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43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14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5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93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93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37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12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10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867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98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93F-6071-4CDD-B5A8-81758485FDC1}" type="datetimeFigureOut">
              <a:rPr lang="nl-BE" smtClean="0"/>
              <a:t>26/12/2016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E8CD-9F97-4D84-8139-636ADB3513E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9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94463"/>
              </p:ext>
            </p:extLst>
          </p:nvPr>
        </p:nvGraphicFramePr>
        <p:xfrm>
          <a:off x="880373" y="1610130"/>
          <a:ext cx="2975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29">
                  <a:extLst>
                    <a:ext uri="{9D8B030D-6E8A-4147-A177-3AD203B41FA5}">
                      <a16:colId xmlns:a16="http://schemas.microsoft.com/office/drawing/2014/main" val="2850347216"/>
                    </a:ext>
                  </a:extLst>
                </a:gridCol>
                <a:gridCol w="1487829">
                  <a:extLst>
                    <a:ext uri="{9D8B030D-6E8A-4147-A177-3AD203B41FA5}">
                      <a16:colId xmlns:a16="http://schemas.microsoft.com/office/drawing/2014/main" val="209468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Instance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979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78657"/>
              </p:ext>
            </p:extLst>
          </p:nvPr>
        </p:nvGraphicFramePr>
        <p:xfrm>
          <a:off x="4894883" y="1610130"/>
          <a:ext cx="56757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908">
                  <a:extLst>
                    <a:ext uri="{9D8B030D-6E8A-4147-A177-3AD203B41FA5}">
                      <a16:colId xmlns:a16="http://schemas.microsoft.com/office/drawing/2014/main" val="2850347216"/>
                    </a:ext>
                  </a:extLst>
                </a:gridCol>
                <a:gridCol w="4394864">
                  <a:extLst>
                    <a:ext uri="{9D8B030D-6E8A-4147-A177-3AD203B41FA5}">
                      <a16:colId xmlns:a16="http://schemas.microsoft.com/office/drawing/2014/main" val="20946810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nl-B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7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 (field 1</a:t>
                      </a:r>
                      <a:r>
                        <a:rPr lang="nl-BE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value)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97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(field</a:t>
                      </a:r>
                      <a:r>
                        <a:rPr lang="nl-BE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value)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167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0" y="120537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Stack</a:t>
            </a:r>
          </a:p>
        </p:txBody>
      </p:sp>
      <p:cxnSp>
        <p:nvCxnSpPr>
          <p:cNvPr id="8" name="Connector: Elbow 7"/>
          <p:cNvCxnSpPr>
            <a:endCxn id="5" idx="1"/>
          </p:cNvCxnSpPr>
          <p:nvPr/>
        </p:nvCxnSpPr>
        <p:spPr>
          <a:xfrm flipV="1">
            <a:off x="3245881" y="2158770"/>
            <a:ext cx="1649002" cy="289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73019"/>
              </p:ext>
            </p:extLst>
          </p:nvPr>
        </p:nvGraphicFramePr>
        <p:xfrm>
          <a:off x="241499" y="595193"/>
          <a:ext cx="29756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29">
                  <a:extLst>
                    <a:ext uri="{9D8B030D-6E8A-4147-A177-3AD203B41FA5}">
                      <a16:colId xmlns:a16="http://schemas.microsoft.com/office/drawing/2014/main" val="2850347216"/>
                    </a:ext>
                  </a:extLst>
                </a:gridCol>
                <a:gridCol w="1487829">
                  <a:extLst>
                    <a:ext uri="{9D8B030D-6E8A-4147-A177-3AD203B41FA5}">
                      <a16:colId xmlns:a16="http://schemas.microsoft.com/office/drawing/2014/main" val="209468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Instance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979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76163"/>
              </p:ext>
            </p:extLst>
          </p:nvPr>
        </p:nvGraphicFramePr>
        <p:xfrm>
          <a:off x="4090594" y="595193"/>
          <a:ext cx="5177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10">
                  <a:extLst>
                    <a:ext uri="{9D8B030D-6E8A-4147-A177-3AD203B41FA5}">
                      <a16:colId xmlns:a16="http://schemas.microsoft.com/office/drawing/2014/main" val="2850347216"/>
                    </a:ext>
                  </a:extLst>
                </a:gridCol>
                <a:gridCol w="4050168">
                  <a:extLst>
                    <a:ext uri="{9D8B030D-6E8A-4147-A177-3AD203B41FA5}">
                      <a16:colId xmlns:a16="http://schemas.microsoft.com/office/drawing/2014/main" val="20946810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nl-B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7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(sync</a:t>
                      </a:r>
                      <a:r>
                        <a:rPr lang="nl-BE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block address)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97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0x60</a:t>
                      </a:r>
                      <a:r>
                        <a:rPr lang="nl-BE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(RTTI address)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167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 (field 1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54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Maarten (field N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715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0" y="12053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Heap</a:t>
            </a:r>
          </a:p>
        </p:txBody>
      </p:sp>
      <p:cxnSp>
        <p:nvCxnSpPr>
          <p:cNvPr id="8" name="Connector: Elbow 7"/>
          <p:cNvCxnSpPr>
            <a:endCxn id="5" idx="1"/>
          </p:cNvCxnSpPr>
          <p:nvPr/>
        </p:nvCxnSpPr>
        <p:spPr>
          <a:xfrm>
            <a:off x="2441592" y="1146731"/>
            <a:ext cx="1649002" cy="36286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73850"/>
              </p:ext>
            </p:extLst>
          </p:nvPr>
        </p:nvGraphicFramePr>
        <p:xfrm>
          <a:off x="4090594" y="3323233"/>
          <a:ext cx="517787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10">
                  <a:extLst>
                    <a:ext uri="{9D8B030D-6E8A-4147-A177-3AD203B41FA5}">
                      <a16:colId xmlns:a16="http://schemas.microsoft.com/office/drawing/2014/main" val="2850347216"/>
                    </a:ext>
                  </a:extLst>
                </a:gridCol>
                <a:gridCol w="4050168">
                  <a:extLst>
                    <a:ext uri="{9D8B030D-6E8A-4147-A177-3AD203B41FA5}">
                      <a16:colId xmlns:a16="http://schemas.microsoft.com/office/drawing/2014/main" val="20946810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nl-B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7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97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0x6C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Map Table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167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Inherited virtual method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54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Introduced virtual method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71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 method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615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  <a:p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 method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651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  <a:p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 field 1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205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  <a:p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 field 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741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  <a:p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1 method</a:t>
                      </a:r>
                      <a:r>
                        <a:rPr lang="nl-BE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5793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  <a:p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N method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0573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90594" y="2953901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Method Table Structure</a:t>
            </a:r>
          </a:p>
        </p:txBody>
      </p:sp>
      <p:cxnSp>
        <p:nvCxnSpPr>
          <p:cNvPr id="11" name="Connector: Elbow 10"/>
          <p:cNvCxnSpPr/>
          <p:nvPr/>
        </p:nvCxnSpPr>
        <p:spPr>
          <a:xfrm rot="5400000">
            <a:off x="3622502" y="2610710"/>
            <a:ext cx="1698944" cy="76276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5400000" flipH="1" flipV="1">
            <a:off x="4509896" y="1853051"/>
            <a:ext cx="1054840" cy="367924"/>
          </a:xfrm>
          <a:prstGeom prst="bentConnector3">
            <a:avLst>
              <a:gd name="adj1" fmla="val 50000"/>
            </a:avLst>
          </a:prstGeom>
          <a:ln w="57150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11968"/>
              </p:ext>
            </p:extLst>
          </p:nvPr>
        </p:nvGraphicFramePr>
        <p:xfrm>
          <a:off x="9761858" y="3323233"/>
          <a:ext cx="517787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10">
                  <a:extLst>
                    <a:ext uri="{9D8B030D-6E8A-4147-A177-3AD203B41FA5}">
                      <a16:colId xmlns:a16="http://schemas.microsoft.com/office/drawing/2014/main" val="2850347216"/>
                    </a:ext>
                  </a:extLst>
                </a:gridCol>
                <a:gridCol w="4050168">
                  <a:extLst>
                    <a:ext uri="{9D8B030D-6E8A-4147-A177-3AD203B41FA5}">
                      <a16:colId xmlns:a16="http://schemas.microsoft.com/office/drawing/2014/main" val="209468106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nl-BE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37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979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1 address in RTTI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167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N address in RTTI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54005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761858" y="2953901"/>
            <a:ext cx="2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Interface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40172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Balliauw</dc:creator>
  <cp:lastModifiedBy>Maarten Balliauw</cp:lastModifiedBy>
  <cp:revision>3</cp:revision>
  <dcterms:created xsi:type="dcterms:W3CDTF">2016-12-26T08:41:23Z</dcterms:created>
  <dcterms:modified xsi:type="dcterms:W3CDTF">2016-12-26T09:14:27Z</dcterms:modified>
</cp:coreProperties>
</file>