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8" r:id="rId3"/>
    <p:sldId id="260" r:id="rId4"/>
    <p:sldId id="262" r:id="rId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A8A77-9E22-45E1-918D-96693D7105CC}" v="3" dt="2020-07-16T10:52:22.321"/>
    <p1510:client id="{55BBB1E9-1556-4A79-84DB-94E613E1A958}" v="7" dt="2020-07-15T14:21:59.895"/>
    <p1510:client id="{668694AE-3A70-4A6B-A4D5-C6F9B25E510B}" v="3002" dt="2020-07-14T14:53:14.948"/>
    <p1510:client id="{769846CB-9329-446A-91A2-7BC2E173F12A}" v="90" dt="2020-07-14T10:22:02.518"/>
    <p1510:client id="{7EC41C78-26A4-49B5-A64C-CD0BCE904061}" v="567" dt="2020-07-15T15:31:44.331"/>
    <p1510:client id="{A14E1058-0851-45F8-948B-91698A808D9B}" v="472" dt="2020-07-14T10:30:44.036"/>
    <p1510:client id="{A4A5BC31-A144-4DDB-B516-925E873F2ADA}" v="469" dt="2020-07-15T16:24:38.43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go Santos" userId="babf13f2a42eb18a" providerId="Windows Live" clId="Web-{A14E1058-0851-45F8-948B-91698A808D9B}"/>
    <pc:docChg chg="modSld">
      <pc:chgData name="Tiago Santos" userId="babf13f2a42eb18a" providerId="Windows Live" clId="Web-{A14E1058-0851-45F8-948B-91698A808D9B}" dt="2020-07-14T10:30:44.036" v="471" actId="20577"/>
      <pc:docMkLst>
        <pc:docMk/>
      </pc:docMkLst>
      <pc:sldChg chg="modSp">
        <pc:chgData name="Tiago Santos" userId="babf13f2a42eb18a" providerId="Windows Live" clId="Web-{A14E1058-0851-45F8-948B-91698A808D9B}" dt="2020-07-14T10:30:42.817" v="469" actId="20577"/>
        <pc:sldMkLst>
          <pc:docMk/>
          <pc:sldMk cId="0" sldId="256"/>
        </pc:sldMkLst>
        <pc:spChg chg="mod">
          <ac:chgData name="Tiago Santos" userId="babf13f2a42eb18a" providerId="Windows Live" clId="Web-{A14E1058-0851-45F8-948B-91698A808D9B}" dt="2020-07-14T10:30:42.817" v="469" actId="20577"/>
          <ac:spMkLst>
            <pc:docMk/>
            <pc:sldMk cId="0" sldId="256"/>
            <ac:spMk id="166" creationId="{00000000-0000-0000-0000-000000000000}"/>
          </ac:spMkLst>
        </pc:spChg>
        <pc:spChg chg="mod">
          <ac:chgData name="Tiago Santos" userId="babf13f2a42eb18a" providerId="Windows Live" clId="Web-{A14E1058-0851-45F8-948B-91698A808D9B}" dt="2020-07-14T10:22:57.452" v="3" actId="1076"/>
          <ac:spMkLst>
            <pc:docMk/>
            <pc:sldMk cId="0" sldId="256"/>
            <ac:spMk id="167" creationId="{00000000-0000-0000-0000-000000000000}"/>
          </ac:spMkLst>
        </pc:spChg>
        <pc:spChg chg="mod">
          <ac:chgData name="Tiago Santos" userId="babf13f2a42eb18a" providerId="Windows Live" clId="Web-{A14E1058-0851-45F8-948B-91698A808D9B}" dt="2020-07-14T10:29:56.864" v="453" actId="20577"/>
          <ac:spMkLst>
            <pc:docMk/>
            <pc:sldMk cId="0" sldId="256"/>
            <ac:spMk id="168" creationId="{00000000-0000-0000-0000-000000000000}"/>
          </ac:spMkLst>
        </pc:spChg>
        <pc:spChg chg="mod">
          <ac:chgData name="Tiago Santos" userId="babf13f2a42eb18a" providerId="Windows Live" clId="Web-{A14E1058-0851-45F8-948B-91698A808D9B}" dt="2020-07-14T10:22:37.154" v="2" actId="1076"/>
          <ac:spMkLst>
            <pc:docMk/>
            <pc:sldMk cId="0" sldId="256"/>
            <ac:spMk id="169" creationId="{00000000-0000-0000-0000-000000000000}"/>
          </ac:spMkLst>
        </pc:spChg>
      </pc:sldChg>
    </pc:docChg>
  </pc:docChgLst>
  <pc:docChgLst>
    <pc:chgData name="Tiago Santos" userId="babf13f2a42eb18a" providerId="Windows Live" clId="Web-{668694AE-3A70-4A6B-A4D5-C6F9B25E510B}"/>
    <pc:docChg chg="modSld">
      <pc:chgData name="Tiago Santos" userId="babf13f2a42eb18a" providerId="Windows Live" clId="Web-{668694AE-3A70-4A6B-A4D5-C6F9B25E510B}" dt="2020-07-14T14:53:14.948" v="2999" actId="20577"/>
      <pc:docMkLst>
        <pc:docMk/>
      </pc:docMkLst>
      <pc:sldChg chg="modSp">
        <pc:chgData name="Tiago Santos" userId="babf13f2a42eb18a" providerId="Windows Live" clId="Web-{668694AE-3A70-4A6B-A4D5-C6F9B25E510B}" dt="2020-07-14T14:09:13.731" v="25" actId="20577"/>
        <pc:sldMkLst>
          <pc:docMk/>
          <pc:sldMk cId="0" sldId="256"/>
        </pc:sldMkLst>
        <pc:spChg chg="mod">
          <ac:chgData name="Tiago Santos" userId="babf13f2a42eb18a" providerId="Windows Live" clId="Web-{668694AE-3A70-4A6B-A4D5-C6F9B25E510B}" dt="2020-07-14T14:09:13.731" v="25" actId="20577"/>
          <ac:spMkLst>
            <pc:docMk/>
            <pc:sldMk cId="0" sldId="256"/>
            <ac:spMk id="166" creationId="{00000000-0000-0000-0000-000000000000}"/>
          </ac:spMkLst>
        </pc:spChg>
      </pc:sldChg>
      <pc:sldChg chg="modSp">
        <pc:chgData name="Tiago Santos" userId="babf13f2a42eb18a" providerId="Windows Live" clId="Web-{668694AE-3A70-4A6B-A4D5-C6F9B25E510B}" dt="2020-07-14T14:53:09.823" v="2996" actId="20577"/>
        <pc:sldMkLst>
          <pc:docMk/>
          <pc:sldMk cId="0" sldId="258"/>
        </pc:sldMkLst>
        <pc:spChg chg="mod">
          <ac:chgData name="Tiago Santos" userId="babf13f2a42eb18a" providerId="Windows Live" clId="Web-{668694AE-3A70-4A6B-A4D5-C6F9B25E510B}" dt="2020-07-14T14:27:12.810" v="1108" actId="20577"/>
          <ac:spMkLst>
            <pc:docMk/>
            <pc:sldMk cId="0" sldId="258"/>
            <ac:spMk id="178" creationId="{00000000-0000-0000-0000-000000000000}"/>
          </ac:spMkLst>
        </pc:spChg>
        <pc:spChg chg="mod">
          <ac:chgData name="Tiago Santos" userId="babf13f2a42eb18a" providerId="Windows Live" clId="Web-{668694AE-3A70-4A6B-A4D5-C6F9B25E510B}" dt="2020-07-14T14:53:09.823" v="2996" actId="20577"/>
          <ac:spMkLst>
            <pc:docMk/>
            <pc:sldMk cId="0" sldId="258"/>
            <ac:spMk id="179" creationId="{00000000-0000-0000-0000-000000000000}"/>
          </ac:spMkLst>
        </pc:spChg>
      </pc:sldChg>
      <pc:sldChg chg="modSp">
        <pc:chgData name="Tiago Santos" userId="babf13f2a42eb18a" providerId="Windows Live" clId="Web-{668694AE-3A70-4A6B-A4D5-C6F9B25E510B}" dt="2020-07-14T14:53:14.948" v="2998" actId="20577"/>
        <pc:sldMkLst>
          <pc:docMk/>
          <pc:sldMk cId="0" sldId="260"/>
        </pc:sldMkLst>
        <pc:spChg chg="mod">
          <ac:chgData name="Tiago Santos" userId="babf13f2a42eb18a" providerId="Windows Live" clId="Web-{668694AE-3A70-4A6B-A4D5-C6F9B25E510B}" dt="2020-07-14T14:53:14.948" v="2998" actId="20577"/>
          <ac:spMkLst>
            <pc:docMk/>
            <pc:sldMk cId="0" sldId="260"/>
            <ac:spMk id="188" creationId="{00000000-0000-0000-0000-000000000000}"/>
          </ac:spMkLst>
        </pc:spChg>
      </pc:sldChg>
      <pc:sldChg chg="modSp">
        <pc:chgData name="Tiago Santos" userId="babf13f2a42eb18a" providerId="Windows Live" clId="Web-{668694AE-3A70-4A6B-A4D5-C6F9B25E510B}" dt="2020-07-14T14:40:44.092" v="1878" actId="20577"/>
        <pc:sldMkLst>
          <pc:docMk/>
          <pc:sldMk cId="0" sldId="262"/>
        </pc:sldMkLst>
        <pc:spChg chg="mod">
          <ac:chgData name="Tiago Santos" userId="babf13f2a42eb18a" providerId="Windows Live" clId="Web-{668694AE-3A70-4A6B-A4D5-C6F9B25E510B}" dt="2020-07-14T14:40:44.092" v="1878" actId="20577"/>
          <ac:spMkLst>
            <pc:docMk/>
            <pc:sldMk cId="0" sldId="262"/>
            <ac:spMk id="196" creationId="{00000000-0000-0000-0000-000000000000}"/>
          </ac:spMkLst>
        </pc:spChg>
      </pc:sldChg>
    </pc:docChg>
  </pc:docChgLst>
  <pc:docChgLst>
    <pc:chgData name="Tiago Santos" userId="babf13f2a42eb18a" providerId="Windows Live" clId="Web-{7EC41C78-26A4-49B5-A64C-CD0BCE904061}"/>
    <pc:docChg chg="addSld delSld modSld">
      <pc:chgData name="Tiago Santos" userId="babf13f2a42eb18a" providerId="Windows Live" clId="Web-{7EC41C78-26A4-49B5-A64C-CD0BCE904061}" dt="2020-07-15T15:31:44.331" v="560" actId="20577"/>
      <pc:docMkLst>
        <pc:docMk/>
      </pc:docMkLst>
      <pc:sldChg chg="addSp delSp modSp">
        <pc:chgData name="Tiago Santos" userId="babf13f2a42eb18a" providerId="Windows Live" clId="Web-{7EC41C78-26A4-49B5-A64C-CD0BCE904061}" dt="2020-07-15T14:58:28.037" v="479" actId="1076"/>
        <pc:sldMkLst>
          <pc:docMk/>
          <pc:sldMk cId="0" sldId="260"/>
        </pc:sldMkLst>
        <pc:spChg chg="add del mod">
          <ac:chgData name="Tiago Santos" userId="babf13f2a42eb18a" providerId="Windows Live" clId="Web-{7EC41C78-26A4-49B5-A64C-CD0BCE904061}" dt="2020-07-15T14:53:34.988" v="391"/>
          <ac:spMkLst>
            <pc:docMk/>
            <pc:sldMk cId="0" sldId="260"/>
            <ac:spMk id="2" creationId="{5A5F6E32-4923-4F47-976D-9937BF2666D7}"/>
          </ac:spMkLst>
        </pc:spChg>
        <pc:spChg chg="add mod">
          <ac:chgData name="Tiago Santos" userId="babf13f2a42eb18a" providerId="Windows Live" clId="Web-{7EC41C78-26A4-49B5-A64C-CD0BCE904061}" dt="2020-07-15T14:54:49.051" v="407" actId="1076"/>
          <ac:spMkLst>
            <pc:docMk/>
            <pc:sldMk cId="0" sldId="260"/>
            <ac:spMk id="3" creationId="{DE75CF0F-4E9C-4A6C-9337-36028A6198C7}"/>
          </ac:spMkLst>
        </pc:spChg>
        <pc:spChg chg="add mod">
          <ac:chgData name="Tiago Santos" userId="babf13f2a42eb18a" providerId="Windows Live" clId="Web-{7EC41C78-26A4-49B5-A64C-CD0BCE904061}" dt="2020-07-15T14:56:31.942" v="445" actId="1076"/>
          <ac:spMkLst>
            <pc:docMk/>
            <pc:sldMk cId="0" sldId="260"/>
            <ac:spMk id="6" creationId="{197725AF-74B5-4CF2-AEF2-1812C537A445}"/>
          </ac:spMkLst>
        </pc:spChg>
        <pc:spChg chg="add mod">
          <ac:chgData name="Tiago Santos" userId="babf13f2a42eb18a" providerId="Windows Live" clId="Web-{7EC41C78-26A4-49B5-A64C-CD0BCE904061}" dt="2020-07-15T14:57:07.864" v="460" actId="1076"/>
          <ac:spMkLst>
            <pc:docMk/>
            <pc:sldMk cId="0" sldId="260"/>
            <ac:spMk id="7" creationId="{18B1FEBA-48CF-437C-9A03-7413EAE6B39D}"/>
          </ac:spMkLst>
        </pc:spChg>
        <pc:spChg chg="add mod">
          <ac:chgData name="Tiago Santos" userId="babf13f2a42eb18a" providerId="Windows Live" clId="Web-{7EC41C78-26A4-49B5-A64C-CD0BCE904061}" dt="2020-07-15T14:58:28.037" v="479" actId="1076"/>
          <ac:spMkLst>
            <pc:docMk/>
            <pc:sldMk cId="0" sldId="260"/>
            <ac:spMk id="8" creationId="{8BDE5733-83C1-453B-8E78-D3529ADFACA5}"/>
          </ac:spMkLst>
        </pc:spChg>
        <pc:spChg chg="mod">
          <ac:chgData name="Tiago Santos" userId="babf13f2a42eb18a" providerId="Windows Live" clId="Web-{7EC41C78-26A4-49B5-A64C-CD0BCE904061}" dt="2020-07-15T14:57:17.536" v="461" actId="20577"/>
          <ac:spMkLst>
            <pc:docMk/>
            <pc:sldMk cId="0" sldId="260"/>
            <ac:spMk id="188" creationId="{00000000-0000-0000-0000-000000000000}"/>
          </ac:spMkLst>
        </pc:spChg>
      </pc:sldChg>
      <pc:sldChg chg="del">
        <pc:chgData name="Tiago Santos" userId="babf13f2a42eb18a" providerId="Windows Live" clId="Web-{7EC41C78-26A4-49B5-A64C-CD0BCE904061}" dt="2020-07-15T15:06:33.509" v="480"/>
        <pc:sldMkLst>
          <pc:docMk/>
          <pc:sldMk cId="0" sldId="261"/>
        </pc:sldMkLst>
      </pc:sldChg>
      <pc:sldChg chg="modSp">
        <pc:chgData name="Tiago Santos" userId="babf13f2a42eb18a" providerId="Windows Live" clId="Web-{7EC41C78-26A4-49B5-A64C-CD0BCE904061}" dt="2020-07-15T15:31:44.331" v="559" actId="20577"/>
        <pc:sldMkLst>
          <pc:docMk/>
          <pc:sldMk cId="0" sldId="262"/>
        </pc:sldMkLst>
        <pc:spChg chg="mod">
          <ac:chgData name="Tiago Santos" userId="babf13f2a42eb18a" providerId="Windows Live" clId="Web-{7EC41C78-26A4-49B5-A64C-CD0BCE904061}" dt="2020-07-15T15:31:44.331" v="559" actId="20577"/>
          <ac:spMkLst>
            <pc:docMk/>
            <pc:sldMk cId="0" sldId="262"/>
            <ac:spMk id="195" creationId="{00000000-0000-0000-0000-000000000000}"/>
          </ac:spMkLst>
        </pc:spChg>
      </pc:sldChg>
      <pc:sldChg chg="add del replId">
        <pc:chgData name="Tiago Santos" userId="babf13f2a42eb18a" providerId="Windows Live" clId="Web-{7EC41C78-26A4-49B5-A64C-CD0BCE904061}" dt="2020-07-15T14:35:50.669" v="2"/>
        <pc:sldMkLst>
          <pc:docMk/>
          <pc:sldMk cId="2456668265" sldId="264"/>
        </pc:sldMkLst>
      </pc:sldChg>
      <pc:sldChg chg="add del replId">
        <pc:chgData name="Tiago Santos" userId="babf13f2a42eb18a" providerId="Windows Live" clId="Web-{7EC41C78-26A4-49B5-A64C-CD0BCE904061}" dt="2020-07-15T14:35:52.294" v="3"/>
        <pc:sldMkLst>
          <pc:docMk/>
          <pc:sldMk cId="2535639614" sldId="265"/>
        </pc:sldMkLst>
      </pc:sldChg>
    </pc:docChg>
  </pc:docChgLst>
  <pc:docChgLst>
    <pc:chgData name="Tiago Santos" userId="babf13f2a42eb18a" providerId="Windows Live" clId="Web-{55BBB1E9-1556-4A79-84DB-94E613E1A958}"/>
    <pc:docChg chg="modSld">
      <pc:chgData name="Tiago Santos" userId="babf13f2a42eb18a" providerId="Windows Live" clId="Web-{55BBB1E9-1556-4A79-84DB-94E613E1A958}" dt="2020-07-15T14:21:59.895" v="5" actId="14100"/>
      <pc:docMkLst>
        <pc:docMk/>
      </pc:docMkLst>
      <pc:sldChg chg="modSp">
        <pc:chgData name="Tiago Santos" userId="babf13f2a42eb18a" providerId="Windows Live" clId="Web-{55BBB1E9-1556-4A79-84DB-94E613E1A958}" dt="2020-07-15T14:21:44.848" v="2" actId="20577"/>
        <pc:sldMkLst>
          <pc:docMk/>
          <pc:sldMk cId="0" sldId="256"/>
        </pc:sldMkLst>
        <pc:spChg chg="mod">
          <ac:chgData name="Tiago Santos" userId="babf13f2a42eb18a" providerId="Windows Live" clId="Web-{55BBB1E9-1556-4A79-84DB-94E613E1A958}" dt="2020-07-15T14:21:44.848" v="2" actId="20577"/>
          <ac:spMkLst>
            <pc:docMk/>
            <pc:sldMk cId="0" sldId="256"/>
            <ac:spMk id="168" creationId="{00000000-0000-0000-0000-000000000000}"/>
          </ac:spMkLst>
        </pc:spChg>
      </pc:sldChg>
      <pc:sldChg chg="modSp">
        <pc:chgData name="Tiago Santos" userId="babf13f2a42eb18a" providerId="Windows Live" clId="Web-{55BBB1E9-1556-4A79-84DB-94E613E1A958}" dt="2020-07-15T14:21:59.895" v="5" actId="14100"/>
        <pc:sldMkLst>
          <pc:docMk/>
          <pc:sldMk cId="0" sldId="258"/>
        </pc:sldMkLst>
        <pc:spChg chg="mod">
          <ac:chgData name="Tiago Santos" userId="babf13f2a42eb18a" providerId="Windows Live" clId="Web-{55BBB1E9-1556-4A79-84DB-94E613E1A958}" dt="2020-07-15T14:21:59.895" v="5" actId="14100"/>
          <ac:spMkLst>
            <pc:docMk/>
            <pc:sldMk cId="0" sldId="258"/>
            <ac:spMk id="179" creationId="{00000000-0000-0000-0000-000000000000}"/>
          </ac:spMkLst>
        </pc:spChg>
      </pc:sldChg>
    </pc:docChg>
  </pc:docChgLst>
  <pc:docChgLst>
    <pc:chgData name="Tiago Santos" userId="babf13f2a42eb18a" providerId="Windows Live" clId="Web-{27BA8A77-9E22-45E1-918D-96693D7105CC}"/>
    <pc:docChg chg="delSld">
      <pc:chgData name="Tiago Santos" userId="babf13f2a42eb18a" providerId="Windows Live" clId="Web-{27BA8A77-9E22-45E1-918D-96693D7105CC}" dt="2020-07-16T10:52:22.321" v="2"/>
      <pc:docMkLst>
        <pc:docMk/>
      </pc:docMkLst>
      <pc:sldChg chg="del">
        <pc:chgData name="Tiago Santos" userId="babf13f2a42eb18a" providerId="Windows Live" clId="Web-{27BA8A77-9E22-45E1-918D-96693D7105CC}" dt="2020-07-16T10:52:08.366" v="0"/>
        <pc:sldMkLst>
          <pc:docMk/>
          <pc:sldMk cId="0" sldId="257"/>
        </pc:sldMkLst>
      </pc:sldChg>
      <pc:sldChg chg="del">
        <pc:chgData name="Tiago Santos" userId="babf13f2a42eb18a" providerId="Windows Live" clId="Web-{27BA8A77-9E22-45E1-918D-96693D7105CC}" dt="2020-07-16T10:52:13.273" v="1"/>
        <pc:sldMkLst>
          <pc:docMk/>
          <pc:sldMk cId="0" sldId="259"/>
        </pc:sldMkLst>
      </pc:sldChg>
      <pc:sldChg chg="del">
        <pc:chgData name="Tiago Santos" userId="babf13f2a42eb18a" providerId="Windows Live" clId="Web-{27BA8A77-9E22-45E1-918D-96693D7105CC}" dt="2020-07-16T10:52:22.321" v="2"/>
        <pc:sldMkLst>
          <pc:docMk/>
          <pc:sldMk cId="0" sldId="263"/>
        </pc:sldMkLst>
      </pc:sldChg>
    </pc:docChg>
  </pc:docChgLst>
  <pc:docChgLst>
    <pc:chgData name="Tiago Santos" userId="babf13f2a42eb18a" providerId="Windows Live" clId="Web-{769846CB-9329-446A-91A2-7BC2E173F12A}"/>
    <pc:docChg chg="modSld">
      <pc:chgData name="Tiago Santos" userId="babf13f2a42eb18a" providerId="Windows Live" clId="Web-{769846CB-9329-446A-91A2-7BC2E173F12A}" dt="2020-07-14T10:22:02.518" v="89" actId="1076"/>
      <pc:docMkLst>
        <pc:docMk/>
      </pc:docMkLst>
      <pc:sldChg chg="modSp">
        <pc:chgData name="Tiago Santos" userId="babf13f2a42eb18a" providerId="Windows Live" clId="Web-{769846CB-9329-446A-91A2-7BC2E173F12A}" dt="2020-07-14T10:22:02.518" v="89" actId="1076"/>
        <pc:sldMkLst>
          <pc:docMk/>
          <pc:sldMk cId="0" sldId="256"/>
        </pc:sldMkLst>
        <pc:spChg chg="mod">
          <ac:chgData name="Tiago Santos" userId="babf13f2a42eb18a" providerId="Windows Live" clId="Web-{769846CB-9329-446A-91A2-7BC2E173F12A}" dt="2020-07-14T10:21:49.798" v="87" actId="20577"/>
          <ac:spMkLst>
            <pc:docMk/>
            <pc:sldMk cId="0" sldId="256"/>
            <ac:spMk id="166" creationId="{00000000-0000-0000-0000-000000000000}"/>
          </ac:spMkLst>
        </pc:spChg>
        <pc:spChg chg="mod">
          <ac:chgData name="Tiago Santos" userId="babf13f2a42eb18a" providerId="Windows Live" clId="Web-{769846CB-9329-446A-91A2-7BC2E173F12A}" dt="2020-07-14T10:06:01.127" v="4" actId="20577"/>
          <ac:spMkLst>
            <pc:docMk/>
            <pc:sldMk cId="0" sldId="256"/>
            <ac:spMk id="167" creationId="{00000000-0000-0000-0000-000000000000}"/>
          </ac:spMkLst>
        </pc:spChg>
        <pc:spChg chg="mod">
          <ac:chgData name="Tiago Santos" userId="babf13f2a42eb18a" providerId="Windows Live" clId="Web-{769846CB-9329-446A-91A2-7BC2E173F12A}" dt="2020-07-14T10:22:02.518" v="89" actId="1076"/>
          <ac:spMkLst>
            <pc:docMk/>
            <pc:sldMk cId="0" sldId="256"/>
            <ac:spMk id="169" creationId="{00000000-0000-0000-0000-000000000000}"/>
          </ac:spMkLst>
        </pc:spChg>
      </pc:sldChg>
    </pc:docChg>
  </pc:docChgLst>
  <pc:docChgLst>
    <pc:chgData name="Tiago Santos" userId="babf13f2a42eb18a" providerId="Windows Live" clId="Web-{A4A5BC31-A144-4DDB-B516-925E873F2ADA}"/>
    <pc:docChg chg="modSld">
      <pc:chgData name="Tiago Santos" userId="babf13f2a42eb18a" providerId="Windows Live" clId="Web-{A4A5BC31-A144-4DDB-B516-925E873F2ADA}" dt="2020-07-15T16:24:38.430" v="468" actId="1076"/>
      <pc:docMkLst>
        <pc:docMk/>
      </pc:docMkLst>
      <pc:sldChg chg="modSp">
        <pc:chgData name="Tiago Santos" userId="babf13f2a42eb18a" providerId="Windows Live" clId="Web-{A4A5BC31-A144-4DDB-B516-925E873F2ADA}" dt="2020-07-15T15:50:49.295" v="228" actId="20577"/>
        <pc:sldMkLst>
          <pc:docMk/>
          <pc:sldMk cId="0" sldId="260"/>
        </pc:sldMkLst>
        <pc:spChg chg="mod">
          <ac:chgData name="Tiago Santos" userId="babf13f2a42eb18a" providerId="Windows Live" clId="Web-{A4A5BC31-A144-4DDB-B516-925E873F2ADA}" dt="2020-07-15T15:50:17.201" v="212" actId="20577"/>
          <ac:spMkLst>
            <pc:docMk/>
            <pc:sldMk cId="0" sldId="260"/>
            <ac:spMk id="3" creationId="{DE75CF0F-4E9C-4A6C-9337-36028A6198C7}"/>
          </ac:spMkLst>
        </pc:spChg>
        <pc:spChg chg="mod">
          <ac:chgData name="Tiago Santos" userId="babf13f2a42eb18a" providerId="Windows Live" clId="Web-{A4A5BC31-A144-4DDB-B516-925E873F2ADA}" dt="2020-07-15T15:50:25.217" v="215" actId="20577"/>
          <ac:spMkLst>
            <pc:docMk/>
            <pc:sldMk cId="0" sldId="260"/>
            <ac:spMk id="6" creationId="{197725AF-74B5-4CF2-AEF2-1812C537A445}"/>
          </ac:spMkLst>
        </pc:spChg>
        <pc:spChg chg="mod">
          <ac:chgData name="Tiago Santos" userId="babf13f2a42eb18a" providerId="Windows Live" clId="Web-{A4A5BC31-A144-4DDB-B516-925E873F2ADA}" dt="2020-07-15T15:50:29.639" v="218" actId="20577"/>
          <ac:spMkLst>
            <pc:docMk/>
            <pc:sldMk cId="0" sldId="260"/>
            <ac:spMk id="7" creationId="{18B1FEBA-48CF-437C-9A03-7413EAE6B39D}"/>
          </ac:spMkLst>
        </pc:spChg>
        <pc:spChg chg="mod">
          <ac:chgData name="Tiago Santos" userId="babf13f2a42eb18a" providerId="Windows Live" clId="Web-{A4A5BC31-A144-4DDB-B516-925E873F2ADA}" dt="2020-07-15T15:50:49.295" v="228" actId="20577"/>
          <ac:spMkLst>
            <pc:docMk/>
            <pc:sldMk cId="0" sldId="260"/>
            <ac:spMk id="8" creationId="{8BDE5733-83C1-453B-8E78-D3529ADFACA5}"/>
          </ac:spMkLst>
        </pc:spChg>
      </pc:sldChg>
      <pc:sldChg chg="addSp modSp">
        <pc:chgData name="Tiago Santos" userId="babf13f2a42eb18a" providerId="Windows Live" clId="Web-{A4A5BC31-A144-4DDB-B516-925E873F2ADA}" dt="2020-07-15T16:24:38.430" v="468" actId="1076"/>
        <pc:sldMkLst>
          <pc:docMk/>
          <pc:sldMk cId="0" sldId="262"/>
        </pc:sldMkLst>
        <pc:spChg chg="add mod">
          <ac:chgData name="Tiago Santos" userId="babf13f2a42eb18a" providerId="Windows Live" clId="Web-{A4A5BC31-A144-4DDB-B516-925E873F2ADA}" dt="2020-07-15T16:24:22.085" v="465" actId="1076"/>
          <ac:spMkLst>
            <pc:docMk/>
            <pc:sldMk cId="0" sldId="262"/>
            <ac:spMk id="6" creationId="{E8E55818-BB23-4350-B85D-B05F6A45A2F5}"/>
          </ac:spMkLst>
        </pc:spChg>
        <pc:spChg chg="add mod">
          <ac:chgData name="Tiago Santos" userId="babf13f2a42eb18a" providerId="Windows Live" clId="Web-{A4A5BC31-A144-4DDB-B516-925E873F2ADA}" dt="2020-07-15T16:24:38.430" v="468" actId="1076"/>
          <ac:spMkLst>
            <pc:docMk/>
            <pc:sldMk cId="0" sldId="262"/>
            <ac:spMk id="7" creationId="{E99B3A14-F916-4F3D-B432-F3576D395AF8}"/>
          </ac:spMkLst>
        </pc:spChg>
        <pc:spChg chg="mod">
          <ac:chgData name="Tiago Santos" userId="babf13f2a42eb18a" providerId="Windows Live" clId="Web-{A4A5BC31-A144-4DDB-B516-925E873F2ADA}" dt="2020-07-15T16:22:21.187" v="406" actId="1076"/>
          <ac:spMkLst>
            <pc:docMk/>
            <pc:sldMk cId="0" sldId="262"/>
            <ac:spMk id="194" creationId="{00000000-0000-0000-0000-000000000000}"/>
          </ac:spMkLst>
        </pc:spChg>
        <pc:spChg chg="mod">
          <ac:chgData name="Tiago Santos" userId="babf13f2a42eb18a" providerId="Windows Live" clId="Web-{A4A5BC31-A144-4DDB-B516-925E873F2ADA}" dt="2020-07-15T16:20:54.447" v="362" actId="20577"/>
          <ac:spMkLst>
            <pc:docMk/>
            <pc:sldMk cId="0" sldId="262"/>
            <ac:spMk id="195" creationId="{00000000-0000-0000-0000-000000000000}"/>
          </ac:spMkLst>
        </pc:spChg>
        <pc:spChg chg="mod">
          <ac:chgData name="Tiago Santos" userId="babf13f2a42eb18a" providerId="Windows Live" clId="Web-{A4A5BC31-A144-4DDB-B516-925E873F2ADA}" dt="2020-07-15T16:24:16.913" v="464" actId="14100"/>
          <ac:spMkLst>
            <pc:docMk/>
            <pc:sldMk cId="0" sldId="262"/>
            <ac:spMk id="1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comedi.org/" TargetMode="External"/><Relationship Id="rId2" Type="http://schemas.openxmlformats.org/officeDocument/2006/relationships/hyperlink" Target="https://gitlab.com/Teuniz/RS-232"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Information about you! For example:…"/>
          <p:cNvSpPr txBox="1">
            <a:spLocks noGrp="1"/>
          </p:cNvSpPr>
          <p:nvPr>
            <p:ph type="ctrTitle"/>
          </p:nvPr>
        </p:nvSpPr>
        <p:spPr>
          <a:xfrm>
            <a:off x="406399" y="2315897"/>
            <a:ext cx="12192001" cy="2705101"/>
          </a:xfrm>
          <a:prstGeom prst="rect">
            <a:avLst/>
          </a:prstGeom>
        </p:spPr>
        <p:txBody>
          <a:bodyPr lIns="50800" tIns="50800" rIns="50800" bIns="50800" anchor="t">
            <a:normAutofit/>
          </a:bodyPr>
          <a:lstStyle/>
          <a:p>
            <a:pPr algn="ctr">
              <a:defRPr sz="3300"/>
            </a:pPr>
            <a:r>
              <a:rPr lang="pt-PT" u="sng" dirty="0"/>
              <a:t>Tiago Santos</a:t>
            </a:r>
            <a:r>
              <a:rPr lang="pt-PT" dirty="0"/>
              <a:t>, João Antunes </a:t>
            </a:r>
            <a:r>
              <a:rPr lang="pt-PT" dirty="0" err="1"/>
              <a:t>and</a:t>
            </a:r>
            <a:r>
              <a:rPr lang="pt-PT" dirty="0"/>
              <a:t> José Paulo Mota</a:t>
            </a:r>
            <a:br>
              <a:rPr lang="pt-PT" dirty="0"/>
            </a:br>
            <a:br>
              <a:rPr lang="pt-PT" dirty="0"/>
            </a:br>
            <a:r>
              <a:rPr lang="pt-PT" dirty="0"/>
              <a:t>FCT-UNL</a:t>
            </a:r>
          </a:p>
          <a:p>
            <a:pPr algn="ctr">
              <a:defRPr sz="3300"/>
            </a:pPr>
            <a:endParaRPr dirty="0" err="1"/>
          </a:p>
        </p:txBody>
      </p:sp>
      <p:sp>
        <p:nvSpPr>
          <p:cNvPr id="167" name="Descriptive Title"/>
          <p:cNvSpPr txBox="1">
            <a:spLocks noGrp="1"/>
          </p:cNvSpPr>
          <p:nvPr>
            <p:ph type="subTitle" sz="quarter" idx="1"/>
          </p:nvPr>
        </p:nvSpPr>
        <p:spPr>
          <a:xfrm>
            <a:off x="406399" y="270937"/>
            <a:ext cx="12192001" cy="1803401"/>
          </a:xfrm>
          <a:prstGeom prst="rect">
            <a:avLst/>
          </a:prstGeom>
        </p:spPr>
        <p:txBody>
          <a:bodyPr/>
          <a:lstStyle/>
          <a:p>
            <a:r>
              <a:rPr lang="pt-PT" dirty="0" err="1"/>
              <a:t>Control</a:t>
            </a:r>
            <a:r>
              <a:rPr lang="pt-PT" dirty="0"/>
              <a:t> </a:t>
            </a:r>
            <a:r>
              <a:rPr lang="pt-PT" dirty="0" err="1"/>
              <a:t>and</a:t>
            </a:r>
            <a:r>
              <a:rPr lang="pt-PT" dirty="0"/>
              <a:t> </a:t>
            </a:r>
            <a:r>
              <a:rPr lang="pt-PT" dirty="0" err="1"/>
              <a:t>Automation</a:t>
            </a:r>
            <a:r>
              <a:rPr lang="pt-PT" dirty="0"/>
              <a:t> Software for </a:t>
            </a:r>
            <a:r>
              <a:rPr lang="pt-PT" dirty="0" err="1"/>
              <a:t>Chromatographic</a:t>
            </a:r>
            <a:r>
              <a:rPr lang="pt-PT" dirty="0"/>
              <a:t> Processes</a:t>
            </a:r>
          </a:p>
        </p:txBody>
      </p:sp>
      <p:sp>
        <p:nvSpPr>
          <p:cNvPr id="168" name="Summarize what you’ve done and why."/>
          <p:cNvSpPr txBox="1"/>
          <p:nvPr/>
        </p:nvSpPr>
        <p:spPr>
          <a:xfrm>
            <a:off x="406400" y="7092719"/>
            <a:ext cx="12192000" cy="23515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92500" lnSpcReduction="10000"/>
          </a:bodyPr>
          <a:lstStyle>
            <a:lvl1pPr>
              <a:spcBef>
                <a:spcPts val="2800"/>
              </a:spcBef>
              <a:defRPr sz="3400"/>
            </a:lvl1pPr>
          </a:lstStyle>
          <a:p>
            <a:r>
              <a:rPr lang="pt-PT" dirty="0" err="1"/>
              <a:t>Most</a:t>
            </a:r>
            <a:r>
              <a:rPr lang="pt-PT" dirty="0"/>
              <a:t> </a:t>
            </a:r>
            <a:r>
              <a:rPr lang="pt-PT" dirty="0" err="1"/>
              <a:t>commercial</a:t>
            </a:r>
            <a:r>
              <a:rPr lang="pt-PT" dirty="0"/>
              <a:t> softwares, </a:t>
            </a:r>
            <a:r>
              <a:rPr lang="pt-PT" dirty="0" err="1"/>
              <a:t>despite</a:t>
            </a:r>
            <a:r>
              <a:rPr lang="pt-PT" dirty="0"/>
              <a:t> </a:t>
            </a:r>
            <a:r>
              <a:rPr lang="pt-PT" dirty="0" err="1"/>
              <a:t>working</a:t>
            </a:r>
            <a:r>
              <a:rPr lang="pt-PT" dirty="0"/>
              <a:t> </a:t>
            </a:r>
            <a:r>
              <a:rPr lang="pt-PT" dirty="0" err="1"/>
              <a:t>well</a:t>
            </a:r>
            <a:r>
              <a:rPr lang="pt-PT" dirty="0"/>
              <a:t> </a:t>
            </a:r>
            <a:r>
              <a:rPr lang="pt-PT" dirty="0" err="1"/>
              <a:t>and</a:t>
            </a:r>
            <a:r>
              <a:rPr lang="pt-PT" dirty="0"/>
              <a:t> </a:t>
            </a:r>
            <a:r>
              <a:rPr lang="pt-PT" dirty="0" err="1"/>
              <a:t>being</a:t>
            </a:r>
            <a:r>
              <a:rPr lang="pt-PT" dirty="0"/>
              <a:t> </a:t>
            </a:r>
            <a:r>
              <a:rPr lang="pt-PT" dirty="0" err="1"/>
              <a:t>well</a:t>
            </a:r>
            <a:r>
              <a:rPr lang="pt-PT" dirty="0"/>
              <a:t> </a:t>
            </a:r>
            <a:r>
              <a:rPr lang="pt-PT" dirty="0" err="1"/>
              <a:t>optimized</a:t>
            </a:r>
            <a:r>
              <a:rPr lang="pt-PT" dirty="0"/>
              <a:t>, </a:t>
            </a:r>
            <a:r>
              <a:rPr lang="pt-PT" dirty="0" err="1"/>
              <a:t>lack</a:t>
            </a:r>
            <a:r>
              <a:rPr lang="pt-PT" dirty="0"/>
              <a:t> a </a:t>
            </a:r>
            <a:r>
              <a:rPr lang="pt-PT" dirty="0" err="1"/>
              <a:t>lot</a:t>
            </a:r>
            <a:r>
              <a:rPr lang="pt-PT" dirty="0"/>
              <a:t> </a:t>
            </a:r>
            <a:r>
              <a:rPr lang="pt-PT" dirty="0" err="1"/>
              <a:t>of</a:t>
            </a:r>
            <a:r>
              <a:rPr lang="pt-PT" dirty="0"/>
              <a:t> </a:t>
            </a:r>
            <a:r>
              <a:rPr lang="pt-PT" dirty="0" err="1"/>
              <a:t>flexibility</a:t>
            </a:r>
            <a:r>
              <a:rPr lang="pt-PT" dirty="0"/>
              <a:t> </a:t>
            </a:r>
            <a:r>
              <a:rPr lang="pt-PT" dirty="0" err="1"/>
              <a:t>when</a:t>
            </a:r>
            <a:r>
              <a:rPr lang="pt-PT" dirty="0"/>
              <a:t> </a:t>
            </a:r>
            <a:r>
              <a:rPr lang="pt-PT" dirty="0" err="1"/>
              <a:t>it</a:t>
            </a:r>
            <a:r>
              <a:rPr lang="pt-PT" dirty="0"/>
              <a:t> comes to </a:t>
            </a:r>
            <a:r>
              <a:rPr lang="pt-PT" dirty="0" err="1"/>
              <a:t>create</a:t>
            </a:r>
            <a:r>
              <a:rPr lang="pt-PT" dirty="0"/>
              <a:t> more </a:t>
            </a:r>
            <a:r>
              <a:rPr lang="pt-PT" dirty="0" err="1"/>
              <a:t>complex</a:t>
            </a:r>
            <a:r>
              <a:rPr lang="pt-PT" dirty="0"/>
              <a:t> </a:t>
            </a:r>
            <a:r>
              <a:rPr lang="pt-PT" dirty="0" err="1"/>
              <a:t>chromatographic</a:t>
            </a:r>
            <a:r>
              <a:rPr lang="pt-PT" dirty="0"/>
              <a:t> </a:t>
            </a:r>
            <a:r>
              <a:rPr lang="pt-PT" dirty="0" err="1"/>
              <a:t>separations</a:t>
            </a:r>
            <a:r>
              <a:rPr lang="pt-PT" dirty="0"/>
              <a:t>. To </a:t>
            </a:r>
            <a:r>
              <a:rPr lang="pt-PT" dirty="0" err="1"/>
              <a:t>overcome</a:t>
            </a:r>
            <a:r>
              <a:rPr lang="pt-PT" dirty="0"/>
              <a:t> </a:t>
            </a:r>
            <a:r>
              <a:rPr lang="pt-PT" dirty="0" err="1"/>
              <a:t>that</a:t>
            </a:r>
            <a:r>
              <a:rPr lang="pt-PT" dirty="0"/>
              <a:t>, </a:t>
            </a:r>
            <a:r>
              <a:rPr lang="pt-PT" dirty="0" err="1"/>
              <a:t>we</a:t>
            </a:r>
            <a:r>
              <a:rPr lang="pt-PT" dirty="0"/>
              <a:t> </a:t>
            </a:r>
            <a:r>
              <a:rPr lang="pt-PT" dirty="0" err="1"/>
              <a:t>developed</a:t>
            </a:r>
            <a:r>
              <a:rPr lang="pt-PT" dirty="0"/>
              <a:t> a </a:t>
            </a:r>
            <a:r>
              <a:rPr lang="pt-PT" dirty="0" err="1"/>
              <a:t>new</a:t>
            </a:r>
            <a:r>
              <a:rPr lang="pt-PT" dirty="0"/>
              <a:t> software </a:t>
            </a:r>
            <a:r>
              <a:rPr lang="pt-PT" dirty="0" err="1"/>
              <a:t>entirely</a:t>
            </a:r>
            <a:r>
              <a:rPr lang="pt-PT" dirty="0"/>
              <a:t> </a:t>
            </a:r>
            <a:r>
              <a:rPr lang="pt-PT" dirty="0" err="1"/>
              <a:t>made</a:t>
            </a:r>
            <a:r>
              <a:rPr lang="pt-PT" dirty="0"/>
              <a:t> in </a:t>
            </a:r>
            <a:r>
              <a:rPr lang="pt-PT" i="1" dirty="0" err="1"/>
              <a:t>Julia</a:t>
            </a:r>
            <a:r>
              <a:rPr lang="pt-PT" dirty="0"/>
              <a:t> </a:t>
            </a:r>
            <a:r>
              <a:rPr lang="pt-PT" dirty="0" err="1"/>
              <a:t>called</a:t>
            </a:r>
            <a:r>
              <a:rPr lang="pt-PT" dirty="0"/>
              <a:t> </a:t>
            </a:r>
            <a:r>
              <a:rPr lang="pt-PT" i="1" dirty="0" err="1"/>
              <a:t>ChromatographyStudio</a:t>
            </a:r>
            <a:r>
              <a:rPr lang="pt-PT" i="1" dirty="0"/>
              <a:t>. </a:t>
            </a:r>
            <a:r>
              <a:rPr lang="pt-PT" dirty="0" err="1"/>
              <a:t>It</a:t>
            </a:r>
            <a:r>
              <a:rPr lang="pt-PT" dirty="0"/>
              <a:t> </a:t>
            </a:r>
            <a:r>
              <a:rPr lang="pt-PT" dirty="0" err="1"/>
              <a:t>is</a:t>
            </a:r>
            <a:r>
              <a:rPr lang="pt-PT" dirty="0"/>
              <a:t> more </a:t>
            </a:r>
            <a:r>
              <a:rPr lang="pt-PT" dirty="0" err="1"/>
              <a:t>flexible</a:t>
            </a:r>
            <a:r>
              <a:rPr lang="pt-PT" dirty="0"/>
              <a:t>, more </a:t>
            </a:r>
            <a:r>
              <a:rPr lang="pt-PT" dirty="0" err="1"/>
              <a:t>versatile</a:t>
            </a:r>
            <a:r>
              <a:rPr lang="pt-PT" dirty="0"/>
              <a:t> </a:t>
            </a:r>
            <a:r>
              <a:rPr lang="pt-PT" dirty="0" err="1"/>
              <a:t>and</a:t>
            </a:r>
            <a:r>
              <a:rPr lang="pt-PT" dirty="0"/>
              <a:t> </a:t>
            </a:r>
            <a:r>
              <a:rPr lang="pt-PT" dirty="0" err="1"/>
              <a:t>easily</a:t>
            </a:r>
            <a:r>
              <a:rPr lang="pt-PT" dirty="0"/>
              <a:t> </a:t>
            </a:r>
            <a:r>
              <a:rPr lang="pt-PT" dirty="0" err="1"/>
              <a:t>modified</a:t>
            </a:r>
            <a:r>
              <a:rPr lang="pt-PT" dirty="0"/>
              <a:t> </a:t>
            </a:r>
            <a:r>
              <a:rPr lang="pt-PT" dirty="0" err="1"/>
              <a:t>according</a:t>
            </a:r>
            <a:r>
              <a:rPr lang="pt-PT" dirty="0"/>
              <a:t> to </a:t>
            </a:r>
            <a:r>
              <a:rPr lang="pt-PT" dirty="0" err="1"/>
              <a:t>the</a:t>
            </a:r>
            <a:r>
              <a:rPr lang="pt-PT" dirty="0"/>
              <a:t> </a:t>
            </a:r>
            <a:r>
              <a:rPr lang="pt-PT" dirty="0" err="1"/>
              <a:t>user's</a:t>
            </a:r>
            <a:r>
              <a:rPr lang="pt-PT" dirty="0"/>
              <a:t> </a:t>
            </a:r>
            <a:r>
              <a:rPr lang="pt-PT" dirty="0" err="1"/>
              <a:t>needs</a:t>
            </a:r>
            <a:r>
              <a:rPr lang="pt-PT" dirty="0"/>
              <a:t>.</a:t>
            </a:r>
            <a:endParaRPr lang="pt-PT" i="1" dirty="0"/>
          </a:p>
        </p:txBody>
      </p:sp>
      <p:sp>
        <p:nvSpPr>
          <p:cNvPr id="169" name="Abstract"/>
          <p:cNvSpPr txBox="1"/>
          <p:nvPr/>
        </p:nvSpPr>
        <p:spPr>
          <a:xfrm>
            <a:off x="406399" y="6213827"/>
            <a:ext cx="12192001" cy="723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Abstract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Motivation"/>
          <p:cNvSpPr txBox="1">
            <a:spLocks noGrp="1"/>
          </p:cNvSpPr>
          <p:nvPr>
            <p:ph type="title"/>
          </p:nvPr>
        </p:nvSpPr>
        <p:spPr>
          <a:xfrm>
            <a:off x="406399" y="1073567"/>
            <a:ext cx="12192001" cy="723901"/>
          </a:xfrm>
          <a:prstGeom prst="rect">
            <a:avLst/>
          </a:prstGeom>
        </p:spPr>
        <p:txBody>
          <a:bodyPr/>
          <a:lstStyle>
            <a:lvl1pPr defTabSz="467359">
              <a:spcBef>
                <a:spcPts val="2200"/>
              </a:spcBef>
              <a:defRPr sz="4800"/>
            </a:lvl1pPr>
          </a:lstStyle>
          <a:p>
            <a:r>
              <a:t>Motivation</a:t>
            </a:r>
          </a:p>
        </p:txBody>
      </p:sp>
      <p:sp>
        <p:nvSpPr>
          <p:cNvPr id="177" name="Background"/>
          <p:cNvSpPr txBox="1"/>
          <p:nvPr/>
        </p:nvSpPr>
        <p:spPr>
          <a:xfrm>
            <a:off x="406400" y="5441950"/>
            <a:ext cx="12192001" cy="723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Background</a:t>
            </a:r>
          </a:p>
        </p:txBody>
      </p:sp>
      <p:sp>
        <p:nvSpPr>
          <p:cNvPr id="178" name="Why did you bother doing this? Who cares?"/>
          <p:cNvSpPr txBox="1"/>
          <p:nvPr/>
        </p:nvSpPr>
        <p:spPr>
          <a:xfrm>
            <a:off x="406400" y="1931130"/>
            <a:ext cx="12192001" cy="25571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a:spcBef>
                <a:spcPts val="2800"/>
              </a:spcBef>
              <a:defRPr sz="2400"/>
            </a:lvl1pPr>
          </a:lstStyle>
          <a:p>
            <a:r>
              <a:rPr lang="pt-PT" dirty="0" err="1"/>
              <a:t>Commercial</a:t>
            </a:r>
            <a:r>
              <a:rPr lang="pt-PT" dirty="0"/>
              <a:t> softwares, </a:t>
            </a:r>
            <a:r>
              <a:rPr lang="pt-PT" dirty="0" err="1"/>
              <a:t>despite</a:t>
            </a:r>
            <a:r>
              <a:rPr lang="pt-PT" dirty="0"/>
              <a:t> </a:t>
            </a:r>
            <a:r>
              <a:rPr lang="pt-PT" dirty="0" err="1"/>
              <a:t>working</a:t>
            </a:r>
            <a:r>
              <a:rPr lang="pt-PT" dirty="0"/>
              <a:t> quite </a:t>
            </a:r>
            <a:r>
              <a:rPr lang="pt-PT" dirty="0" err="1"/>
              <a:t>well</a:t>
            </a:r>
            <a:r>
              <a:rPr lang="pt-PT" dirty="0"/>
              <a:t>, are quite </a:t>
            </a:r>
            <a:r>
              <a:rPr lang="pt-PT" dirty="0" err="1"/>
              <a:t>expensive</a:t>
            </a:r>
            <a:r>
              <a:rPr lang="pt-PT" dirty="0"/>
              <a:t>, </a:t>
            </a:r>
            <a:r>
              <a:rPr lang="pt-PT" dirty="0" err="1"/>
              <a:t>have</a:t>
            </a:r>
            <a:r>
              <a:rPr lang="pt-PT" dirty="0"/>
              <a:t> </a:t>
            </a:r>
            <a:r>
              <a:rPr lang="pt-PT" dirty="0" err="1"/>
              <a:t>few</a:t>
            </a:r>
            <a:r>
              <a:rPr lang="pt-PT" dirty="0"/>
              <a:t> </a:t>
            </a:r>
            <a:r>
              <a:rPr lang="pt-PT" dirty="0" err="1"/>
              <a:t>updates</a:t>
            </a:r>
            <a:r>
              <a:rPr lang="pt-PT" dirty="0"/>
              <a:t> </a:t>
            </a:r>
            <a:r>
              <a:rPr lang="pt-PT" dirty="0" err="1"/>
              <a:t>and</a:t>
            </a:r>
            <a:r>
              <a:rPr lang="pt-PT" dirty="0"/>
              <a:t> </a:t>
            </a:r>
            <a:r>
              <a:rPr lang="pt-PT" dirty="0" err="1"/>
              <a:t>prevent</a:t>
            </a:r>
            <a:r>
              <a:rPr lang="pt-PT" dirty="0"/>
              <a:t> </a:t>
            </a:r>
            <a:r>
              <a:rPr lang="pt-PT" dirty="0" err="1"/>
              <a:t>users</a:t>
            </a:r>
            <a:r>
              <a:rPr lang="pt-PT" dirty="0"/>
              <a:t> </a:t>
            </a:r>
            <a:r>
              <a:rPr lang="pt-PT" dirty="0" err="1"/>
              <a:t>from</a:t>
            </a:r>
            <a:r>
              <a:rPr lang="pt-PT" dirty="0"/>
              <a:t> </a:t>
            </a:r>
            <a:r>
              <a:rPr lang="pt-PT" dirty="0" err="1"/>
              <a:t>changing</a:t>
            </a:r>
            <a:r>
              <a:rPr lang="pt-PT" dirty="0"/>
              <a:t> </a:t>
            </a:r>
            <a:r>
              <a:rPr lang="pt-PT" dirty="0" err="1"/>
              <a:t>it</a:t>
            </a:r>
            <a:r>
              <a:rPr lang="pt-PT" dirty="0"/>
              <a:t>. </a:t>
            </a:r>
            <a:r>
              <a:rPr lang="pt-PT" dirty="0" err="1"/>
              <a:t>On</a:t>
            </a:r>
            <a:r>
              <a:rPr lang="pt-PT" dirty="0"/>
              <a:t> top </a:t>
            </a:r>
            <a:r>
              <a:rPr lang="pt-PT" dirty="0" err="1"/>
              <a:t>of</a:t>
            </a:r>
            <a:r>
              <a:rPr lang="pt-PT" dirty="0"/>
              <a:t> </a:t>
            </a:r>
            <a:r>
              <a:rPr lang="pt-PT" dirty="0" err="1"/>
              <a:t>that</a:t>
            </a:r>
            <a:r>
              <a:rPr lang="pt-PT" dirty="0"/>
              <a:t>, </a:t>
            </a:r>
            <a:r>
              <a:rPr lang="pt-PT" dirty="0" err="1"/>
              <a:t>if</a:t>
            </a:r>
            <a:r>
              <a:rPr lang="pt-PT" dirty="0"/>
              <a:t> some </a:t>
            </a:r>
            <a:r>
              <a:rPr lang="pt-PT" dirty="0" err="1"/>
              <a:t>new</a:t>
            </a:r>
            <a:r>
              <a:rPr lang="pt-PT" dirty="0"/>
              <a:t> experimental </a:t>
            </a:r>
            <a:r>
              <a:rPr lang="pt-PT" dirty="0" err="1"/>
              <a:t>protocol</a:t>
            </a:r>
            <a:r>
              <a:rPr lang="pt-PT" dirty="0"/>
              <a:t> </a:t>
            </a:r>
            <a:r>
              <a:rPr lang="pt-PT" dirty="0" err="1"/>
              <a:t>is</a:t>
            </a:r>
            <a:r>
              <a:rPr lang="pt-PT" dirty="0"/>
              <a:t> </a:t>
            </a:r>
            <a:r>
              <a:rPr lang="pt-PT" dirty="0" err="1"/>
              <a:t>created</a:t>
            </a:r>
            <a:r>
              <a:rPr lang="pt-PT" dirty="0"/>
              <a:t>, </a:t>
            </a:r>
            <a:r>
              <a:rPr lang="pt-PT" dirty="0" err="1"/>
              <a:t>it's</a:t>
            </a:r>
            <a:r>
              <a:rPr lang="pt-PT" dirty="0"/>
              <a:t> </a:t>
            </a:r>
            <a:r>
              <a:rPr lang="pt-PT" dirty="0" err="1"/>
              <a:t>very</a:t>
            </a:r>
            <a:r>
              <a:rPr lang="pt-PT" dirty="0"/>
              <a:t> hard, </a:t>
            </a:r>
            <a:r>
              <a:rPr lang="pt-PT" dirty="0" err="1"/>
              <a:t>and</a:t>
            </a:r>
            <a:r>
              <a:rPr lang="pt-PT" dirty="0"/>
              <a:t> </a:t>
            </a:r>
            <a:r>
              <a:rPr lang="pt-PT" dirty="0" err="1"/>
              <a:t>sometimes</a:t>
            </a:r>
            <a:r>
              <a:rPr lang="pt-PT" dirty="0"/>
              <a:t> </a:t>
            </a:r>
            <a:r>
              <a:rPr lang="pt-PT" dirty="0" err="1"/>
              <a:t>even</a:t>
            </a:r>
            <a:r>
              <a:rPr lang="pt-PT" dirty="0"/>
              <a:t> </a:t>
            </a:r>
            <a:r>
              <a:rPr lang="pt-PT" dirty="0" err="1"/>
              <a:t>impossible</a:t>
            </a:r>
            <a:r>
              <a:rPr lang="pt-PT" dirty="0"/>
              <a:t>, to </a:t>
            </a:r>
            <a:r>
              <a:rPr lang="pt-PT" dirty="0" err="1"/>
              <a:t>implement</a:t>
            </a:r>
            <a:r>
              <a:rPr lang="pt-PT" dirty="0"/>
              <a:t> </a:t>
            </a:r>
            <a:r>
              <a:rPr lang="pt-PT" dirty="0" err="1"/>
              <a:t>it</a:t>
            </a:r>
            <a:r>
              <a:rPr lang="pt-PT" dirty="0"/>
              <a:t> in </a:t>
            </a:r>
            <a:r>
              <a:rPr lang="pt-PT" dirty="0" err="1"/>
              <a:t>said</a:t>
            </a:r>
            <a:r>
              <a:rPr lang="pt-PT" dirty="0"/>
              <a:t> softwares. </a:t>
            </a:r>
            <a:r>
              <a:rPr lang="pt-PT" dirty="0" err="1"/>
              <a:t>With</a:t>
            </a:r>
            <a:r>
              <a:rPr lang="pt-PT" dirty="0"/>
              <a:t> </a:t>
            </a:r>
            <a:r>
              <a:rPr lang="pt-PT" dirty="0" err="1"/>
              <a:t>that</a:t>
            </a:r>
            <a:r>
              <a:rPr lang="pt-PT" dirty="0"/>
              <a:t> in </a:t>
            </a:r>
            <a:r>
              <a:rPr lang="pt-PT" dirty="0" err="1"/>
              <a:t>mind</a:t>
            </a:r>
            <a:r>
              <a:rPr lang="pt-PT" dirty="0"/>
              <a:t>, </a:t>
            </a:r>
            <a:r>
              <a:rPr lang="pt-PT" dirty="0" err="1"/>
              <a:t>plus</a:t>
            </a:r>
            <a:r>
              <a:rPr lang="pt-PT" dirty="0"/>
              <a:t> </a:t>
            </a:r>
            <a:r>
              <a:rPr lang="pt-PT" dirty="0" err="1"/>
              <a:t>the</a:t>
            </a:r>
            <a:r>
              <a:rPr lang="pt-PT" dirty="0"/>
              <a:t> </a:t>
            </a:r>
            <a:r>
              <a:rPr lang="pt-PT" dirty="0" err="1"/>
              <a:t>fact</a:t>
            </a:r>
            <a:r>
              <a:rPr lang="pt-PT" dirty="0"/>
              <a:t> </a:t>
            </a:r>
            <a:r>
              <a:rPr lang="pt-PT" dirty="0" err="1"/>
              <a:t>that</a:t>
            </a:r>
            <a:r>
              <a:rPr lang="pt-PT" dirty="0"/>
              <a:t> </a:t>
            </a:r>
            <a:r>
              <a:rPr lang="pt-PT" dirty="0" err="1"/>
              <a:t>our</a:t>
            </a:r>
            <a:r>
              <a:rPr lang="pt-PT" dirty="0"/>
              <a:t> research </a:t>
            </a:r>
            <a:r>
              <a:rPr lang="pt-PT" dirty="0" err="1"/>
              <a:t>group</a:t>
            </a:r>
            <a:r>
              <a:rPr lang="pt-PT" dirty="0"/>
              <a:t> </a:t>
            </a:r>
            <a:r>
              <a:rPr lang="pt-PT" dirty="0" err="1"/>
              <a:t>was</a:t>
            </a:r>
            <a:r>
              <a:rPr lang="pt-PT" dirty="0"/>
              <a:t> </a:t>
            </a:r>
            <a:r>
              <a:rPr lang="pt-PT" dirty="0" err="1"/>
              <a:t>already</a:t>
            </a:r>
            <a:r>
              <a:rPr lang="pt-PT" dirty="0"/>
              <a:t> </a:t>
            </a:r>
            <a:r>
              <a:rPr lang="pt-PT" dirty="0" err="1"/>
              <a:t>using</a:t>
            </a:r>
            <a:r>
              <a:rPr lang="pt-PT" dirty="0"/>
              <a:t> </a:t>
            </a:r>
            <a:r>
              <a:rPr lang="pt-PT" i="1" dirty="0" err="1"/>
              <a:t>Julia</a:t>
            </a:r>
            <a:r>
              <a:rPr lang="pt-PT" dirty="0"/>
              <a:t> for data </a:t>
            </a:r>
            <a:r>
              <a:rPr lang="pt-PT" dirty="0" err="1"/>
              <a:t>analysis</a:t>
            </a:r>
            <a:r>
              <a:rPr lang="pt-PT" dirty="0"/>
              <a:t> </a:t>
            </a:r>
            <a:r>
              <a:rPr lang="pt-PT" dirty="0" err="1"/>
              <a:t>of</a:t>
            </a:r>
            <a:r>
              <a:rPr lang="pt-PT" dirty="0"/>
              <a:t> </a:t>
            </a:r>
            <a:r>
              <a:rPr lang="pt-PT" dirty="0" err="1"/>
              <a:t>other</a:t>
            </a:r>
            <a:r>
              <a:rPr lang="pt-PT" dirty="0"/>
              <a:t> </a:t>
            </a:r>
            <a:r>
              <a:rPr lang="pt-PT" dirty="0" err="1"/>
              <a:t>projects</a:t>
            </a:r>
            <a:r>
              <a:rPr lang="pt-PT" dirty="0"/>
              <a:t>. </a:t>
            </a:r>
            <a:r>
              <a:rPr lang="pt-PT" dirty="0" err="1"/>
              <a:t>We</a:t>
            </a:r>
            <a:r>
              <a:rPr lang="pt-PT" dirty="0"/>
              <a:t> </a:t>
            </a:r>
            <a:r>
              <a:rPr lang="pt-PT" dirty="0" err="1"/>
              <a:t>decided</a:t>
            </a:r>
            <a:r>
              <a:rPr lang="pt-PT" dirty="0"/>
              <a:t> to </a:t>
            </a:r>
            <a:r>
              <a:rPr lang="pt-PT" dirty="0" err="1"/>
              <a:t>create</a:t>
            </a:r>
            <a:r>
              <a:rPr lang="pt-PT" dirty="0"/>
              <a:t> </a:t>
            </a:r>
            <a:r>
              <a:rPr lang="pt-PT" dirty="0" err="1"/>
              <a:t>our</a:t>
            </a:r>
            <a:r>
              <a:rPr lang="pt-PT" dirty="0"/>
              <a:t> </a:t>
            </a:r>
            <a:r>
              <a:rPr lang="pt-PT" dirty="0" err="1"/>
              <a:t>own</a:t>
            </a:r>
            <a:r>
              <a:rPr lang="pt-PT" dirty="0"/>
              <a:t> </a:t>
            </a:r>
            <a:r>
              <a:rPr lang="pt-PT" dirty="0" err="1"/>
              <a:t>control</a:t>
            </a:r>
            <a:r>
              <a:rPr lang="pt-PT" dirty="0"/>
              <a:t> </a:t>
            </a:r>
            <a:r>
              <a:rPr lang="pt-PT" dirty="0" err="1"/>
              <a:t>and</a:t>
            </a:r>
            <a:r>
              <a:rPr lang="pt-PT" dirty="0"/>
              <a:t> </a:t>
            </a:r>
            <a:r>
              <a:rPr lang="pt-PT" dirty="0" err="1"/>
              <a:t>automation</a:t>
            </a:r>
            <a:r>
              <a:rPr lang="pt-PT" dirty="0"/>
              <a:t> software </a:t>
            </a:r>
            <a:r>
              <a:rPr lang="pt-PT" dirty="0" err="1"/>
              <a:t>made</a:t>
            </a:r>
            <a:r>
              <a:rPr lang="pt-PT" dirty="0"/>
              <a:t> </a:t>
            </a:r>
            <a:r>
              <a:rPr lang="pt-PT" dirty="0" err="1"/>
              <a:t>entirely</a:t>
            </a:r>
            <a:r>
              <a:rPr lang="pt-PT" dirty="0"/>
              <a:t> in </a:t>
            </a:r>
            <a:r>
              <a:rPr lang="pt-PT" i="1" dirty="0" err="1"/>
              <a:t>Julia</a:t>
            </a:r>
            <a:r>
              <a:rPr lang="pt-PT" dirty="0"/>
              <a:t>. </a:t>
            </a:r>
          </a:p>
        </p:txBody>
      </p:sp>
      <p:sp>
        <p:nvSpPr>
          <p:cNvPr id="179" name="You had to know all sorts of things I don’t know in order to do this work. It will be much easier for me to follow you if you help bring me up to speed on some of the awesome things you needed to know."/>
          <p:cNvSpPr txBox="1"/>
          <p:nvPr/>
        </p:nvSpPr>
        <p:spPr>
          <a:xfrm>
            <a:off x="406400" y="6243063"/>
            <a:ext cx="12192001" cy="31921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fontScale="77500" lnSpcReduction="20000"/>
          </a:bodyPr>
          <a:lstStyle>
            <a:lvl1pPr>
              <a:spcBef>
                <a:spcPts val="2800"/>
              </a:spcBef>
              <a:defRPr sz="2400"/>
            </a:lvl1pPr>
          </a:lstStyle>
          <a:p>
            <a:r>
              <a:rPr lang="pt-PT" dirty="0"/>
              <a:t>For </a:t>
            </a:r>
            <a:r>
              <a:rPr lang="pt-PT" dirty="0" err="1"/>
              <a:t>automation</a:t>
            </a:r>
            <a:r>
              <a:rPr lang="pt-PT" dirty="0"/>
              <a:t> </a:t>
            </a:r>
            <a:r>
              <a:rPr lang="pt-PT" dirty="0" err="1"/>
              <a:t>and</a:t>
            </a:r>
            <a:r>
              <a:rPr lang="pt-PT" dirty="0"/>
              <a:t> </a:t>
            </a:r>
            <a:r>
              <a:rPr lang="pt-PT" dirty="0" err="1"/>
              <a:t>control</a:t>
            </a:r>
            <a:r>
              <a:rPr lang="pt-PT" dirty="0"/>
              <a:t>, </a:t>
            </a:r>
            <a:r>
              <a:rPr lang="pt-PT" dirty="0" err="1"/>
              <a:t>one</a:t>
            </a:r>
            <a:r>
              <a:rPr lang="pt-PT" dirty="0"/>
              <a:t> must master </a:t>
            </a:r>
            <a:r>
              <a:rPr lang="pt-PT" dirty="0" err="1"/>
              <a:t>the</a:t>
            </a:r>
            <a:r>
              <a:rPr lang="pt-PT" dirty="0"/>
              <a:t> </a:t>
            </a:r>
            <a:r>
              <a:rPr lang="pt-PT" dirty="0" err="1"/>
              <a:t>type</a:t>
            </a:r>
            <a:r>
              <a:rPr lang="pt-PT" dirty="0"/>
              <a:t> </a:t>
            </a:r>
            <a:r>
              <a:rPr lang="pt-PT" dirty="0" err="1"/>
              <a:t>of</a:t>
            </a:r>
            <a:r>
              <a:rPr lang="pt-PT" dirty="0"/>
              <a:t> </a:t>
            </a:r>
            <a:r>
              <a:rPr lang="pt-PT" dirty="0" err="1"/>
              <a:t>connections</a:t>
            </a:r>
            <a:r>
              <a:rPr lang="pt-PT" dirty="0"/>
              <a:t> </a:t>
            </a:r>
            <a:r>
              <a:rPr lang="pt-PT" dirty="0" err="1"/>
              <a:t>of</a:t>
            </a:r>
            <a:r>
              <a:rPr lang="pt-PT" dirty="0"/>
              <a:t> </a:t>
            </a:r>
            <a:r>
              <a:rPr lang="pt-PT" dirty="0" err="1"/>
              <a:t>each</a:t>
            </a:r>
            <a:r>
              <a:rPr lang="pt-PT" dirty="0"/>
              <a:t> </a:t>
            </a:r>
            <a:r>
              <a:rPr lang="pt-PT" dirty="0" err="1"/>
              <a:t>equipment</a:t>
            </a:r>
            <a:r>
              <a:rPr lang="pt-PT" dirty="0"/>
              <a:t> </a:t>
            </a:r>
            <a:r>
              <a:rPr lang="pt-PT" dirty="0" err="1"/>
              <a:t>used</a:t>
            </a:r>
            <a:r>
              <a:rPr lang="pt-PT" dirty="0"/>
              <a:t> in </a:t>
            </a:r>
            <a:r>
              <a:rPr lang="pt-PT" dirty="0" err="1"/>
              <a:t>the</a:t>
            </a:r>
            <a:r>
              <a:rPr lang="pt-PT" dirty="0"/>
              <a:t> experimental </a:t>
            </a:r>
            <a:r>
              <a:rPr lang="pt-PT" dirty="0" err="1"/>
              <a:t>set-up</a:t>
            </a:r>
            <a:r>
              <a:rPr lang="pt-PT" dirty="0"/>
              <a:t>. In </a:t>
            </a:r>
            <a:r>
              <a:rPr lang="pt-PT" dirty="0" err="1"/>
              <a:t>our</a:t>
            </a:r>
            <a:r>
              <a:rPr lang="pt-PT" dirty="0"/>
              <a:t> case, </a:t>
            </a:r>
            <a:r>
              <a:rPr lang="pt-PT" dirty="0" err="1"/>
              <a:t>we</a:t>
            </a:r>
            <a:r>
              <a:rPr lang="pt-PT" dirty="0"/>
              <a:t> </a:t>
            </a:r>
            <a:r>
              <a:rPr lang="pt-PT" dirty="0" err="1"/>
              <a:t>have</a:t>
            </a:r>
            <a:r>
              <a:rPr lang="pt-PT" dirty="0"/>
              <a:t> 4 </a:t>
            </a:r>
            <a:r>
              <a:rPr lang="pt-PT" dirty="0" err="1"/>
              <a:t>equipments</a:t>
            </a:r>
            <a:r>
              <a:rPr lang="pt-PT" dirty="0"/>
              <a:t> </a:t>
            </a:r>
            <a:r>
              <a:rPr lang="pt-PT" dirty="0" err="1"/>
              <a:t>using</a:t>
            </a:r>
            <a:r>
              <a:rPr lang="pt-PT" dirty="0"/>
              <a:t> RS-232 </a:t>
            </a:r>
            <a:r>
              <a:rPr lang="pt-PT" dirty="0" err="1"/>
              <a:t>connections</a:t>
            </a:r>
            <a:r>
              <a:rPr lang="pt-PT" dirty="0"/>
              <a:t> (3 HPLC pumps, 1 </a:t>
            </a:r>
            <a:r>
              <a:rPr lang="pt-PT" dirty="0" err="1"/>
              <a:t>electric</a:t>
            </a:r>
            <a:r>
              <a:rPr lang="pt-PT" dirty="0"/>
              <a:t> </a:t>
            </a:r>
            <a:r>
              <a:rPr lang="pt-PT" dirty="0" err="1"/>
              <a:t>valve</a:t>
            </a:r>
            <a:r>
              <a:rPr lang="pt-PT" dirty="0"/>
              <a:t>), 1 </a:t>
            </a:r>
            <a:r>
              <a:rPr lang="pt-PT" dirty="0" err="1"/>
              <a:t>equipment</a:t>
            </a:r>
            <a:r>
              <a:rPr lang="pt-PT" dirty="0"/>
              <a:t> </a:t>
            </a:r>
            <a:r>
              <a:rPr lang="pt-PT" dirty="0" err="1"/>
              <a:t>using</a:t>
            </a:r>
            <a:r>
              <a:rPr lang="pt-PT" dirty="0"/>
              <a:t> a NI-6059 PCI </a:t>
            </a:r>
            <a:r>
              <a:rPr lang="pt-PT" dirty="0" err="1"/>
              <a:t>card</a:t>
            </a:r>
            <a:r>
              <a:rPr lang="pt-PT" dirty="0"/>
              <a:t> (</a:t>
            </a:r>
            <a:r>
              <a:rPr lang="pt-PT" dirty="0" err="1"/>
              <a:t>pneumatic</a:t>
            </a:r>
            <a:r>
              <a:rPr lang="pt-PT" dirty="0"/>
              <a:t> </a:t>
            </a:r>
            <a:r>
              <a:rPr lang="pt-PT" dirty="0" err="1"/>
              <a:t>valve</a:t>
            </a:r>
            <a:r>
              <a:rPr lang="pt-PT" dirty="0"/>
              <a:t> </a:t>
            </a:r>
            <a:r>
              <a:rPr lang="pt-PT" dirty="0" err="1"/>
              <a:t>controller</a:t>
            </a:r>
            <a:r>
              <a:rPr lang="pt-PT" dirty="0"/>
              <a:t>) </a:t>
            </a:r>
            <a:r>
              <a:rPr lang="pt-PT" dirty="0" err="1"/>
              <a:t>and</a:t>
            </a:r>
            <a:r>
              <a:rPr lang="pt-PT" dirty="0"/>
              <a:t> 2 </a:t>
            </a:r>
            <a:r>
              <a:rPr lang="pt-PT" dirty="0" err="1"/>
              <a:t>equipments</a:t>
            </a:r>
            <a:r>
              <a:rPr lang="pt-PT" dirty="0"/>
              <a:t> </a:t>
            </a:r>
            <a:r>
              <a:rPr lang="pt-PT" dirty="0" err="1"/>
              <a:t>using</a:t>
            </a:r>
            <a:r>
              <a:rPr lang="pt-PT" dirty="0"/>
              <a:t> USB </a:t>
            </a:r>
            <a:r>
              <a:rPr lang="pt-PT" dirty="0" err="1"/>
              <a:t>plug</a:t>
            </a:r>
            <a:r>
              <a:rPr lang="pt-PT" dirty="0"/>
              <a:t>-</a:t>
            </a:r>
            <a:r>
              <a:rPr lang="pt-PT" dirty="0" err="1"/>
              <a:t>and</a:t>
            </a:r>
            <a:r>
              <a:rPr lang="pt-PT" dirty="0"/>
              <a:t>-play interface (UV-Vis </a:t>
            </a:r>
            <a:r>
              <a:rPr lang="pt-PT" dirty="0" err="1"/>
              <a:t>spectrometers</a:t>
            </a:r>
            <a:r>
              <a:rPr lang="pt-PT" dirty="0"/>
              <a:t>).</a:t>
            </a:r>
          </a:p>
          <a:p>
            <a:r>
              <a:rPr lang="pt-PT" dirty="0" err="1"/>
              <a:t>After</a:t>
            </a:r>
            <a:r>
              <a:rPr lang="pt-PT" dirty="0"/>
              <a:t> </a:t>
            </a:r>
            <a:r>
              <a:rPr lang="pt-PT" dirty="0" err="1"/>
              <a:t>establishing</a:t>
            </a:r>
            <a:r>
              <a:rPr lang="pt-PT" dirty="0"/>
              <a:t> </a:t>
            </a:r>
            <a:r>
              <a:rPr lang="pt-PT" dirty="0" err="1"/>
              <a:t>connection</a:t>
            </a:r>
            <a:r>
              <a:rPr lang="pt-PT" dirty="0"/>
              <a:t> </a:t>
            </a:r>
            <a:r>
              <a:rPr lang="pt-PT" dirty="0" err="1"/>
              <a:t>with</a:t>
            </a:r>
            <a:r>
              <a:rPr lang="pt-PT" dirty="0"/>
              <a:t> </a:t>
            </a:r>
            <a:r>
              <a:rPr lang="pt-PT" dirty="0" err="1"/>
              <a:t>the</a:t>
            </a:r>
            <a:r>
              <a:rPr lang="pt-PT" dirty="0"/>
              <a:t> </a:t>
            </a:r>
            <a:r>
              <a:rPr lang="pt-PT" dirty="0" err="1"/>
              <a:t>equipments</a:t>
            </a:r>
            <a:r>
              <a:rPr lang="pt-PT" dirty="0"/>
              <a:t>, </a:t>
            </a:r>
            <a:r>
              <a:rPr lang="pt-PT" dirty="0" err="1"/>
              <a:t>communicating</a:t>
            </a:r>
            <a:r>
              <a:rPr lang="pt-PT" dirty="0"/>
              <a:t> </a:t>
            </a:r>
            <a:r>
              <a:rPr lang="pt-PT" dirty="0" err="1"/>
              <a:t>with</a:t>
            </a:r>
            <a:r>
              <a:rPr lang="pt-PT" dirty="0"/>
              <a:t> </a:t>
            </a:r>
            <a:r>
              <a:rPr lang="pt-PT" dirty="0" err="1"/>
              <a:t>all</a:t>
            </a:r>
            <a:r>
              <a:rPr lang="pt-PT" dirty="0"/>
              <a:t> </a:t>
            </a:r>
            <a:r>
              <a:rPr lang="pt-PT" dirty="0" err="1"/>
              <a:t>of</a:t>
            </a:r>
            <a:r>
              <a:rPr lang="pt-PT" dirty="0"/>
              <a:t> </a:t>
            </a:r>
            <a:r>
              <a:rPr lang="pt-PT" dirty="0" err="1"/>
              <a:t>them</a:t>
            </a:r>
            <a:r>
              <a:rPr lang="pt-PT" dirty="0"/>
              <a:t> </a:t>
            </a:r>
            <a:r>
              <a:rPr lang="pt-PT" dirty="0" err="1"/>
              <a:t>simultaneously</a:t>
            </a:r>
            <a:r>
              <a:rPr lang="pt-PT" dirty="0"/>
              <a:t> </a:t>
            </a:r>
            <a:r>
              <a:rPr lang="pt-PT" dirty="0" err="1"/>
              <a:t>is</a:t>
            </a:r>
            <a:r>
              <a:rPr lang="pt-PT" dirty="0"/>
              <a:t> no </a:t>
            </a:r>
            <a:r>
              <a:rPr lang="pt-PT" dirty="0" err="1"/>
              <a:t>easy</a:t>
            </a:r>
            <a:r>
              <a:rPr lang="pt-PT" dirty="0"/>
              <a:t> </a:t>
            </a:r>
            <a:r>
              <a:rPr lang="pt-PT" dirty="0" err="1"/>
              <a:t>task</a:t>
            </a:r>
            <a:r>
              <a:rPr lang="pt-PT" dirty="0"/>
              <a:t>. </a:t>
            </a:r>
            <a:r>
              <a:rPr lang="pt-PT" dirty="0" err="1"/>
              <a:t>All</a:t>
            </a:r>
            <a:r>
              <a:rPr lang="pt-PT" dirty="0"/>
              <a:t> </a:t>
            </a:r>
            <a:r>
              <a:rPr lang="pt-PT" dirty="0" err="1"/>
              <a:t>of</a:t>
            </a:r>
            <a:r>
              <a:rPr lang="pt-PT" dirty="0"/>
              <a:t> </a:t>
            </a:r>
            <a:r>
              <a:rPr lang="pt-PT" dirty="0" err="1"/>
              <a:t>these</a:t>
            </a:r>
            <a:r>
              <a:rPr lang="pt-PT" dirty="0"/>
              <a:t> </a:t>
            </a:r>
            <a:r>
              <a:rPr lang="pt-PT" dirty="0" err="1"/>
              <a:t>communications</a:t>
            </a:r>
            <a:r>
              <a:rPr lang="pt-PT" dirty="0"/>
              <a:t> must </a:t>
            </a:r>
            <a:r>
              <a:rPr lang="pt-PT" dirty="0" err="1"/>
              <a:t>be</a:t>
            </a:r>
            <a:r>
              <a:rPr lang="pt-PT" dirty="0"/>
              <a:t> </a:t>
            </a:r>
            <a:r>
              <a:rPr lang="pt-PT" dirty="0" err="1"/>
              <a:t>made</a:t>
            </a:r>
            <a:r>
              <a:rPr lang="pt-PT" dirty="0"/>
              <a:t> </a:t>
            </a:r>
            <a:r>
              <a:rPr lang="pt-PT" dirty="0" err="1"/>
              <a:t>asynchronously</a:t>
            </a:r>
            <a:r>
              <a:rPr lang="pt-PT" dirty="0"/>
              <a:t> </a:t>
            </a:r>
            <a:r>
              <a:rPr lang="pt-PT" dirty="0" err="1"/>
              <a:t>and</a:t>
            </a:r>
            <a:r>
              <a:rPr lang="pt-PT" dirty="0"/>
              <a:t> </a:t>
            </a:r>
            <a:r>
              <a:rPr lang="pt-PT" dirty="0" err="1"/>
              <a:t>we</a:t>
            </a:r>
            <a:r>
              <a:rPr lang="pt-PT" dirty="0"/>
              <a:t> </a:t>
            </a:r>
            <a:r>
              <a:rPr lang="pt-PT" dirty="0" err="1"/>
              <a:t>need</a:t>
            </a:r>
            <a:r>
              <a:rPr lang="pt-PT" dirty="0"/>
              <a:t> to </a:t>
            </a:r>
            <a:r>
              <a:rPr lang="pt-PT" dirty="0" err="1"/>
              <a:t>keep</a:t>
            </a:r>
            <a:r>
              <a:rPr lang="pt-PT" dirty="0"/>
              <a:t> </a:t>
            </a:r>
            <a:r>
              <a:rPr lang="pt-PT" dirty="0" err="1"/>
              <a:t>track</a:t>
            </a:r>
            <a:r>
              <a:rPr lang="pt-PT" dirty="0"/>
              <a:t> </a:t>
            </a:r>
            <a:r>
              <a:rPr lang="pt-PT" dirty="0" err="1"/>
              <a:t>of</a:t>
            </a:r>
            <a:r>
              <a:rPr lang="pt-PT" dirty="0"/>
              <a:t> </a:t>
            </a:r>
            <a:r>
              <a:rPr lang="pt-PT" dirty="0" err="1"/>
              <a:t>the</a:t>
            </a:r>
            <a:r>
              <a:rPr lang="pt-PT" dirty="0"/>
              <a:t> </a:t>
            </a:r>
            <a:r>
              <a:rPr lang="pt-PT" dirty="0" err="1"/>
              <a:t>state</a:t>
            </a:r>
            <a:r>
              <a:rPr lang="pt-PT" dirty="0"/>
              <a:t> </a:t>
            </a:r>
            <a:r>
              <a:rPr lang="pt-PT" dirty="0" err="1"/>
              <a:t>of</a:t>
            </a:r>
            <a:r>
              <a:rPr lang="pt-PT" dirty="0"/>
              <a:t> </a:t>
            </a:r>
            <a:r>
              <a:rPr lang="pt-PT" dirty="0" err="1"/>
              <a:t>every</a:t>
            </a:r>
            <a:r>
              <a:rPr lang="pt-PT" dirty="0"/>
              <a:t> </a:t>
            </a:r>
            <a:r>
              <a:rPr lang="pt-PT" dirty="0" err="1"/>
              <a:t>equipment</a:t>
            </a:r>
            <a:r>
              <a:rPr lang="pt-PT" dirty="0"/>
              <a:t> in </a:t>
            </a:r>
            <a:r>
              <a:rPr lang="pt-PT" dirty="0" err="1"/>
              <a:t>any</a:t>
            </a:r>
            <a:r>
              <a:rPr lang="pt-PT" dirty="0"/>
              <a:t> </a:t>
            </a:r>
            <a:r>
              <a:rPr lang="pt-PT" dirty="0" err="1"/>
              <a:t>point</a:t>
            </a:r>
            <a:r>
              <a:rPr lang="pt-PT" dirty="0"/>
              <a:t> in time, </a:t>
            </a:r>
            <a:r>
              <a:rPr lang="pt-PT" dirty="0" err="1"/>
              <a:t>since</a:t>
            </a:r>
            <a:r>
              <a:rPr lang="pt-PT" dirty="0"/>
              <a:t> </a:t>
            </a:r>
            <a:r>
              <a:rPr lang="pt-PT" dirty="0" err="1"/>
              <a:t>we</a:t>
            </a:r>
            <a:r>
              <a:rPr lang="pt-PT" dirty="0"/>
              <a:t> </a:t>
            </a:r>
            <a:r>
              <a:rPr lang="pt-PT" dirty="0" err="1"/>
              <a:t>want</a:t>
            </a:r>
            <a:r>
              <a:rPr lang="pt-PT" dirty="0"/>
              <a:t> to </a:t>
            </a:r>
            <a:r>
              <a:rPr lang="pt-PT" dirty="0" err="1"/>
              <a:t>collect</a:t>
            </a:r>
            <a:r>
              <a:rPr lang="pt-PT" dirty="0"/>
              <a:t> </a:t>
            </a:r>
            <a:r>
              <a:rPr lang="pt-PT" dirty="0" err="1"/>
              <a:t>all</a:t>
            </a:r>
            <a:r>
              <a:rPr lang="pt-PT" dirty="0"/>
              <a:t> </a:t>
            </a:r>
            <a:r>
              <a:rPr lang="pt-PT" dirty="0" err="1"/>
              <a:t>of</a:t>
            </a:r>
            <a:r>
              <a:rPr lang="pt-PT" dirty="0"/>
              <a:t> </a:t>
            </a:r>
            <a:r>
              <a:rPr lang="pt-PT" dirty="0" err="1"/>
              <a:t>those</a:t>
            </a:r>
            <a:r>
              <a:rPr lang="pt-PT" dirty="0"/>
              <a:t> </a:t>
            </a:r>
            <a:r>
              <a:rPr lang="pt-PT" dirty="0" err="1"/>
              <a:t>states</a:t>
            </a:r>
            <a:r>
              <a:rPr lang="pt-PT" dirty="0"/>
              <a:t> for posterior </a:t>
            </a:r>
            <a:r>
              <a:rPr lang="pt-PT" dirty="0" err="1"/>
              <a:t>analysis</a:t>
            </a:r>
            <a:r>
              <a:rPr lang="pt-PT" dirty="0"/>
              <a:t> </a:t>
            </a:r>
            <a:r>
              <a:rPr lang="pt-PT" dirty="0" err="1"/>
              <a:t>of</a:t>
            </a:r>
            <a:r>
              <a:rPr lang="pt-PT" dirty="0"/>
              <a:t> </a:t>
            </a:r>
            <a:r>
              <a:rPr lang="pt-PT" dirty="0" err="1"/>
              <a:t>the</a:t>
            </a:r>
            <a:r>
              <a:rPr lang="pt-PT" dirty="0"/>
              <a:t> experimental </a:t>
            </a:r>
            <a:r>
              <a:rPr lang="pt-PT" dirty="0" err="1"/>
              <a:t>results</a:t>
            </a:r>
            <a:r>
              <a:rPr lang="pt-PT" dirty="0"/>
              <a:t>.</a:t>
            </a:r>
          </a:p>
          <a:p>
            <a:r>
              <a:rPr lang="pt-PT" dirty="0" err="1"/>
              <a:t>All</a:t>
            </a:r>
            <a:r>
              <a:rPr lang="pt-PT" dirty="0"/>
              <a:t> </a:t>
            </a:r>
            <a:r>
              <a:rPr lang="pt-PT" dirty="0" err="1"/>
              <a:t>of</a:t>
            </a:r>
            <a:r>
              <a:rPr lang="pt-PT" dirty="0"/>
              <a:t> </a:t>
            </a:r>
            <a:r>
              <a:rPr lang="pt-PT" dirty="0" err="1"/>
              <a:t>these</a:t>
            </a:r>
            <a:r>
              <a:rPr lang="pt-PT" dirty="0"/>
              <a:t> </a:t>
            </a:r>
            <a:r>
              <a:rPr lang="pt-PT" dirty="0" err="1"/>
              <a:t>achievements</a:t>
            </a:r>
            <a:r>
              <a:rPr lang="pt-PT" dirty="0"/>
              <a:t> </a:t>
            </a:r>
            <a:r>
              <a:rPr lang="pt-PT" dirty="0" err="1"/>
              <a:t>were</a:t>
            </a:r>
            <a:r>
              <a:rPr lang="pt-PT" dirty="0"/>
              <a:t> </a:t>
            </a:r>
            <a:r>
              <a:rPr lang="pt-PT" dirty="0" err="1"/>
              <a:t>reached</a:t>
            </a:r>
            <a:r>
              <a:rPr lang="pt-PT" dirty="0"/>
              <a:t> </a:t>
            </a:r>
            <a:r>
              <a:rPr lang="pt-PT" dirty="0" err="1"/>
              <a:t>with</a:t>
            </a:r>
            <a:r>
              <a:rPr lang="pt-PT" dirty="0"/>
              <a:t> </a:t>
            </a:r>
            <a:r>
              <a:rPr lang="pt-PT" dirty="0" err="1"/>
              <a:t>the</a:t>
            </a:r>
            <a:r>
              <a:rPr lang="pt-PT" dirty="0"/>
              <a:t> </a:t>
            </a:r>
            <a:r>
              <a:rPr lang="pt-PT" dirty="0" err="1"/>
              <a:t>help</a:t>
            </a:r>
            <a:r>
              <a:rPr lang="pt-PT" dirty="0"/>
              <a:t> </a:t>
            </a:r>
            <a:r>
              <a:rPr lang="pt-PT" dirty="0" err="1"/>
              <a:t>of</a:t>
            </a:r>
            <a:r>
              <a:rPr lang="pt-PT" dirty="0"/>
              <a:t> </a:t>
            </a:r>
            <a:r>
              <a:rPr lang="pt-PT" dirty="0" err="1"/>
              <a:t>two</a:t>
            </a:r>
            <a:r>
              <a:rPr lang="pt-PT" dirty="0"/>
              <a:t> C </a:t>
            </a:r>
            <a:r>
              <a:rPr lang="pt-PT" dirty="0" err="1"/>
              <a:t>libraries</a:t>
            </a:r>
            <a:r>
              <a:rPr lang="pt-PT" dirty="0"/>
              <a:t> </a:t>
            </a:r>
            <a:r>
              <a:rPr lang="pt-PT" dirty="0" err="1"/>
              <a:t>from</a:t>
            </a:r>
            <a:r>
              <a:rPr lang="pt-PT" dirty="0"/>
              <a:t> </a:t>
            </a:r>
            <a:r>
              <a:rPr lang="pt-PT" dirty="0" err="1"/>
              <a:t>two</a:t>
            </a:r>
            <a:r>
              <a:rPr lang="pt-PT" dirty="0"/>
              <a:t> </a:t>
            </a:r>
            <a:r>
              <a:rPr lang="pt-PT" dirty="0" err="1"/>
              <a:t>different</a:t>
            </a:r>
            <a:r>
              <a:rPr lang="pt-PT" dirty="0"/>
              <a:t> </a:t>
            </a:r>
            <a:r>
              <a:rPr lang="pt-PT" dirty="0" err="1"/>
              <a:t>projects</a:t>
            </a:r>
            <a:r>
              <a:rPr lang="pt-PT" dirty="0"/>
              <a:t> [ref1, ref2], </a:t>
            </a:r>
            <a:r>
              <a:rPr lang="pt-PT" dirty="0" err="1"/>
              <a:t>one</a:t>
            </a:r>
            <a:r>
              <a:rPr lang="pt-PT" dirty="0"/>
              <a:t> for </a:t>
            </a:r>
            <a:r>
              <a:rPr lang="pt-PT" dirty="0" err="1"/>
              <a:t>communicating</a:t>
            </a:r>
            <a:r>
              <a:rPr lang="pt-PT" dirty="0"/>
              <a:t> </a:t>
            </a:r>
            <a:r>
              <a:rPr lang="pt-PT" dirty="0" err="1"/>
              <a:t>with</a:t>
            </a:r>
            <a:r>
              <a:rPr lang="pt-PT" dirty="0"/>
              <a:t> RS-232 </a:t>
            </a:r>
            <a:r>
              <a:rPr lang="pt-PT" dirty="0" err="1"/>
              <a:t>and</a:t>
            </a:r>
            <a:r>
              <a:rPr lang="pt-PT" dirty="0"/>
              <a:t> </a:t>
            </a:r>
            <a:r>
              <a:rPr lang="pt-PT" dirty="0" err="1"/>
              <a:t>the</a:t>
            </a:r>
            <a:r>
              <a:rPr lang="pt-PT" dirty="0"/>
              <a:t> </a:t>
            </a:r>
            <a:r>
              <a:rPr lang="pt-PT" dirty="0" err="1"/>
              <a:t>other</a:t>
            </a:r>
            <a:r>
              <a:rPr lang="pt-PT" dirty="0"/>
              <a:t> to </a:t>
            </a:r>
            <a:r>
              <a:rPr lang="pt-PT" dirty="0" err="1"/>
              <a:t>communicate</a:t>
            </a:r>
            <a:r>
              <a:rPr lang="pt-PT" dirty="0"/>
              <a:t> </a:t>
            </a:r>
            <a:r>
              <a:rPr lang="pt-PT" dirty="0" err="1"/>
              <a:t>with</a:t>
            </a:r>
            <a:r>
              <a:rPr lang="pt-PT" dirty="0"/>
              <a:t> </a:t>
            </a:r>
            <a:r>
              <a:rPr lang="pt-PT" dirty="0" err="1"/>
              <a:t>the</a:t>
            </a:r>
            <a:r>
              <a:rPr lang="pt-PT" dirty="0"/>
              <a:t> NI- 6059 PCI card.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sults and Discussion"/>
          <p:cNvSpPr txBox="1">
            <a:spLocks noGrp="1"/>
          </p:cNvSpPr>
          <p:nvPr>
            <p:ph type="title"/>
          </p:nvPr>
        </p:nvSpPr>
        <p:spPr>
          <a:xfrm>
            <a:off x="406400" y="311149"/>
            <a:ext cx="12192001" cy="723901"/>
          </a:xfrm>
          <a:prstGeom prst="rect">
            <a:avLst/>
          </a:prstGeom>
        </p:spPr>
        <p:txBody>
          <a:bodyPr/>
          <a:lstStyle>
            <a:lvl1pPr defTabSz="467359">
              <a:spcBef>
                <a:spcPts val="2200"/>
              </a:spcBef>
              <a:defRPr sz="4800"/>
            </a:lvl1pPr>
          </a:lstStyle>
          <a:p>
            <a:r>
              <a:t>Results and Discussion</a:t>
            </a:r>
          </a:p>
        </p:txBody>
      </p:sp>
      <p:sp>
        <p:nvSpPr>
          <p:cNvPr id="188" name="What did you do? How did you calculate it or build it? Did you learn anything worthwhile?…"/>
          <p:cNvSpPr txBox="1"/>
          <p:nvPr/>
        </p:nvSpPr>
        <p:spPr>
          <a:xfrm>
            <a:off x="406400" y="1677708"/>
            <a:ext cx="12192000" cy="768330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p>
            <a:pPr>
              <a:spcBef>
                <a:spcPts val="2800"/>
              </a:spcBef>
              <a:defRPr sz="2400"/>
            </a:pPr>
            <a:r>
              <a:rPr lang="pt-PT" dirty="0" err="1"/>
              <a:t>All</a:t>
            </a:r>
            <a:r>
              <a:rPr lang="pt-PT" dirty="0"/>
              <a:t> </a:t>
            </a:r>
            <a:r>
              <a:rPr lang="pt-PT" dirty="0" err="1"/>
              <a:t>the</a:t>
            </a:r>
            <a:r>
              <a:rPr lang="pt-PT" dirty="0"/>
              <a:t> </a:t>
            </a:r>
            <a:r>
              <a:rPr lang="pt-PT" dirty="0" err="1"/>
              <a:t>work</a:t>
            </a:r>
            <a:r>
              <a:rPr lang="pt-PT" dirty="0"/>
              <a:t> </a:t>
            </a:r>
            <a:r>
              <a:rPr lang="pt-PT" dirty="0" err="1"/>
              <a:t>that</a:t>
            </a:r>
            <a:r>
              <a:rPr lang="pt-PT" dirty="0"/>
              <a:t> </a:t>
            </a:r>
            <a:r>
              <a:rPr lang="pt-PT" dirty="0" err="1"/>
              <a:t>had</a:t>
            </a:r>
            <a:r>
              <a:rPr lang="pt-PT" dirty="0"/>
              <a:t> to </a:t>
            </a:r>
            <a:r>
              <a:rPr lang="pt-PT" dirty="0" err="1"/>
              <a:t>be</a:t>
            </a:r>
            <a:r>
              <a:rPr lang="pt-PT" dirty="0"/>
              <a:t> </a:t>
            </a:r>
            <a:r>
              <a:rPr lang="pt-PT" dirty="0" err="1"/>
              <a:t>done</a:t>
            </a:r>
            <a:r>
              <a:rPr lang="pt-PT" dirty="0"/>
              <a:t> </a:t>
            </a:r>
            <a:r>
              <a:rPr lang="pt-PT" dirty="0" err="1"/>
              <a:t>explained</a:t>
            </a:r>
            <a:r>
              <a:rPr lang="pt-PT" dirty="0"/>
              <a:t> in short </a:t>
            </a:r>
            <a:r>
              <a:rPr lang="pt-PT" dirty="0" err="1"/>
              <a:t>detail</a:t>
            </a:r>
            <a:r>
              <a:rPr lang="pt-PT" dirty="0"/>
              <a:t> in </a:t>
            </a:r>
            <a:r>
              <a:rPr lang="pt-PT" dirty="0" err="1"/>
              <a:t>the</a:t>
            </a:r>
            <a:r>
              <a:rPr lang="pt-PT" dirty="0"/>
              <a:t> background </a:t>
            </a:r>
            <a:r>
              <a:rPr lang="pt-PT" dirty="0" err="1"/>
              <a:t>section</a:t>
            </a:r>
            <a:r>
              <a:rPr lang="pt-PT" dirty="0"/>
              <a:t> </a:t>
            </a:r>
            <a:r>
              <a:rPr lang="pt-PT" dirty="0" err="1"/>
              <a:t>was</a:t>
            </a:r>
            <a:r>
              <a:rPr lang="pt-PT" dirty="0"/>
              <a:t> </a:t>
            </a:r>
            <a:r>
              <a:rPr lang="pt-PT" dirty="0" err="1"/>
              <a:t>condensed</a:t>
            </a:r>
            <a:r>
              <a:rPr lang="pt-PT" dirty="0"/>
              <a:t> in 4 </a:t>
            </a:r>
            <a:r>
              <a:rPr lang="pt-PT" dirty="0" err="1"/>
              <a:t>important</a:t>
            </a:r>
            <a:r>
              <a:rPr lang="pt-PT" dirty="0"/>
              <a:t> macros:</a:t>
            </a:r>
          </a:p>
          <a:p>
            <a:pPr>
              <a:spcBef>
                <a:spcPts val="2800"/>
              </a:spcBef>
              <a:defRPr sz="2400"/>
            </a:pPr>
            <a:r>
              <a:rPr lang="pt-PT" dirty="0" err="1"/>
              <a:t>Controlling</a:t>
            </a:r>
            <a:r>
              <a:rPr lang="pt-PT" dirty="0"/>
              <a:t> </a:t>
            </a:r>
            <a:r>
              <a:rPr lang="pt-PT" dirty="0" err="1"/>
              <a:t>an</a:t>
            </a:r>
            <a:r>
              <a:rPr lang="pt-PT" dirty="0"/>
              <a:t> HPLC pump:</a:t>
            </a:r>
          </a:p>
          <a:p>
            <a:pPr>
              <a:defRPr sz="2400"/>
            </a:pPr>
            <a:endParaRPr lang="pt-PT" dirty="0"/>
          </a:p>
          <a:p>
            <a:pPr>
              <a:defRPr sz="2400"/>
            </a:pPr>
            <a:r>
              <a:rPr lang="pt-PT" dirty="0" err="1"/>
              <a:t>Controlling</a:t>
            </a:r>
            <a:r>
              <a:rPr lang="pt-PT" dirty="0"/>
              <a:t> </a:t>
            </a:r>
            <a:r>
              <a:rPr lang="pt-PT" dirty="0" err="1"/>
              <a:t>the</a:t>
            </a:r>
            <a:r>
              <a:rPr lang="pt-PT" dirty="0"/>
              <a:t> UV-Vis </a:t>
            </a:r>
            <a:r>
              <a:rPr lang="pt-PT" dirty="0" err="1"/>
              <a:t>spectrometer</a:t>
            </a:r>
            <a:r>
              <a:rPr lang="pt-PT" dirty="0"/>
              <a:t>:</a:t>
            </a:r>
          </a:p>
          <a:p>
            <a:pPr>
              <a:defRPr sz="2400"/>
            </a:pPr>
            <a:endParaRPr lang="pt-PT"/>
          </a:p>
          <a:p>
            <a:pPr>
              <a:defRPr sz="2400"/>
            </a:pPr>
            <a:r>
              <a:rPr lang="pt-PT" dirty="0" err="1"/>
              <a:t>Controlling</a:t>
            </a:r>
            <a:r>
              <a:rPr lang="pt-PT" dirty="0"/>
              <a:t> </a:t>
            </a:r>
            <a:r>
              <a:rPr lang="pt-PT" dirty="0" err="1"/>
              <a:t>the</a:t>
            </a:r>
            <a:r>
              <a:rPr lang="pt-PT" dirty="0"/>
              <a:t> </a:t>
            </a:r>
            <a:r>
              <a:rPr lang="pt-PT" dirty="0" err="1"/>
              <a:t>pneumatic</a:t>
            </a:r>
            <a:r>
              <a:rPr lang="pt-PT" dirty="0"/>
              <a:t> </a:t>
            </a:r>
            <a:r>
              <a:rPr lang="pt-PT" dirty="0" err="1"/>
              <a:t>valves</a:t>
            </a:r>
            <a:r>
              <a:rPr lang="pt-PT" dirty="0"/>
              <a:t>:</a:t>
            </a:r>
          </a:p>
          <a:p>
            <a:pPr>
              <a:defRPr sz="2400"/>
            </a:pPr>
            <a:endParaRPr lang="pt-PT" dirty="0"/>
          </a:p>
          <a:p>
            <a:pPr>
              <a:defRPr sz="2400"/>
            </a:pPr>
            <a:r>
              <a:rPr lang="pt-PT" dirty="0" err="1"/>
              <a:t>Setting</a:t>
            </a:r>
            <a:r>
              <a:rPr lang="pt-PT" dirty="0"/>
              <a:t> </a:t>
            </a:r>
            <a:r>
              <a:rPr lang="pt-PT" dirty="0" err="1"/>
              <a:t>predefined</a:t>
            </a:r>
            <a:r>
              <a:rPr lang="pt-PT" dirty="0"/>
              <a:t> </a:t>
            </a:r>
            <a:r>
              <a:rPr lang="pt-PT" dirty="0" err="1"/>
              <a:t>pathways</a:t>
            </a:r>
            <a:r>
              <a:rPr lang="pt-PT" dirty="0"/>
              <a:t>:</a:t>
            </a:r>
          </a:p>
          <a:p>
            <a:pPr>
              <a:spcBef>
                <a:spcPts val="2800"/>
              </a:spcBef>
              <a:defRPr sz="2400"/>
            </a:pPr>
            <a:endParaRPr lang="pt-PT" dirty="0"/>
          </a:p>
          <a:p>
            <a:pPr>
              <a:spcBef>
                <a:spcPts val="2800"/>
              </a:spcBef>
              <a:defRPr sz="2400"/>
            </a:pPr>
            <a:endParaRPr lang="pt-PT" dirty="0"/>
          </a:p>
        </p:txBody>
      </p:sp>
      <p:sp>
        <p:nvSpPr>
          <p:cNvPr id="3" name="CaixaDeTexto 2">
            <a:extLst>
              <a:ext uri="{FF2B5EF4-FFF2-40B4-BE49-F238E27FC236}">
                <a16:creationId xmlns:a16="http://schemas.microsoft.com/office/drawing/2014/main" id="{DE75CF0F-4E9C-4A6C-9337-36028A6198C7}"/>
              </a:ext>
            </a:extLst>
          </p:cNvPr>
          <p:cNvSpPr txBox="1"/>
          <p:nvPr/>
        </p:nvSpPr>
        <p:spPr>
          <a:xfrm>
            <a:off x="401637" y="2959364"/>
            <a:ext cx="39497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pt-PT" sz="2400" dirty="0">
                <a:solidFill>
                  <a:schemeClr val="accent1">
                    <a:lumMod val="75000"/>
                  </a:schemeClr>
                </a:solidFill>
              </a:rPr>
              <a:t>@pump</a:t>
            </a:r>
            <a:r>
              <a:rPr lang="pt-PT" sz="2400" dirty="0"/>
              <a:t> F Q=1.0 </a:t>
            </a:r>
            <a:r>
              <a:rPr lang="pt-PT" sz="2400" dirty="0" err="1"/>
              <a:t>plim</a:t>
            </a:r>
            <a:r>
              <a:rPr lang="pt-PT" sz="2400" dirty="0"/>
              <a:t>=0,400</a:t>
            </a:r>
          </a:p>
        </p:txBody>
      </p:sp>
      <p:sp>
        <p:nvSpPr>
          <p:cNvPr id="6" name="CaixaDeTexto 5">
            <a:extLst>
              <a:ext uri="{FF2B5EF4-FFF2-40B4-BE49-F238E27FC236}">
                <a16:creationId xmlns:a16="http://schemas.microsoft.com/office/drawing/2014/main" id="{197725AF-74B5-4CF2-AEF2-1812C537A445}"/>
              </a:ext>
            </a:extLst>
          </p:cNvPr>
          <p:cNvSpPr txBox="1"/>
          <p:nvPr/>
        </p:nvSpPr>
        <p:spPr>
          <a:xfrm>
            <a:off x="401999" y="4313773"/>
            <a:ext cx="37338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pt-PT" sz="2400" dirty="0">
                <a:solidFill>
                  <a:schemeClr val="accent1">
                    <a:lumMod val="75000"/>
                  </a:schemeClr>
                </a:solidFill>
              </a:rPr>
              <a:t>@uvc</a:t>
            </a:r>
            <a:r>
              <a:rPr lang="pt-PT" sz="2400" dirty="0"/>
              <a:t> </a:t>
            </a:r>
            <a:r>
              <a:rPr lang="pt-PT" sz="2400" dirty="0" err="1"/>
              <a:t>plot</a:t>
            </a:r>
            <a:r>
              <a:rPr lang="pt-PT" sz="2400" dirty="0"/>
              <a:t>=</a:t>
            </a:r>
            <a:r>
              <a:rPr lang="pt-PT" sz="2400" dirty="0" err="1"/>
              <a:t>all</a:t>
            </a:r>
            <a:endParaRPr lang="pt-PT" dirty="0" err="1"/>
          </a:p>
        </p:txBody>
      </p:sp>
      <p:sp>
        <p:nvSpPr>
          <p:cNvPr id="7" name="CaixaDeTexto 6">
            <a:extLst>
              <a:ext uri="{FF2B5EF4-FFF2-40B4-BE49-F238E27FC236}">
                <a16:creationId xmlns:a16="http://schemas.microsoft.com/office/drawing/2014/main" id="{18B1FEBA-48CF-437C-9A03-7413EAE6B39D}"/>
              </a:ext>
            </a:extLst>
          </p:cNvPr>
          <p:cNvSpPr txBox="1"/>
          <p:nvPr/>
        </p:nvSpPr>
        <p:spPr>
          <a:xfrm>
            <a:off x="402362" y="5566945"/>
            <a:ext cx="3733800"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pt-PT" sz="2400" dirty="0">
                <a:solidFill>
                  <a:schemeClr val="accent1">
                    <a:lumMod val="75000"/>
                  </a:schemeClr>
                </a:solidFill>
              </a:rPr>
              <a:t>@valves</a:t>
            </a:r>
            <a:r>
              <a:rPr lang="pt-PT" sz="2400" dirty="0"/>
              <a:t> 1,2,3,-4,-5,-6</a:t>
            </a:r>
            <a:endParaRPr lang="en-US" sz="2400" dirty="0"/>
          </a:p>
        </p:txBody>
      </p:sp>
      <p:sp>
        <p:nvSpPr>
          <p:cNvPr id="8" name="CaixaDeTexto 7">
            <a:extLst>
              <a:ext uri="{FF2B5EF4-FFF2-40B4-BE49-F238E27FC236}">
                <a16:creationId xmlns:a16="http://schemas.microsoft.com/office/drawing/2014/main" id="{8BDE5733-83C1-453B-8E78-D3529ADFACA5}"/>
              </a:ext>
            </a:extLst>
          </p:cNvPr>
          <p:cNvSpPr txBox="1"/>
          <p:nvPr/>
        </p:nvSpPr>
        <p:spPr>
          <a:xfrm>
            <a:off x="402723" y="6965562"/>
            <a:ext cx="3911600" cy="21339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pt-PT" sz="2400" dirty="0">
                <a:solidFill>
                  <a:schemeClr val="accent1">
                    <a:lumMod val="75000"/>
                  </a:schemeClr>
                </a:solidFill>
              </a:rPr>
              <a:t>@step</a:t>
            </a:r>
            <a:r>
              <a:rPr lang="pt-PT" sz="2400" dirty="0"/>
              <a:t> F =&gt; COL1 =&gt; W</a:t>
            </a:r>
            <a:endParaRPr lang="en-US" sz="2400" dirty="0"/>
          </a:p>
          <a:p>
            <a:r>
              <a:rPr lang="pt-PT" sz="2400" dirty="0">
                <a:solidFill>
                  <a:schemeClr val="accent1">
                    <a:lumMod val="75000"/>
                  </a:schemeClr>
                </a:solidFill>
              </a:rPr>
              <a:t>@step</a:t>
            </a:r>
            <a:r>
              <a:rPr lang="pt-PT" sz="2400" dirty="0"/>
              <a:t> E =&gt; COL12 =&gt; P</a:t>
            </a:r>
            <a:endParaRPr lang="en-US" sz="2400" dirty="0"/>
          </a:p>
          <a:p>
            <a:r>
              <a:rPr lang="pt-PT" sz="2400" dirty="0">
                <a:solidFill>
                  <a:schemeClr val="accent1">
                    <a:lumMod val="75000"/>
                  </a:schemeClr>
                </a:solidFill>
              </a:rPr>
              <a:t>@step</a:t>
            </a:r>
            <a:r>
              <a:rPr lang="pt-PT" sz="2400" dirty="0"/>
              <a:t> G =&gt; COL312 =&gt; W</a:t>
            </a:r>
            <a:endParaRPr lang="en-US" sz="24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nclusion &amp; Maybe Future work"/>
          <p:cNvSpPr txBox="1">
            <a:spLocks noGrp="1"/>
          </p:cNvSpPr>
          <p:nvPr>
            <p:ph type="title"/>
          </p:nvPr>
        </p:nvSpPr>
        <p:spPr>
          <a:xfrm>
            <a:off x="406400" y="1073567"/>
            <a:ext cx="12192000" cy="723901"/>
          </a:xfrm>
          <a:prstGeom prst="rect">
            <a:avLst/>
          </a:prstGeom>
        </p:spPr>
        <p:txBody>
          <a:bodyPr/>
          <a:lstStyle>
            <a:lvl1pPr defTabSz="467359">
              <a:spcBef>
                <a:spcPts val="2200"/>
              </a:spcBef>
              <a:defRPr sz="4800"/>
            </a:lvl1pPr>
          </a:lstStyle>
          <a:p>
            <a:r>
              <a:t>Conclusion &amp; Maybe Future work</a:t>
            </a:r>
          </a:p>
        </p:txBody>
      </p:sp>
      <p:sp>
        <p:nvSpPr>
          <p:cNvPr id="194" name="Acknowledgements"/>
          <p:cNvSpPr txBox="1"/>
          <p:nvPr/>
        </p:nvSpPr>
        <p:spPr>
          <a:xfrm>
            <a:off x="406400" y="4378960"/>
            <a:ext cx="12192000" cy="723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Acknowledgements</a:t>
            </a:r>
          </a:p>
        </p:txBody>
      </p:sp>
      <p:sp>
        <p:nvSpPr>
          <p:cNvPr id="195" name="So what did you figure out? How is the way you think about this project different than at the beginning? What’s the next step?"/>
          <p:cNvSpPr txBox="1"/>
          <p:nvPr/>
        </p:nvSpPr>
        <p:spPr>
          <a:xfrm>
            <a:off x="406400" y="1677708"/>
            <a:ext cx="12192000" cy="25571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a:spcBef>
                <a:spcPts val="2800"/>
              </a:spcBef>
              <a:defRPr sz="2400"/>
            </a:lvl1pPr>
          </a:lstStyle>
          <a:p>
            <a:r>
              <a:rPr lang="pt-PT" dirty="0"/>
              <a:t>A </a:t>
            </a:r>
            <a:r>
              <a:rPr lang="pt-PT" dirty="0" err="1"/>
              <a:t>fast</a:t>
            </a:r>
            <a:r>
              <a:rPr lang="pt-PT" dirty="0"/>
              <a:t> </a:t>
            </a:r>
            <a:r>
              <a:rPr lang="pt-PT" dirty="0" err="1"/>
              <a:t>and</a:t>
            </a:r>
            <a:r>
              <a:rPr lang="pt-PT" dirty="0"/>
              <a:t> </a:t>
            </a:r>
            <a:r>
              <a:rPr lang="pt-PT" dirty="0" err="1"/>
              <a:t>versatile</a:t>
            </a:r>
            <a:r>
              <a:rPr lang="pt-PT" dirty="0"/>
              <a:t> software for </a:t>
            </a:r>
            <a:r>
              <a:rPr lang="pt-PT" dirty="0" err="1"/>
              <a:t>control</a:t>
            </a:r>
            <a:r>
              <a:rPr lang="pt-PT" dirty="0"/>
              <a:t> </a:t>
            </a:r>
            <a:r>
              <a:rPr lang="pt-PT" dirty="0" err="1"/>
              <a:t>of</a:t>
            </a:r>
            <a:r>
              <a:rPr lang="pt-PT" dirty="0"/>
              <a:t> </a:t>
            </a:r>
            <a:r>
              <a:rPr lang="pt-PT" dirty="0" err="1"/>
              <a:t>chromatographic</a:t>
            </a:r>
            <a:r>
              <a:rPr lang="pt-PT" dirty="0"/>
              <a:t> processes </a:t>
            </a:r>
            <a:r>
              <a:rPr lang="pt-PT" dirty="0" err="1"/>
              <a:t>was</a:t>
            </a:r>
            <a:r>
              <a:rPr lang="pt-PT" dirty="0"/>
              <a:t> </a:t>
            </a:r>
            <a:r>
              <a:rPr lang="pt-PT" dirty="0" err="1"/>
              <a:t>developed</a:t>
            </a:r>
            <a:r>
              <a:rPr lang="pt-PT" dirty="0"/>
              <a:t>. </a:t>
            </a:r>
            <a:r>
              <a:rPr lang="pt-PT" dirty="0" err="1"/>
              <a:t>All</a:t>
            </a:r>
            <a:r>
              <a:rPr lang="pt-PT" dirty="0"/>
              <a:t> </a:t>
            </a:r>
            <a:r>
              <a:rPr lang="pt-PT" dirty="0" err="1"/>
              <a:t>equipments</a:t>
            </a:r>
            <a:r>
              <a:rPr lang="pt-PT" dirty="0"/>
              <a:t> can </a:t>
            </a:r>
            <a:r>
              <a:rPr lang="pt-PT" dirty="0" err="1"/>
              <a:t>be</a:t>
            </a:r>
            <a:r>
              <a:rPr lang="pt-PT" dirty="0"/>
              <a:t> </a:t>
            </a:r>
            <a:r>
              <a:rPr lang="pt-PT" dirty="0" err="1"/>
              <a:t>easily</a:t>
            </a:r>
            <a:r>
              <a:rPr lang="pt-PT" dirty="0"/>
              <a:t> </a:t>
            </a:r>
            <a:r>
              <a:rPr lang="pt-PT" dirty="0" err="1"/>
              <a:t>manipulated</a:t>
            </a:r>
            <a:r>
              <a:rPr lang="pt-PT" dirty="0"/>
              <a:t> </a:t>
            </a:r>
            <a:r>
              <a:rPr lang="pt-PT" dirty="0" err="1"/>
              <a:t>and</a:t>
            </a:r>
            <a:r>
              <a:rPr lang="pt-PT" dirty="0"/>
              <a:t> </a:t>
            </a:r>
            <a:r>
              <a:rPr lang="pt-PT" dirty="0" err="1"/>
              <a:t>tracked</a:t>
            </a:r>
            <a:r>
              <a:rPr lang="pt-PT" dirty="0"/>
              <a:t> </a:t>
            </a:r>
            <a:r>
              <a:rPr lang="pt-PT" dirty="0" err="1"/>
              <a:t>at</a:t>
            </a:r>
            <a:r>
              <a:rPr lang="pt-PT" dirty="0"/>
              <a:t> </a:t>
            </a:r>
            <a:r>
              <a:rPr lang="pt-PT" dirty="0" err="1"/>
              <a:t>any</a:t>
            </a:r>
            <a:r>
              <a:rPr lang="pt-PT" dirty="0"/>
              <a:t> </a:t>
            </a:r>
            <a:r>
              <a:rPr lang="pt-PT" dirty="0" err="1"/>
              <a:t>point</a:t>
            </a:r>
            <a:r>
              <a:rPr lang="pt-PT" dirty="0"/>
              <a:t> in time </a:t>
            </a:r>
            <a:r>
              <a:rPr lang="pt-PT" dirty="0" err="1"/>
              <a:t>by</a:t>
            </a:r>
            <a:r>
              <a:rPr lang="pt-PT" dirty="0"/>
              <a:t> </a:t>
            </a:r>
            <a:r>
              <a:rPr lang="pt-PT" dirty="0" err="1"/>
              <a:t>using</a:t>
            </a:r>
            <a:r>
              <a:rPr lang="pt-PT" dirty="0"/>
              <a:t> </a:t>
            </a:r>
            <a:r>
              <a:rPr lang="pt-PT" dirty="0" err="1"/>
              <a:t>only</a:t>
            </a:r>
            <a:r>
              <a:rPr lang="pt-PT" dirty="0"/>
              <a:t> 4 macros (@pump, @uvc, @valves, @step).</a:t>
            </a:r>
          </a:p>
          <a:p>
            <a:r>
              <a:rPr lang="pt-PT"/>
              <a:t>For future work, we want to create a GUI, since we are still running everything in the </a:t>
            </a:r>
            <a:r>
              <a:rPr lang="pt-PT" dirty="0"/>
              <a:t>command </a:t>
            </a:r>
            <a:r>
              <a:rPr lang="pt-PT"/>
              <a:t>line.</a:t>
            </a:r>
          </a:p>
        </p:txBody>
      </p:sp>
      <p:sp>
        <p:nvSpPr>
          <p:cNvPr id="196" name="Here’s your chance to say thank you to people who funded you or mentored you. :)"/>
          <p:cNvSpPr txBox="1"/>
          <p:nvPr/>
        </p:nvSpPr>
        <p:spPr>
          <a:xfrm>
            <a:off x="444364" y="5256001"/>
            <a:ext cx="12192000" cy="12871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a:spcBef>
                <a:spcPts val="2800"/>
              </a:spcBef>
              <a:defRPr sz="2400"/>
            </a:lvl1pPr>
          </a:lstStyle>
          <a:p>
            <a:r>
              <a:rPr lang="pt-PT"/>
              <a:t>Fundação para a Ciência e Tecnologia</a:t>
            </a:r>
            <a:endParaRPr lang="pt-PT" dirty="0"/>
          </a:p>
          <a:p>
            <a:r>
              <a:rPr lang="pt-PT"/>
              <a:t>LAQV - REQUIMTE</a:t>
            </a:r>
            <a:endParaRPr lang="pt-PT" dirty="0"/>
          </a:p>
          <a:p>
            <a:endParaRPr lang="pt-PT" dirty="0"/>
          </a:p>
          <a:p>
            <a:endParaRPr lang="pt-PT" dirty="0"/>
          </a:p>
          <a:p>
            <a:endParaRPr lang="pt-PT" dirty="0"/>
          </a:p>
        </p:txBody>
      </p:sp>
      <p:sp>
        <p:nvSpPr>
          <p:cNvPr id="6" name="Acknowledgements">
            <a:extLst>
              <a:ext uri="{FF2B5EF4-FFF2-40B4-BE49-F238E27FC236}">
                <a16:creationId xmlns:a16="http://schemas.microsoft.com/office/drawing/2014/main" id="{E8E55818-BB23-4350-B85D-B05F6A45A2F5}"/>
              </a:ext>
            </a:extLst>
          </p:cNvPr>
          <p:cNvSpPr txBox="1"/>
          <p:nvPr/>
        </p:nvSpPr>
        <p:spPr>
          <a:xfrm>
            <a:off x="406762" y="6834322"/>
            <a:ext cx="12192000"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rPr lang="pt-PT"/>
              <a:t>references</a:t>
            </a:r>
            <a:endParaRPr lang="pt-PT" dirty="0"/>
          </a:p>
        </p:txBody>
      </p:sp>
      <p:sp>
        <p:nvSpPr>
          <p:cNvPr id="7" name="Here’s your chance to say thank you to people who funded you or mentored you. :)">
            <a:extLst>
              <a:ext uri="{FF2B5EF4-FFF2-40B4-BE49-F238E27FC236}">
                <a16:creationId xmlns:a16="http://schemas.microsoft.com/office/drawing/2014/main" id="{E99B3A14-F916-4F3D-B432-F3576D395AF8}"/>
              </a:ext>
            </a:extLst>
          </p:cNvPr>
          <p:cNvSpPr txBox="1"/>
          <p:nvPr/>
        </p:nvSpPr>
        <p:spPr>
          <a:xfrm>
            <a:off x="444725" y="7663829"/>
            <a:ext cx="12192000" cy="16935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a:spcBef>
                <a:spcPts val="2800"/>
              </a:spcBef>
              <a:defRPr sz="2400"/>
            </a:lvl1pPr>
          </a:lstStyle>
          <a:p>
            <a:r>
              <a:rPr lang="pt-PT" dirty="0">
                <a:hlinkClick r:id="rId2"/>
              </a:rPr>
              <a:t>https://gitlab.com/Teuniz/RS-232</a:t>
            </a:r>
            <a:endParaRPr lang="pt-PT" dirty="0"/>
          </a:p>
          <a:p>
            <a:r>
              <a:rPr lang="pt-PT" dirty="0">
                <a:hlinkClick r:id="rId3"/>
              </a:rPr>
              <a:t>http://www.comedi.org/</a:t>
            </a:r>
          </a:p>
          <a:p>
            <a:endParaRPr lang="pt-PT" dirty="0"/>
          </a:p>
          <a:p>
            <a:endParaRPr lang="pt-PT" dirty="0"/>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Personalizados</PresentationFormat>
  <Slides>4</Slides>
  <Notes>0</Notes>
  <HiddenSlides>0</HiddenSlides>
  <ScaleCrop>false</ScaleCrop>
  <HeadingPairs>
    <vt:vector size="4" baseType="variant">
      <vt:variant>
        <vt:lpstr>Tema</vt:lpstr>
      </vt:variant>
      <vt:variant>
        <vt:i4>1</vt:i4>
      </vt:variant>
      <vt:variant>
        <vt:lpstr>Títulos dos diapositivos</vt:lpstr>
      </vt:variant>
      <vt:variant>
        <vt:i4>4</vt:i4>
      </vt:variant>
    </vt:vector>
  </HeadingPairs>
  <TitlesOfParts>
    <vt:vector size="5" baseType="lpstr">
      <vt:lpstr>New_Template7</vt:lpstr>
      <vt:lpstr>Tiago Santos, João Antunes and José Paulo Mota  FCT-UNL </vt:lpstr>
      <vt:lpstr>Motivation</vt:lpstr>
      <vt:lpstr>Results and Discussion</vt:lpstr>
      <vt:lpstr>Conclusion &amp; Maybe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about you! For example: Name? Affiliation? Field? Mentor?</dc:title>
  <cp:revision>514</cp:revision>
  <dcterms:modified xsi:type="dcterms:W3CDTF">2020-07-16T10:52:23Z</dcterms:modified>
</cp:coreProperties>
</file>