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816" r:id="rId4"/>
  </p:sldMasterIdLst>
  <p:notesMasterIdLst>
    <p:notesMasterId r:id="rId10"/>
  </p:notesMasterIdLst>
  <p:handoutMasterIdLst>
    <p:handoutMasterId r:id="rId11"/>
  </p:handoutMasterIdLst>
  <p:sldIdLst>
    <p:sldId id="755" r:id="rId5"/>
    <p:sldId id="813" r:id="rId6"/>
    <p:sldId id="818" r:id="rId7"/>
    <p:sldId id="819" r:id="rId8"/>
    <p:sldId id="820" r:id="rId9"/>
  </p:sldIdLst>
  <p:sldSz cx="10058400" cy="7772400"/>
  <p:notesSz cx="7010400" cy="9296400"/>
  <p:defaultTextStyle>
    <a:defPPr>
      <a:defRPr lang="en-US"/>
    </a:defPPr>
    <a:lvl1pPr marL="0" algn="l" defTabSz="457146" rtl="0" eaLnBrk="1" latinLnBrk="0" hangingPunct="1">
      <a:defRPr sz="1800" kern="1200">
        <a:solidFill>
          <a:schemeClr val="tx1"/>
        </a:solidFill>
        <a:latin typeface="+mn-lt"/>
        <a:ea typeface="+mn-ea"/>
        <a:cs typeface="+mn-cs"/>
      </a:defRPr>
    </a:lvl1pPr>
    <a:lvl2pPr marL="457146" algn="l" defTabSz="457146" rtl="0" eaLnBrk="1" latinLnBrk="0" hangingPunct="1">
      <a:defRPr sz="1800" kern="1200">
        <a:solidFill>
          <a:schemeClr val="tx1"/>
        </a:solidFill>
        <a:latin typeface="+mn-lt"/>
        <a:ea typeface="+mn-ea"/>
        <a:cs typeface="+mn-cs"/>
      </a:defRPr>
    </a:lvl2pPr>
    <a:lvl3pPr marL="914293" algn="l" defTabSz="457146" rtl="0" eaLnBrk="1" latinLnBrk="0" hangingPunct="1">
      <a:defRPr sz="1800" kern="1200">
        <a:solidFill>
          <a:schemeClr val="tx1"/>
        </a:solidFill>
        <a:latin typeface="+mn-lt"/>
        <a:ea typeface="+mn-ea"/>
        <a:cs typeface="+mn-cs"/>
      </a:defRPr>
    </a:lvl3pPr>
    <a:lvl4pPr marL="1371440" algn="l" defTabSz="457146" rtl="0" eaLnBrk="1" latinLnBrk="0" hangingPunct="1">
      <a:defRPr sz="1800" kern="1200">
        <a:solidFill>
          <a:schemeClr val="tx1"/>
        </a:solidFill>
        <a:latin typeface="+mn-lt"/>
        <a:ea typeface="+mn-ea"/>
        <a:cs typeface="+mn-cs"/>
      </a:defRPr>
    </a:lvl4pPr>
    <a:lvl5pPr marL="1828586" algn="l" defTabSz="457146" rtl="0" eaLnBrk="1" latinLnBrk="0" hangingPunct="1">
      <a:defRPr sz="1800" kern="1200">
        <a:solidFill>
          <a:schemeClr val="tx1"/>
        </a:solidFill>
        <a:latin typeface="+mn-lt"/>
        <a:ea typeface="+mn-ea"/>
        <a:cs typeface="+mn-cs"/>
      </a:defRPr>
    </a:lvl5pPr>
    <a:lvl6pPr marL="2285733" algn="l" defTabSz="457146" rtl="0" eaLnBrk="1" latinLnBrk="0" hangingPunct="1">
      <a:defRPr sz="1800" kern="1200">
        <a:solidFill>
          <a:schemeClr val="tx1"/>
        </a:solidFill>
        <a:latin typeface="+mn-lt"/>
        <a:ea typeface="+mn-ea"/>
        <a:cs typeface="+mn-cs"/>
      </a:defRPr>
    </a:lvl6pPr>
    <a:lvl7pPr marL="2742879" algn="l" defTabSz="457146" rtl="0" eaLnBrk="1" latinLnBrk="0" hangingPunct="1">
      <a:defRPr sz="1800" kern="1200">
        <a:solidFill>
          <a:schemeClr val="tx1"/>
        </a:solidFill>
        <a:latin typeface="+mn-lt"/>
        <a:ea typeface="+mn-ea"/>
        <a:cs typeface="+mn-cs"/>
      </a:defRPr>
    </a:lvl7pPr>
    <a:lvl8pPr marL="3200026" algn="l" defTabSz="457146" rtl="0" eaLnBrk="1" latinLnBrk="0" hangingPunct="1">
      <a:defRPr sz="1800" kern="1200">
        <a:solidFill>
          <a:schemeClr val="tx1"/>
        </a:solidFill>
        <a:latin typeface="+mn-lt"/>
        <a:ea typeface="+mn-ea"/>
        <a:cs typeface="+mn-cs"/>
      </a:defRPr>
    </a:lvl8pPr>
    <a:lvl9pPr marL="3657172" algn="l" defTabSz="45714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448">
          <p15:clr>
            <a:srgbClr val="A4A3A4"/>
          </p15:clr>
        </p15:guide>
        <p15:guide id="4" orient="horz" pos="3045">
          <p15:clr>
            <a:srgbClr val="A4A3A4"/>
          </p15:clr>
        </p15:guide>
        <p15:guide id="5" orient="horz" pos="102">
          <p15:clr>
            <a:srgbClr val="A4A3A4"/>
          </p15:clr>
        </p15:guide>
        <p15:guide id="6" orient="horz" pos="1155">
          <p15:clr>
            <a:srgbClr val="A4A3A4"/>
          </p15:clr>
        </p15:guide>
        <p15:guide id="7" orient="horz" pos="887">
          <p15:clr>
            <a:srgbClr val="A4A3A4"/>
          </p15:clr>
        </p15:guide>
        <p15:guide id="8" orient="horz" pos="821">
          <p15:clr>
            <a:srgbClr val="A4A3A4"/>
          </p15:clr>
        </p15:guide>
        <p15:guide id="9" orient="horz" pos="4617">
          <p15:clr>
            <a:srgbClr val="A4A3A4"/>
          </p15:clr>
        </p15:guide>
        <p15:guide id="10" pos="3168">
          <p15:clr>
            <a:srgbClr val="A4A3A4"/>
          </p15:clr>
        </p15:guide>
        <p15:guide id="11" pos="160">
          <p15:clr>
            <a:srgbClr val="A4A3A4"/>
          </p15:clr>
        </p15:guide>
        <p15:guide id="12" pos="6179">
          <p15:clr>
            <a:srgbClr val="A4A3A4"/>
          </p15:clr>
        </p15:guide>
      </p15:sldGuideLst>
    </p:ext>
    <p:ext uri="{2D200454-40CA-4A62-9FC3-DE9A4176ACB9}">
      <p15:notesGuideLst xmlns:p15="http://schemas.microsoft.com/office/powerpoint/2012/main">
        <p15:guide id="1" orient="horz" pos="2789" userDrawn="1">
          <p15:clr>
            <a:srgbClr val="A4A3A4"/>
          </p15:clr>
        </p15:guide>
        <p15:guide id="2" pos="2070" userDrawn="1">
          <p15:clr>
            <a:srgbClr val="A4A3A4"/>
          </p15:clr>
        </p15:guide>
        <p15:guide id="3" orient="horz" pos="2928" userDrawn="1">
          <p15:clr>
            <a:srgbClr val="A4A3A4"/>
          </p15:clr>
        </p15:guide>
        <p15:guide id="4"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ristie Newnham" initials="KN" lastIdx="18" clrIdx="0"/>
  <p:cmAuthor id="1" name="Andy Stauffer" initials="" lastIdx="0" clrIdx="1"/>
  <p:cmAuthor id="2" name="Michelle Murphy" initials="MM" lastIdx="17" clrIdx="2"/>
  <p:cmAuthor id="3" name="Leotaud, Jacqueline" initials="LJ" lastIdx="29" clrIdx="3"/>
  <p:cmAuthor id="4" name="Hanson, Sarah" initials="HS" lastIdx="26"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7EC9"/>
    <a:srgbClr val="C6AA76"/>
    <a:srgbClr val="DCC7A5"/>
    <a:srgbClr val="A7C8EA"/>
    <a:srgbClr val="FFD17B"/>
    <a:srgbClr val="F6B691"/>
    <a:srgbClr val="949300"/>
    <a:srgbClr val="898D8D"/>
    <a:srgbClr val="799ED3"/>
    <a:srgbClr val="B3B87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7802" autoAdjust="0"/>
  </p:normalViewPr>
  <p:slideViewPr>
    <p:cSldViewPr snapToGrid="0" snapToObjects="1">
      <p:cViewPr varScale="1">
        <p:scale>
          <a:sx n="101" d="100"/>
          <a:sy n="101" d="100"/>
        </p:scale>
        <p:origin x="1662" y="108"/>
      </p:cViewPr>
      <p:guideLst>
        <p:guide orient="horz" pos="2160"/>
        <p:guide pos="2880"/>
        <p:guide orient="horz" pos="2448"/>
        <p:guide orient="horz" pos="3045"/>
        <p:guide orient="horz" pos="102"/>
        <p:guide orient="horz" pos="1155"/>
        <p:guide orient="horz" pos="887"/>
        <p:guide orient="horz" pos="821"/>
        <p:guide orient="horz" pos="4617"/>
        <p:guide pos="3168"/>
        <p:guide pos="160"/>
        <p:guide pos="6179"/>
      </p:guideLst>
    </p:cSldViewPr>
  </p:slideViewPr>
  <p:outlineViewPr>
    <p:cViewPr>
      <p:scale>
        <a:sx n="33" d="100"/>
        <a:sy n="33" d="100"/>
      </p:scale>
      <p:origin x="0" y="-35376"/>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85" d="100"/>
          <a:sy n="85" d="100"/>
        </p:scale>
        <p:origin x="2910" y="84"/>
      </p:cViewPr>
      <p:guideLst>
        <p:guide orient="horz" pos="2789"/>
        <p:guide pos="2070"/>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2" tIns="46586" rIns="93172" bIns="46586" rtlCol="0"/>
          <a:lstStyle>
            <a:lvl1pPr algn="r">
              <a:defRPr sz="1300"/>
            </a:lvl1pPr>
          </a:lstStyle>
          <a:p>
            <a:fld id="{9564DCE8-7011-D84B-AAC9-7AFAA2150D71}" type="datetimeFigureOut">
              <a:rPr lang="en-US" smtClean="0"/>
              <a:pPr/>
              <a:t>7/17/2020</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2" tIns="46586" rIns="93172" bIns="46586" rtlCol="0" anchor="b"/>
          <a:lstStyle>
            <a:lvl1pPr algn="r">
              <a:defRPr sz="1300"/>
            </a:lvl1pPr>
          </a:lstStyle>
          <a:p>
            <a:fld id="{C2FCAB67-2488-8D48-B37F-021D6EE37B9B}" type="slidenum">
              <a:rPr lang="en-US" smtClean="0"/>
              <a:pPr/>
              <a:t>‹#›</a:t>
            </a:fld>
            <a:endParaRPr lang="en-US" dirty="0"/>
          </a:p>
        </p:txBody>
      </p:sp>
    </p:spTree>
    <p:extLst>
      <p:ext uri="{BB962C8B-B14F-4D97-AF65-F5344CB8AC3E}">
        <p14:creationId xmlns:p14="http://schemas.microsoft.com/office/powerpoint/2010/main" val="532265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fld id="{1576AAE3-9058-814E-81D5-28DDE681F558}" type="datetimeFigureOut">
              <a:rPr lang="en-US" smtClean="0"/>
              <a:pPr/>
              <a:t>7/17/2020</a:t>
            </a:fld>
            <a:endParaRPr lang="en-US" dirty="0"/>
          </a:p>
        </p:txBody>
      </p:sp>
      <p:sp>
        <p:nvSpPr>
          <p:cNvPr id="4" name="Slide Image Placeholder 3"/>
          <p:cNvSpPr>
            <a:spLocks noGrp="1" noRot="1" noChangeAspect="1"/>
          </p:cNvSpPr>
          <p:nvPr>
            <p:ph type="sldImg" idx="2"/>
          </p:nvPr>
        </p:nvSpPr>
        <p:spPr>
          <a:xfrm>
            <a:off x="1250950" y="698500"/>
            <a:ext cx="4508500" cy="3486150"/>
          </a:xfrm>
          <a:prstGeom prst="rect">
            <a:avLst/>
          </a:prstGeom>
          <a:noFill/>
          <a:ln w="12700">
            <a:solidFill>
              <a:prstClr val="black"/>
            </a:solidFill>
          </a:ln>
        </p:spPr>
        <p:txBody>
          <a:bodyPr vert="horz" lIns="93172" tIns="46586" rIns="93172" bIns="46586" rtlCol="0" anchor="ctr"/>
          <a:lstStyle/>
          <a:p>
            <a:endParaRPr lang="en-US" dirty="0"/>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72" tIns="46586" rIns="93172" bIns="465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7D266651-02D9-C949-8344-2390968C25F3}" type="slidenum">
              <a:rPr lang="en-US" smtClean="0"/>
              <a:pPr/>
              <a:t>‹#›</a:t>
            </a:fld>
            <a:endParaRPr lang="en-US" dirty="0"/>
          </a:p>
        </p:txBody>
      </p:sp>
    </p:spTree>
    <p:extLst>
      <p:ext uri="{BB962C8B-B14F-4D97-AF65-F5344CB8AC3E}">
        <p14:creationId xmlns:p14="http://schemas.microsoft.com/office/powerpoint/2010/main" val="3645262155"/>
      </p:ext>
    </p:extLst>
  </p:cSld>
  <p:clrMap bg1="lt1" tx1="dk1" bg2="lt2" tx2="dk2" accent1="accent1" accent2="accent2" accent3="accent3" accent4="accent4" accent5="accent5" accent6="accent6" hlink="hlink" folHlink="folHlink"/>
  <p:hf hdr="0" ftr="0" dt="0"/>
  <p:notesStyle>
    <a:lvl1pPr marL="0" algn="l" defTabSz="457146" rtl="0" eaLnBrk="1" latinLnBrk="0" hangingPunct="1">
      <a:defRPr sz="1200" kern="1200">
        <a:solidFill>
          <a:schemeClr val="tx1"/>
        </a:solidFill>
        <a:latin typeface="+mn-lt"/>
        <a:ea typeface="+mn-ea"/>
        <a:cs typeface="+mn-cs"/>
      </a:defRPr>
    </a:lvl1pPr>
    <a:lvl2pPr marL="457146" algn="l" defTabSz="457146" rtl="0" eaLnBrk="1" latinLnBrk="0" hangingPunct="1">
      <a:defRPr sz="1200" kern="1200">
        <a:solidFill>
          <a:schemeClr val="tx1"/>
        </a:solidFill>
        <a:latin typeface="+mn-lt"/>
        <a:ea typeface="+mn-ea"/>
        <a:cs typeface="+mn-cs"/>
      </a:defRPr>
    </a:lvl2pPr>
    <a:lvl3pPr marL="914293" algn="l" defTabSz="457146" rtl="0" eaLnBrk="1" latinLnBrk="0" hangingPunct="1">
      <a:defRPr sz="1200" kern="1200">
        <a:solidFill>
          <a:schemeClr val="tx1"/>
        </a:solidFill>
        <a:latin typeface="+mn-lt"/>
        <a:ea typeface="+mn-ea"/>
        <a:cs typeface="+mn-cs"/>
      </a:defRPr>
    </a:lvl3pPr>
    <a:lvl4pPr marL="1371440" algn="l" defTabSz="457146" rtl="0" eaLnBrk="1" latinLnBrk="0" hangingPunct="1">
      <a:defRPr sz="1200" kern="1200">
        <a:solidFill>
          <a:schemeClr val="tx1"/>
        </a:solidFill>
        <a:latin typeface="+mn-lt"/>
        <a:ea typeface="+mn-ea"/>
        <a:cs typeface="+mn-cs"/>
      </a:defRPr>
    </a:lvl4pPr>
    <a:lvl5pPr marL="1828586" algn="l" defTabSz="457146" rtl="0" eaLnBrk="1" latinLnBrk="0" hangingPunct="1">
      <a:defRPr sz="1200" kern="1200">
        <a:solidFill>
          <a:schemeClr val="tx1"/>
        </a:solidFill>
        <a:latin typeface="+mn-lt"/>
        <a:ea typeface="+mn-ea"/>
        <a:cs typeface="+mn-cs"/>
      </a:defRPr>
    </a:lvl5pPr>
    <a:lvl6pPr marL="2285733" algn="l" defTabSz="457146" rtl="0" eaLnBrk="1" latinLnBrk="0" hangingPunct="1">
      <a:defRPr sz="1200" kern="1200">
        <a:solidFill>
          <a:schemeClr val="tx1"/>
        </a:solidFill>
        <a:latin typeface="+mn-lt"/>
        <a:ea typeface="+mn-ea"/>
        <a:cs typeface="+mn-cs"/>
      </a:defRPr>
    </a:lvl6pPr>
    <a:lvl7pPr marL="2742879" algn="l" defTabSz="457146" rtl="0" eaLnBrk="1" latinLnBrk="0" hangingPunct="1">
      <a:defRPr sz="1200" kern="1200">
        <a:solidFill>
          <a:schemeClr val="tx1"/>
        </a:solidFill>
        <a:latin typeface="+mn-lt"/>
        <a:ea typeface="+mn-ea"/>
        <a:cs typeface="+mn-cs"/>
      </a:defRPr>
    </a:lvl7pPr>
    <a:lvl8pPr marL="3200026" algn="l" defTabSz="457146" rtl="0" eaLnBrk="1" latinLnBrk="0" hangingPunct="1">
      <a:defRPr sz="1200" kern="1200">
        <a:solidFill>
          <a:schemeClr val="tx1"/>
        </a:solidFill>
        <a:latin typeface="+mn-lt"/>
        <a:ea typeface="+mn-ea"/>
        <a:cs typeface="+mn-cs"/>
      </a:defRPr>
    </a:lvl8pPr>
    <a:lvl9pPr marL="3657172" algn="l" defTabSz="45714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266651-02D9-C949-8344-2390968C25F3}" type="slidenum">
              <a:rPr lang="en-US" smtClean="0"/>
              <a:pPr/>
              <a:t>1</a:t>
            </a:fld>
            <a:endParaRPr lang="en-US" dirty="0"/>
          </a:p>
        </p:txBody>
      </p:sp>
    </p:spTree>
    <p:extLst>
      <p:ext uri="{BB962C8B-B14F-4D97-AF65-F5344CB8AC3E}">
        <p14:creationId xmlns:p14="http://schemas.microsoft.com/office/powerpoint/2010/main" val="3904008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266651-02D9-C949-8344-2390968C25F3}" type="slidenum">
              <a:rPr lang="en-US" smtClean="0"/>
              <a:pPr/>
              <a:t>2</a:t>
            </a:fld>
            <a:endParaRPr lang="en-US" dirty="0"/>
          </a:p>
        </p:txBody>
      </p:sp>
    </p:spTree>
    <p:extLst>
      <p:ext uri="{BB962C8B-B14F-4D97-AF65-F5344CB8AC3E}">
        <p14:creationId xmlns:p14="http://schemas.microsoft.com/office/powerpoint/2010/main" val="2527332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266651-02D9-C949-8344-2390968C25F3}" type="slidenum">
              <a:rPr lang="en-US" smtClean="0"/>
              <a:pPr/>
              <a:t>3</a:t>
            </a:fld>
            <a:endParaRPr lang="en-US" dirty="0"/>
          </a:p>
        </p:txBody>
      </p:sp>
    </p:spTree>
    <p:extLst>
      <p:ext uri="{BB962C8B-B14F-4D97-AF65-F5344CB8AC3E}">
        <p14:creationId xmlns:p14="http://schemas.microsoft.com/office/powerpoint/2010/main" val="272454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266651-02D9-C949-8344-2390968C25F3}" type="slidenum">
              <a:rPr lang="en-US" smtClean="0"/>
              <a:pPr/>
              <a:t>4</a:t>
            </a:fld>
            <a:endParaRPr lang="en-US" dirty="0"/>
          </a:p>
        </p:txBody>
      </p:sp>
    </p:spTree>
    <p:extLst>
      <p:ext uri="{BB962C8B-B14F-4D97-AF65-F5344CB8AC3E}">
        <p14:creationId xmlns:p14="http://schemas.microsoft.com/office/powerpoint/2010/main" val="2251502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ubtitle-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754380" y="1969008"/>
            <a:ext cx="8348472" cy="4870704"/>
          </a:xfrm>
          <a:prstGeom prst="rect">
            <a:avLst/>
          </a:prstGeom>
        </p:spPr>
        <p:txBody>
          <a:bodyPr/>
          <a:lstStyle>
            <a:lvl1pPr marL="377190" indent="-377190">
              <a:buClr>
                <a:schemeClr val="accent2"/>
              </a:buClr>
              <a:buFont typeface="Arial" panose="020B0604020202020204" pitchFamily="34" charset="0"/>
              <a:buChar char="•"/>
              <a:defRPr>
                <a:solidFill>
                  <a:schemeClr val="tx2"/>
                </a:solidFill>
              </a:defRPr>
            </a:lvl1pPr>
            <a:lvl2pPr>
              <a:buClr>
                <a:schemeClr val="accent2"/>
              </a:buClr>
              <a:defRPr>
                <a:solidFill>
                  <a:schemeClr val="tx2"/>
                </a:solidFill>
              </a:defRPr>
            </a:lvl2pPr>
            <a:lvl3pPr>
              <a:buClr>
                <a:schemeClr val="accent2"/>
              </a:buClr>
              <a:defRPr>
                <a:solidFill>
                  <a:schemeClr val="tx2"/>
                </a:solidFill>
              </a:defRPr>
            </a:lvl3pPr>
            <a:lvl4pPr>
              <a:buClr>
                <a:schemeClr val="accent2"/>
              </a:buClr>
              <a:defRPr>
                <a:solidFill>
                  <a:schemeClr val="tx2"/>
                </a:solidFill>
              </a:defRPr>
            </a:lvl4pPr>
            <a:lvl5pPr>
              <a:buClr>
                <a:schemeClr val="accent2"/>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1"/>
          <p:cNvSpPr>
            <a:spLocks noGrp="1"/>
          </p:cNvSpPr>
          <p:nvPr>
            <p:ph type="title"/>
          </p:nvPr>
        </p:nvSpPr>
        <p:spPr>
          <a:xfrm>
            <a:off x="754380" y="207264"/>
            <a:ext cx="6537960" cy="932688"/>
          </a:xfrm>
          <a:prstGeom prst="rect">
            <a:avLst/>
          </a:prstGeom>
        </p:spPr>
        <p:txBody>
          <a:bodyPr vert="horz" lIns="91440" tIns="45720" rIns="91440" bIns="45720" rtlCol="0" anchor="b" anchorCtr="0">
            <a:normAutofit/>
          </a:bodyPr>
          <a:lstStyle>
            <a:lvl1pPr defTabSz="130969">
              <a:tabLst/>
              <a:defRPr>
                <a:solidFill>
                  <a:schemeClr val="accent1"/>
                </a:solidFill>
              </a:defRPr>
            </a:lvl1pPr>
          </a:lstStyle>
          <a:p>
            <a:r>
              <a:rPr lang="en-US"/>
              <a:t>Click to edit Master title style</a:t>
            </a:r>
            <a:endParaRPr lang="en-US" dirty="0"/>
          </a:p>
        </p:txBody>
      </p:sp>
      <p:sp>
        <p:nvSpPr>
          <p:cNvPr id="7" name="Text Placeholder 8"/>
          <p:cNvSpPr>
            <a:spLocks noGrp="1"/>
          </p:cNvSpPr>
          <p:nvPr>
            <p:ph type="body" sz="quarter" idx="13" hasCustomPrompt="1"/>
          </p:nvPr>
        </p:nvSpPr>
        <p:spPr>
          <a:xfrm>
            <a:off x="754380" y="1399032"/>
            <a:ext cx="8348472" cy="466344"/>
          </a:xfrm>
          <a:prstGeom prst="rect">
            <a:avLst/>
          </a:prstGeom>
        </p:spPr>
        <p:txBody>
          <a:bodyPr>
            <a:noAutofit/>
          </a:bodyPr>
          <a:lstStyle>
            <a:lvl1pPr>
              <a:buNone/>
              <a:defRPr sz="2640" b="1">
                <a:solidFill>
                  <a:schemeClr val="accent2"/>
                </a:solidFill>
                <a:latin typeface="+mj-lt"/>
              </a:defRPr>
            </a:lvl1pPr>
          </a:lstStyle>
          <a:p>
            <a:pPr lvl="0"/>
            <a:r>
              <a:rPr lang="en-US" dirty="0"/>
              <a:t>Subtitle</a:t>
            </a:r>
          </a:p>
        </p:txBody>
      </p:sp>
    </p:spTree>
    <p:extLst>
      <p:ext uri="{BB962C8B-B14F-4D97-AF65-F5344CB8AC3E}">
        <p14:creationId xmlns:p14="http://schemas.microsoft.com/office/powerpoint/2010/main" val="369758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Divider / Breaker Alternativ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 y="4878230"/>
            <a:ext cx="10058202" cy="49348"/>
          </a:xfrm>
          <a:prstGeom prst="rect">
            <a:avLst/>
          </a:prstGeom>
          <a:effectLst>
            <a:outerShdw blurRad="50800" dist="38100" dir="16200000" rotWithShape="0">
              <a:prstClr val="black">
                <a:alpha val="40000"/>
              </a:prstClr>
            </a:outerShdw>
          </a:effectLst>
        </p:spPr>
      </p:pic>
      <p:sp>
        <p:nvSpPr>
          <p:cNvPr id="25" name="Text Placeholder 6"/>
          <p:cNvSpPr txBox="1">
            <a:spLocks/>
          </p:cNvSpPr>
          <p:nvPr userDrawn="1"/>
        </p:nvSpPr>
        <p:spPr>
          <a:xfrm>
            <a:off x="502920" y="6915841"/>
            <a:ext cx="3335008" cy="411480"/>
          </a:xfrm>
          <a:prstGeom prst="rect">
            <a:avLst/>
          </a:prstGeom>
        </p:spPr>
        <p:txBody>
          <a:bodyPr vert="horz" lIns="0" tIns="0" rIns="0" bIns="0" rtlCol="0" anchor="b" anchorCtr="0"/>
          <a:lstStyle>
            <a:lvl1pPr marL="0" indent="0" algn="r" defTabSz="457200" rtl="0" eaLnBrk="1" latinLnBrk="0" hangingPunct="1">
              <a:spcBef>
                <a:spcPct val="20000"/>
              </a:spcBef>
              <a:buFont typeface="Arial"/>
              <a:buNone/>
              <a:defRPr lang="en-US" sz="700" kern="1200" smtClean="0">
                <a:solidFill>
                  <a:schemeClr val="tx1">
                    <a:tint val="75000"/>
                  </a:schemeClr>
                </a:solidFill>
                <a:latin typeface="+mn-lt"/>
                <a:ea typeface="+mn-ea"/>
                <a:cs typeface="+mn-cs"/>
              </a:defRPr>
            </a:lvl1pPr>
            <a:lvl2pPr marL="742950" indent="-285750" algn="l" defTabSz="457200" rtl="0" eaLnBrk="1" latinLnBrk="0" hangingPunct="1">
              <a:spcBef>
                <a:spcPct val="20000"/>
              </a:spcBef>
              <a:buFont typeface="Arial"/>
              <a:buChar char="–"/>
              <a:defRPr lang="en-US" sz="1800" kern="1200" smtClean="0">
                <a:solidFill>
                  <a:schemeClr val="tx1"/>
                </a:solidFill>
                <a:latin typeface="+mn-lt"/>
                <a:ea typeface="+mn-ea"/>
                <a:cs typeface="+mn-cs"/>
              </a:defRPr>
            </a:lvl2pPr>
            <a:lvl3pPr marL="1031875" indent="-230188" algn="l" defTabSz="457200" rtl="0" eaLnBrk="1" latinLnBrk="0" hangingPunct="1">
              <a:spcBef>
                <a:spcPct val="20000"/>
              </a:spcBef>
              <a:buFont typeface="Arial"/>
              <a:buChar char="•"/>
              <a:defRPr lang="en-US" sz="1800" kern="1200" smtClean="0">
                <a:solidFill>
                  <a:schemeClr val="tx1"/>
                </a:solidFill>
                <a:latin typeface="+mn-lt"/>
                <a:ea typeface="+mn-ea"/>
                <a:cs typeface="+mn-cs"/>
              </a:defRPr>
            </a:lvl3pPr>
            <a:lvl4pPr marL="1255713" indent="-223838" algn="l" defTabSz="457200" rtl="0" eaLnBrk="1" latinLnBrk="0" hangingPunct="1">
              <a:spcBef>
                <a:spcPct val="20000"/>
              </a:spcBef>
              <a:buFont typeface="Arial"/>
              <a:buChar char="–"/>
              <a:defRPr lang="en-US" sz="1800" kern="1200" smtClean="0">
                <a:solidFill>
                  <a:schemeClr val="tx1"/>
                </a:solidFill>
                <a:latin typeface="+mn-lt"/>
                <a:ea typeface="+mn-ea"/>
                <a:cs typeface="+mn-cs"/>
              </a:defRPr>
            </a:lvl4pPr>
            <a:lvl5pPr marL="1485900" indent="-230188" algn="l" defTabSz="457200" rtl="0" eaLnBrk="1" latinLnBrk="0" hangingPunct="1">
              <a:spcBef>
                <a:spcPct val="20000"/>
              </a:spcBef>
              <a:buFont typeface="Arial"/>
              <a:buChar char="»"/>
              <a:defRPr lang="en-US"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indent="0" algn="l" defTabSz="494456" rtl="0" eaLnBrk="1" fontAlgn="auto" latinLnBrk="0" hangingPunct="1">
              <a:lnSpc>
                <a:spcPct val="100000"/>
              </a:lnSpc>
              <a:spcBef>
                <a:spcPct val="20000"/>
              </a:spcBef>
              <a:spcAft>
                <a:spcPts val="0"/>
              </a:spcAft>
              <a:buClrTx/>
              <a:buSzTx/>
              <a:buFont typeface="Arial"/>
              <a:buNone/>
              <a:tabLst/>
              <a:defRPr/>
            </a:pPr>
            <a:r>
              <a:rPr lang="en-US" sz="680" dirty="0">
                <a:solidFill>
                  <a:schemeClr val="accent1"/>
                </a:solidFill>
                <a:latin typeface="Arial" panose="020B0604020202020204" pitchFamily="34" charset="0"/>
                <a:cs typeface="Arial" panose="020B0604020202020204" pitchFamily="34" charset="0"/>
              </a:rPr>
              <a:t>© 2017 GALLAGHER BENEFIT SERVICES, INC. </a:t>
            </a:r>
          </a:p>
        </p:txBody>
      </p:sp>
      <p:sp>
        <p:nvSpPr>
          <p:cNvPr id="26" name="Text Placeholder 6"/>
          <p:cNvSpPr txBox="1">
            <a:spLocks/>
          </p:cNvSpPr>
          <p:nvPr userDrawn="1"/>
        </p:nvSpPr>
        <p:spPr>
          <a:xfrm>
            <a:off x="9335463" y="6914677"/>
            <a:ext cx="437726" cy="413808"/>
          </a:xfrm>
          <a:prstGeom prst="rect">
            <a:avLst/>
          </a:prstGeom>
        </p:spPr>
        <p:txBody>
          <a:bodyPr vert="horz" lIns="98886" tIns="49443" rIns="98886" bIns="49443" rtlCol="0" anchor="b"/>
          <a:lstStyle>
            <a:lvl1pPr marL="0" indent="0" algn="r" defTabSz="457200" rtl="0" eaLnBrk="1" latinLnBrk="0" hangingPunct="1">
              <a:spcBef>
                <a:spcPct val="20000"/>
              </a:spcBef>
              <a:buFont typeface="Arial"/>
              <a:buNone/>
              <a:defRPr lang="en-US" sz="700" kern="1200" smtClean="0">
                <a:solidFill>
                  <a:schemeClr val="tx1">
                    <a:tint val="75000"/>
                  </a:schemeClr>
                </a:solidFill>
                <a:latin typeface="+mn-lt"/>
                <a:ea typeface="+mn-ea"/>
                <a:cs typeface="+mn-cs"/>
              </a:defRPr>
            </a:lvl1pPr>
            <a:lvl2pPr marL="742950" indent="-285750" algn="l" defTabSz="457200" rtl="0" eaLnBrk="1" latinLnBrk="0" hangingPunct="1">
              <a:spcBef>
                <a:spcPct val="20000"/>
              </a:spcBef>
              <a:buFont typeface="Arial"/>
              <a:buChar char="–"/>
              <a:defRPr lang="en-US" sz="1800" kern="1200" smtClean="0">
                <a:solidFill>
                  <a:schemeClr val="tx1"/>
                </a:solidFill>
                <a:latin typeface="+mn-lt"/>
                <a:ea typeface="+mn-ea"/>
                <a:cs typeface="+mn-cs"/>
              </a:defRPr>
            </a:lvl2pPr>
            <a:lvl3pPr marL="1031875" indent="-230188" algn="l" defTabSz="457200" rtl="0" eaLnBrk="1" latinLnBrk="0" hangingPunct="1">
              <a:spcBef>
                <a:spcPct val="20000"/>
              </a:spcBef>
              <a:buFont typeface="Arial"/>
              <a:buChar char="•"/>
              <a:defRPr lang="en-US" sz="1800" kern="1200" smtClean="0">
                <a:solidFill>
                  <a:schemeClr val="tx1"/>
                </a:solidFill>
                <a:latin typeface="+mn-lt"/>
                <a:ea typeface="+mn-ea"/>
                <a:cs typeface="+mn-cs"/>
              </a:defRPr>
            </a:lvl3pPr>
            <a:lvl4pPr marL="1255713" indent="-223838" algn="l" defTabSz="457200" rtl="0" eaLnBrk="1" latinLnBrk="0" hangingPunct="1">
              <a:spcBef>
                <a:spcPct val="20000"/>
              </a:spcBef>
              <a:buFont typeface="Arial"/>
              <a:buChar char="–"/>
              <a:defRPr lang="en-US" sz="1800" kern="1200" smtClean="0">
                <a:solidFill>
                  <a:schemeClr val="tx1"/>
                </a:solidFill>
                <a:latin typeface="+mn-lt"/>
                <a:ea typeface="+mn-ea"/>
                <a:cs typeface="+mn-cs"/>
              </a:defRPr>
            </a:lvl4pPr>
            <a:lvl5pPr marL="1485900" indent="-230188" algn="l" defTabSz="457200" rtl="0" eaLnBrk="1" latinLnBrk="0" hangingPunct="1">
              <a:spcBef>
                <a:spcPct val="20000"/>
              </a:spcBef>
              <a:buFont typeface="Arial"/>
              <a:buChar char="»"/>
              <a:defRPr lang="en-US"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r" defTabSz="494456" rtl="0" eaLnBrk="1" fontAlgn="auto" latinLnBrk="0" hangingPunct="1">
              <a:lnSpc>
                <a:spcPct val="100000"/>
              </a:lnSpc>
              <a:spcBef>
                <a:spcPts val="0"/>
              </a:spcBef>
              <a:spcAft>
                <a:spcPts val="0"/>
              </a:spcAft>
              <a:buClrTx/>
              <a:buSzTx/>
              <a:buFontTx/>
              <a:buNone/>
              <a:tabLst/>
              <a:defRPr/>
            </a:pPr>
            <a:fld id="{AFC498C4-BF98-4388-B857-2CA44AA57072}" type="slidenum">
              <a:rPr kumimoji="0" lang="en-US" sz="970" b="0" i="0" u="none" strike="noStrike" kern="1200" cap="none" spc="0" normalizeH="0" baseline="0" noProof="0" smtClean="0">
                <a:ln>
                  <a:noFill/>
                </a:ln>
                <a:solidFill>
                  <a:schemeClr val="accent1"/>
                </a:solidFill>
                <a:effectLst/>
                <a:uLnTx/>
                <a:uFillTx/>
                <a:latin typeface="Arial" panose="020B0604020202020204" pitchFamily="34" charset="0"/>
                <a:ea typeface="+mn-ea"/>
                <a:cs typeface="Arial" panose="020B0604020202020204" pitchFamily="34" charset="0"/>
              </a:rPr>
              <a:pPr marL="0" marR="0" lvl="0" indent="0" algn="r" defTabSz="494456" rtl="0" eaLnBrk="1" fontAlgn="auto" latinLnBrk="0" hangingPunct="1">
                <a:lnSpc>
                  <a:spcPct val="100000"/>
                </a:lnSpc>
                <a:spcBef>
                  <a:spcPts val="0"/>
                </a:spcBef>
                <a:spcAft>
                  <a:spcPts val="0"/>
                </a:spcAft>
                <a:buClrTx/>
                <a:buSzTx/>
                <a:buFontTx/>
                <a:buNone/>
                <a:tabLst/>
                <a:defRPr/>
              </a:pPr>
              <a:t>‹#›</a:t>
            </a:fld>
            <a:endParaRPr kumimoji="0" lang="en-US" sz="680" b="0" i="0" u="none" strike="noStrike" kern="1200" cap="none" spc="0" normalizeH="0" baseline="0" noProof="0" dirty="0">
              <a:ln>
                <a:noFill/>
              </a:ln>
              <a:solidFill>
                <a:schemeClr val="accent1"/>
              </a:solidFill>
              <a:effectLst/>
              <a:uLnTx/>
              <a:uFillTx/>
              <a:latin typeface="Arial" panose="020B0604020202020204" pitchFamily="34" charset="0"/>
              <a:ea typeface="+mn-ea"/>
              <a:cs typeface="Arial" panose="020B0604020202020204" pitchFamily="34" charset="0"/>
            </a:endParaRPr>
          </a:p>
        </p:txBody>
      </p:sp>
      <p:sp>
        <p:nvSpPr>
          <p:cNvPr id="12" name="Title 1"/>
          <p:cNvSpPr>
            <a:spLocks noGrp="1"/>
          </p:cNvSpPr>
          <p:nvPr>
            <p:ph type="ctrTitle" hasCustomPrompt="1"/>
          </p:nvPr>
        </p:nvSpPr>
        <p:spPr>
          <a:xfrm>
            <a:off x="482181" y="5402880"/>
            <a:ext cx="8549640" cy="1005840"/>
          </a:xfrm>
        </p:spPr>
        <p:txBody>
          <a:bodyPr lIns="0" tIns="0" rIns="0" bIns="0" anchor="t" anchorCtr="0">
            <a:noAutofit/>
          </a:bodyPr>
          <a:lstStyle>
            <a:lvl1pPr algn="l">
              <a:lnSpc>
                <a:spcPct val="100000"/>
              </a:lnSpc>
              <a:spcBef>
                <a:spcPts val="0"/>
              </a:spcBef>
              <a:defRPr sz="3106" b="1" cap="all" baseline="0">
                <a:solidFill>
                  <a:schemeClr val="accent1"/>
                </a:solidFill>
              </a:defRPr>
            </a:lvl1pPr>
          </a:lstStyle>
          <a:p>
            <a:r>
              <a:rPr lang="en-US" dirty="0"/>
              <a:t>BREAKER SLIDE</a:t>
            </a:r>
            <a:br>
              <a:rPr lang="en-US" dirty="0"/>
            </a:br>
            <a:endParaRPr lang="en-US" dirty="0"/>
          </a:p>
        </p:txBody>
      </p:sp>
      <p:sp>
        <p:nvSpPr>
          <p:cNvPr id="13" name="Subtitle 2"/>
          <p:cNvSpPr>
            <a:spLocks noGrp="1"/>
          </p:cNvSpPr>
          <p:nvPr>
            <p:ph type="subTitle" idx="1"/>
          </p:nvPr>
        </p:nvSpPr>
        <p:spPr>
          <a:xfrm>
            <a:off x="537338" y="6447913"/>
            <a:ext cx="5715001" cy="525832"/>
          </a:xfrm>
        </p:spPr>
        <p:txBody>
          <a:bodyPr anchor="t" anchorCtr="0">
            <a:noAutofit/>
          </a:bodyPr>
          <a:lstStyle>
            <a:lvl1pPr marL="0" indent="0" algn="l">
              <a:buNone/>
              <a:defRPr sz="1941" b="1" i="0">
                <a:solidFill>
                  <a:schemeClr val="accent3"/>
                </a:solidFill>
              </a:defRPr>
            </a:lvl1pPr>
            <a:lvl2pPr marL="494453" indent="0" algn="ctr">
              <a:buNone/>
              <a:defRPr>
                <a:solidFill>
                  <a:schemeClr val="tx1">
                    <a:tint val="75000"/>
                  </a:schemeClr>
                </a:solidFill>
              </a:defRPr>
            </a:lvl2pPr>
            <a:lvl3pPr marL="988909" indent="0" algn="ctr">
              <a:buNone/>
              <a:defRPr>
                <a:solidFill>
                  <a:schemeClr val="tx1">
                    <a:tint val="75000"/>
                  </a:schemeClr>
                </a:solidFill>
              </a:defRPr>
            </a:lvl3pPr>
            <a:lvl4pPr marL="1483362" indent="0" algn="ctr">
              <a:buNone/>
              <a:defRPr>
                <a:solidFill>
                  <a:schemeClr val="tx1">
                    <a:tint val="75000"/>
                  </a:schemeClr>
                </a:solidFill>
              </a:defRPr>
            </a:lvl4pPr>
            <a:lvl5pPr marL="1977817" indent="0" algn="ctr">
              <a:buNone/>
              <a:defRPr>
                <a:solidFill>
                  <a:schemeClr val="tx1">
                    <a:tint val="75000"/>
                  </a:schemeClr>
                </a:solidFill>
              </a:defRPr>
            </a:lvl5pPr>
            <a:lvl6pPr marL="2472271" indent="0" algn="ctr">
              <a:buNone/>
              <a:defRPr>
                <a:solidFill>
                  <a:schemeClr val="tx1">
                    <a:tint val="75000"/>
                  </a:schemeClr>
                </a:solidFill>
              </a:defRPr>
            </a:lvl6pPr>
            <a:lvl7pPr marL="2966725" indent="0" algn="ctr">
              <a:buNone/>
              <a:defRPr>
                <a:solidFill>
                  <a:schemeClr val="tx1">
                    <a:tint val="75000"/>
                  </a:schemeClr>
                </a:solidFill>
              </a:defRPr>
            </a:lvl7pPr>
            <a:lvl8pPr marL="3461179" indent="0" algn="ctr">
              <a:buNone/>
              <a:defRPr>
                <a:solidFill>
                  <a:schemeClr val="tx1">
                    <a:tint val="75000"/>
                  </a:schemeClr>
                </a:solidFill>
              </a:defRPr>
            </a:lvl8pPr>
            <a:lvl9pPr marL="3955634"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00318202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4000" y="161927"/>
            <a:ext cx="9555480" cy="1133856"/>
          </a:xfrm>
          <a:prstGeom prst="rect">
            <a:avLst/>
          </a:prstGeom>
        </p:spPr>
        <p:txBody>
          <a:bodyPr/>
          <a:lstStyle>
            <a:lvl1pPr>
              <a:defRPr b="1"/>
            </a:lvl1pPr>
          </a:lstStyle>
          <a:p>
            <a:r>
              <a:rPr lang="en-US" dirty="0"/>
              <a:t>Click to edit Master title style</a:t>
            </a:r>
          </a:p>
        </p:txBody>
      </p:sp>
    </p:spTree>
    <p:extLst>
      <p:ext uri="{BB962C8B-B14F-4D97-AF65-F5344CB8AC3E}">
        <p14:creationId xmlns:p14="http://schemas.microsoft.com/office/powerpoint/2010/main" val="227588387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54380" y="1658112"/>
            <a:ext cx="8046720" cy="4767072"/>
          </a:xfrm>
          <a:prstGeom prst="rect">
            <a:avLst/>
          </a:prstGeom>
        </p:spPr>
        <p:txBody>
          <a:bodyPr/>
          <a:lstStyle>
            <a:lvl1pPr>
              <a:defRPr>
                <a:solidFill>
                  <a:schemeClr val="tx2"/>
                </a:solidFill>
              </a:defRPr>
            </a:lvl1pPr>
            <a:lvl2pPr>
              <a:defRPr>
                <a:solidFill>
                  <a:srgbClr val="898D8D"/>
                </a:solidFill>
              </a:defRPr>
            </a:lvl2pPr>
            <a:lvl3pPr>
              <a:defRPr>
                <a:solidFill>
                  <a:srgbClr val="898D8D"/>
                </a:solidFill>
              </a:defRPr>
            </a:lvl3pPr>
            <a:lvl4pPr>
              <a:defRPr>
                <a:solidFill>
                  <a:srgbClr val="898D8D"/>
                </a:solidFill>
              </a:defRPr>
            </a:lvl4pPr>
            <a:lvl5pPr>
              <a:defRPr>
                <a:solidFill>
                  <a:srgbClr val="898D8D"/>
                </a:solidFill>
              </a:defRPr>
            </a:lvl5pPr>
          </a:lstStyle>
          <a:p>
            <a:pPr lvl="0"/>
            <a:r>
              <a:rPr lang="en-US" dirty="0"/>
              <a:t>Click to add text</a:t>
            </a:r>
          </a:p>
        </p:txBody>
      </p:sp>
      <p:sp>
        <p:nvSpPr>
          <p:cNvPr id="5" name="Title Placeholder 1"/>
          <p:cNvSpPr>
            <a:spLocks noGrp="1"/>
          </p:cNvSpPr>
          <p:nvPr>
            <p:ph type="title"/>
          </p:nvPr>
        </p:nvSpPr>
        <p:spPr>
          <a:xfrm>
            <a:off x="754380" y="207264"/>
            <a:ext cx="6537960" cy="932688"/>
          </a:xfrm>
          <a:prstGeom prst="rect">
            <a:avLst/>
          </a:prstGeom>
        </p:spPr>
        <p:txBody>
          <a:bodyPr vert="horz" lIns="91440" tIns="45720" rIns="91440" bIns="45720" rtlCol="0" anchor="b" anchorCtr="0">
            <a:normAutofit/>
          </a:bodyPr>
          <a:lstStyle>
            <a:lvl1pPr defTabSz="130969">
              <a:tabLst/>
              <a:defRPr>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276246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Closin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5453" y="1235973"/>
            <a:ext cx="6101010" cy="1249072"/>
          </a:xfrm>
          <a:prstGeom prst="rect">
            <a:avLst/>
          </a:prstGeom>
        </p:spPr>
        <p:txBody>
          <a:bodyPr anchor="b" anchorCtr="0">
            <a:normAutofit/>
          </a:bodyPr>
          <a:lstStyle>
            <a:lvl1pPr algn="l">
              <a:lnSpc>
                <a:spcPts val="4730"/>
              </a:lnSpc>
              <a:spcBef>
                <a:spcPts val="0"/>
              </a:spcBef>
              <a:defRPr sz="4400" cap="none">
                <a:solidFill>
                  <a:schemeClr val="accent1"/>
                </a:solidFill>
              </a:defRPr>
            </a:lvl1pPr>
          </a:lstStyle>
          <a:p>
            <a:r>
              <a:rPr lang="en-US" dirty="0"/>
              <a:t>Thank You!</a:t>
            </a:r>
          </a:p>
        </p:txBody>
      </p:sp>
      <p:sp>
        <p:nvSpPr>
          <p:cNvPr id="3" name="Subtitle 2"/>
          <p:cNvSpPr>
            <a:spLocks noGrp="1"/>
          </p:cNvSpPr>
          <p:nvPr>
            <p:ph type="subTitle" idx="1"/>
          </p:nvPr>
        </p:nvSpPr>
        <p:spPr>
          <a:xfrm>
            <a:off x="755451" y="6385713"/>
            <a:ext cx="3624144" cy="782660"/>
          </a:xfrm>
          <a:prstGeom prst="rect">
            <a:avLst/>
          </a:prstGeom>
        </p:spPr>
        <p:txBody>
          <a:bodyPr>
            <a:noAutofit/>
          </a:bodyPr>
          <a:lstStyle>
            <a:lvl1pPr marL="0" indent="0" algn="l">
              <a:spcBef>
                <a:spcPts val="0"/>
              </a:spcBef>
              <a:buNone/>
              <a:defRPr sz="1430" cap="none" baseline="0">
                <a:solidFill>
                  <a:schemeClr val="bg1"/>
                </a:soli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endParaRPr lang="en-US" dirty="0"/>
          </a:p>
        </p:txBody>
      </p:sp>
      <p:sp>
        <p:nvSpPr>
          <p:cNvPr id="9" name="Text Placeholder 6"/>
          <p:cNvSpPr txBox="1">
            <a:spLocks/>
          </p:cNvSpPr>
          <p:nvPr userDrawn="1"/>
        </p:nvSpPr>
        <p:spPr>
          <a:xfrm>
            <a:off x="755453" y="7099282"/>
            <a:ext cx="4135321" cy="413808"/>
          </a:xfrm>
          <a:prstGeom prst="rect">
            <a:avLst/>
          </a:prstGeom>
        </p:spPr>
        <p:txBody>
          <a:bodyPr vert="horz" lIns="100584" tIns="50292" rIns="100584" bIns="50292" rtlCol="0" anchor="ctr"/>
          <a:lstStyle>
            <a:lvl1pPr marL="0" indent="0" algn="r" defTabSz="457200" rtl="0" eaLnBrk="1" latinLnBrk="0" hangingPunct="1">
              <a:spcBef>
                <a:spcPct val="20000"/>
              </a:spcBef>
              <a:buFont typeface="Arial"/>
              <a:buNone/>
              <a:defRPr lang="en-US" sz="700" kern="1200" smtClean="0">
                <a:solidFill>
                  <a:schemeClr val="tx1">
                    <a:tint val="75000"/>
                  </a:schemeClr>
                </a:solidFill>
                <a:latin typeface="+mn-lt"/>
                <a:ea typeface="+mn-ea"/>
                <a:cs typeface="+mn-cs"/>
              </a:defRPr>
            </a:lvl1pPr>
            <a:lvl2pPr marL="742950" indent="-285750" algn="l" defTabSz="457200" rtl="0" eaLnBrk="1" latinLnBrk="0" hangingPunct="1">
              <a:spcBef>
                <a:spcPct val="20000"/>
              </a:spcBef>
              <a:buFont typeface="Arial"/>
              <a:buChar char="–"/>
              <a:defRPr lang="en-US" sz="1800" kern="1200" smtClean="0">
                <a:solidFill>
                  <a:schemeClr val="tx1"/>
                </a:solidFill>
                <a:latin typeface="+mn-lt"/>
                <a:ea typeface="+mn-ea"/>
                <a:cs typeface="+mn-cs"/>
              </a:defRPr>
            </a:lvl2pPr>
            <a:lvl3pPr marL="1031875" indent="-230188" algn="l" defTabSz="457200" rtl="0" eaLnBrk="1" latinLnBrk="0" hangingPunct="1">
              <a:spcBef>
                <a:spcPct val="20000"/>
              </a:spcBef>
              <a:buFont typeface="Arial"/>
              <a:buChar char="•"/>
              <a:defRPr lang="en-US" sz="1800" kern="1200" smtClean="0">
                <a:solidFill>
                  <a:schemeClr val="tx1"/>
                </a:solidFill>
                <a:latin typeface="+mn-lt"/>
                <a:ea typeface="+mn-ea"/>
                <a:cs typeface="+mn-cs"/>
              </a:defRPr>
            </a:lvl3pPr>
            <a:lvl4pPr marL="1255713" indent="-223838" algn="l" defTabSz="457200" rtl="0" eaLnBrk="1" latinLnBrk="0" hangingPunct="1">
              <a:spcBef>
                <a:spcPct val="20000"/>
              </a:spcBef>
              <a:buFont typeface="Arial"/>
              <a:buChar char="–"/>
              <a:defRPr lang="en-US" sz="1800" kern="1200" smtClean="0">
                <a:solidFill>
                  <a:schemeClr val="tx1"/>
                </a:solidFill>
                <a:latin typeface="+mn-lt"/>
                <a:ea typeface="+mn-ea"/>
                <a:cs typeface="+mn-cs"/>
              </a:defRPr>
            </a:lvl4pPr>
            <a:lvl5pPr marL="1485900" indent="-230188" algn="l" defTabSz="457200" rtl="0" eaLnBrk="1" latinLnBrk="0" hangingPunct="1">
              <a:spcBef>
                <a:spcPct val="20000"/>
              </a:spcBef>
              <a:buFont typeface="Arial"/>
              <a:buChar char="»"/>
              <a:defRPr lang="en-US"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indent="0" algn="l" defTabSz="502920" rtl="0" eaLnBrk="1" fontAlgn="auto" latinLnBrk="0" hangingPunct="1">
              <a:lnSpc>
                <a:spcPct val="100000"/>
              </a:lnSpc>
              <a:spcBef>
                <a:spcPct val="20000"/>
              </a:spcBef>
              <a:spcAft>
                <a:spcPts val="0"/>
              </a:spcAft>
              <a:buClrTx/>
              <a:buSzTx/>
              <a:buFont typeface="Arial"/>
              <a:buNone/>
              <a:tabLst/>
              <a:defRPr/>
            </a:pPr>
            <a:r>
              <a:rPr lang="en-US" sz="770" dirty="0">
                <a:solidFill>
                  <a:schemeClr val="accent1"/>
                </a:solidFill>
                <a:latin typeface="+mj-lt"/>
              </a:rPr>
              <a:t> © 2017 ARTHUR J. GALLAGHER &amp; CO.</a:t>
            </a:r>
            <a:r>
              <a:rPr lang="en-US" sz="770" baseline="0" dirty="0">
                <a:solidFill>
                  <a:schemeClr val="accent1"/>
                </a:solidFill>
                <a:latin typeface="+mj-lt"/>
              </a:rPr>
              <a:t>  </a:t>
            </a:r>
            <a:r>
              <a:rPr lang="en-US" sz="770" dirty="0">
                <a:solidFill>
                  <a:schemeClr val="accent1"/>
                </a:solidFill>
                <a:latin typeface="+mj-lt"/>
              </a:rPr>
              <a:t>|</a:t>
            </a:r>
            <a:r>
              <a:rPr lang="en-US" sz="770" baseline="0" dirty="0">
                <a:solidFill>
                  <a:schemeClr val="accent1"/>
                </a:solidFill>
                <a:latin typeface="+mj-lt"/>
              </a:rPr>
              <a:t>  </a:t>
            </a:r>
            <a:r>
              <a:rPr lang="en-US" sz="770" dirty="0">
                <a:solidFill>
                  <a:schemeClr val="accent1"/>
                </a:solidFill>
                <a:latin typeface="+mj-lt"/>
              </a:rPr>
              <a:t>AJG.COM</a:t>
            </a:r>
            <a:endParaRPr sz="770" baseline="30000" dirty="0">
              <a:solidFill>
                <a:schemeClr val="accent1"/>
              </a:solidFill>
              <a:latin typeface="+mj-lt"/>
            </a:endParaRPr>
          </a:p>
        </p:txBody>
      </p:sp>
    </p:spTree>
    <p:extLst>
      <p:ext uri="{BB962C8B-B14F-4D97-AF65-F5344CB8AC3E}">
        <p14:creationId xmlns:p14="http://schemas.microsoft.com/office/powerpoint/2010/main" val="321830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271649"/>
            <a:ext cx="10058400" cy="3500751"/>
          </a:xfrm>
          <a:prstGeom prst="rect">
            <a:avLst/>
          </a:prstGeom>
        </p:spPr>
      </p:pic>
      <p:sp>
        <p:nvSpPr>
          <p:cNvPr id="2" name="Title 1"/>
          <p:cNvSpPr>
            <a:spLocks noGrp="1"/>
          </p:cNvSpPr>
          <p:nvPr>
            <p:ph type="ctrTitle" hasCustomPrompt="1"/>
          </p:nvPr>
        </p:nvSpPr>
        <p:spPr>
          <a:xfrm>
            <a:off x="755453" y="2116303"/>
            <a:ext cx="6101010" cy="832927"/>
          </a:xfrm>
          <a:prstGeom prst="rect">
            <a:avLst/>
          </a:prstGeom>
        </p:spPr>
        <p:txBody>
          <a:bodyPr anchor="b" anchorCtr="0">
            <a:normAutofit/>
          </a:bodyPr>
          <a:lstStyle>
            <a:lvl1pPr algn="l">
              <a:lnSpc>
                <a:spcPts val="4730"/>
              </a:lnSpc>
              <a:spcBef>
                <a:spcPts val="0"/>
              </a:spcBef>
              <a:defRPr sz="4400" cap="none">
                <a:solidFill>
                  <a:schemeClr val="accent1"/>
                </a:solidFill>
              </a:defRPr>
            </a:lvl1pPr>
          </a:lstStyle>
          <a:p>
            <a:r>
              <a:rPr lang="en-US" dirty="0"/>
              <a:t>Divider/Breaker Slide</a:t>
            </a:r>
          </a:p>
        </p:txBody>
      </p:sp>
      <p:sp>
        <p:nvSpPr>
          <p:cNvPr id="3" name="Subtitle 2"/>
          <p:cNvSpPr>
            <a:spLocks noGrp="1"/>
          </p:cNvSpPr>
          <p:nvPr>
            <p:ph type="subTitle" idx="1" hasCustomPrompt="1"/>
          </p:nvPr>
        </p:nvSpPr>
        <p:spPr>
          <a:xfrm>
            <a:off x="755453" y="3730752"/>
            <a:ext cx="6101010" cy="438532"/>
          </a:xfrm>
          <a:prstGeom prst="rect">
            <a:avLst/>
          </a:prstGeom>
        </p:spPr>
        <p:txBody>
          <a:bodyPr>
            <a:noAutofit/>
          </a:bodyPr>
          <a:lstStyle>
            <a:lvl1pPr marL="0" indent="0" algn="l">
              <a:buNone/>
              <a:defRPr sz="2640" cap="none" baseline="0">
                <a:solidFill>
                  <a:schemeClr val="accent2"/>
                </a:soli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r>
              <a:rPr lang="en-US" dirty="0"/>
              <a:t>Subheading/topic</a:t>
            </a:r>
          </a:p>
        </p:txBody>
      </p:sp>
      <p:sp>
        <p:nvSpPr>
          <p:cNvPr id="9" name="Text Placeholder 6"/>
          <p:cNvSpPr txBox="1">
            <a:spLocks/>
          </p:cNvSpPr>
          <p:nvPr userDrawn="1"/>
        </p:nvSpPr>
        <p:spPr>
          <a:xfrm>
            <a:off x="755453" y="7099282"/>
            <a:ext cx="4135321" cy="413808"/>
          </a:xfrm>
          <a:prstGeom prst="rect">
            <a:avLst/>
          </a:prstGeom>
        </p:spPr>
        <p:txBody>
          <a:bodyPr vert="horz" lIns="100584" tIns="50292" rIns="100584" bIns="50292" rtlCol="0" anchor="ctr"/>
          <a:lstStyle>
            <a:lvl1pPr marL="0" indent="0" algn="r" defTabSz="457200" rtl="0" eaLnBrk="1" latinLnBrk="0" hangingPunct="1">
              <a:spcBef>
                <a:spcPct val="20000"/>
              </a:spcBef>
              <a:buFont typeface="Arial"/>
              <a:buNone/>
              <a:defRPr lang="en-US" sz="700" kern="1200" smtClean="0">
                <a:solidFill>
                  <a:schemeClr val="tx1">
                    <a:tint val="75000"/>
                  </a:schemeClr>
                </a:solidFill>
                <a:latin typeface="+mn-lt"/>
                <a:ea typeface="+mn-ea"/>
                <a:cs typeface="+mn-cs"/>
              </a:defRPr>
            </a:lvl1pPr>
            <a:lvl2pPr marL="742950" indent="-285750" algn="l" defTabSz="457200" rtl="0" eaLnBrk="1" latinLnBrk="0" hangingPunct="1">
              <a:spcBef>
                <a:spcPct val="20000"/>
              </a:spcBef>
              <a:buFont typeface="Arial"/>
              <a:buChar char="–"/>
              <a:defRPr lang="en-US" sz="1800" kern="1200" smtClean="0">
                <a:solidFill>
                  <a:schemeClr val="tx1"/>
                </a:solidFill>
                <a:latin typeface="+mn-lt"/>
                <a:ea typeface="+mn-ea"/>
                <a:cs typeface="+mn-cs"/>
              </a:defRPr>
            </a:lvl2pPr>
            <a:lvl3pPr marL="1031875" indent="-230188" algn="l" defTabSz="457200" rtl="0" eaLnBrk="1" latinLnBrk="0" hangingPunct="1">
              <a:spcBef>
                <a:spcPct val="20000"/>
              </a:spcBef>
              <a:buFont typeface="Arial"/>
              <a:buChar char="•"/>
              <a:defRPr lang="en-US" sz="1800" kern="1200" smtClean="0">
                <a:solidFill>
                  <a:schemeClr val="tx1"/>
                </a:solidFill>
                <a:latin typeface="+mn-lt"/>
                <a:ea typeface="+mn-ea"/>
                <a:cs typeface="+mn-cs"/>
              </a:defRPr>
            </a:lvl3pPr>
            <a:lvl4pPr marL="1255713" indent="-223838" algn="l" defTabSz="457200" rtl="0" eaLnBrk="1" latinLnBrk="0" hangingPunct="1">
              <a:spcBef>
                <a:spcPct val="20000"/>
              </a:spcBef>
              <a:buFont typeface="Arial"/>
              <a:buChar char="–"/>
              <a:defRPr lang="en-US" sz="1800" kern="1200" smtClean="0">
                <a:solidFill>
                  <a:schemeClr val="tx1"/>
                </a:solidFill>
                <a:latin typeface="+mn-lt"/>
                <a:ea typeface="+mn-ea"/>
                <a:cs typeface="+mn-cs"/>
              </a:defRPr>
            </a:lvl4pPr>
            <a:lvl5pPr marL="1485900" indent="-230188" algn="l" defTabSz="457200" rtl="0" eaLnBrk="1" latinLnBrk="0" hangingPunct="1">
              <a:spcBef>
                <a:spcPct val="20000"/>
              </a:spcBef>
              <a:buFont typeface="Arial"/>
              <a:buChar char="»"/>
              <a:defRPr lang="en-US"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defRPr/>
            </a:pPr>
            <a:r>
              <a:rPr sz="770" dirty="0">
                <a:solidFill>
                  <a:srgbClr val="00263E"/>
                </a:solidFill>
              </a:rPr>
              <a:t> © </a:t>
            </a:r>
            <a:r>
              <a:rPr lang="en-US" sz="770" dirty="0">
                <a:solidFill>
                  <a:srgbClr val="00263E"/>
                </a:solidFill>
              </a:rPr>
              <a:t>2018</a:t>
            </a:r>
            <a:r>
              <a:rPr sz="770" dirty="0">
                <a:solidFill>
                  <a:srgbClr val="00263E"/>
                </a:solidFill>
              </a:rPr>
              <a:t> ARTHUR J. GALLAGHER &amp; CO.  |  AJG.COM</a:t>
            </a:r>
            <a:endParaRPr sz="770" baseline="30000" dirty="0">
              <a:solidFill>
                <a:srgbClr val="00263E"/>
              </a:solidFill>
            </a:endParaRPr>
          </a:p>
        </p:txBody>
      </p:sp>
    </p:spTree>
    <p:extLst>
      <p:ext uri="{BB962C8B-B14F-4D97-AF65-F5344CB8AC3E}">
        <p14:creationId xmlns:p14="http://schemas.microsoft.com/office/powerpoint/2010/main" val="4055934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ubtitle-Blank">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754380" y="207264"/>
            <a:ext cx="6537960" cy="932688"/>
          </a:xfrm>
          <a:prstGeom prst="rect">
            <a:avLst/>
          </a:prstGeom>
        </p:spPr>
        <p:txBody>
          <a:bodyPr vert="horz" lIns="91440" tIns="45720" rIns="91440" bIns="45720" rtlCol="0" anchor="b" anchorCtr="0">
            <a:normAutofit/>
          </a:bodyPr>
          <a:lstStyle>
            <a:lvl1pPr defTabSz="130969">
              <a:tabLst/>
              <a:defRPr>
                <a:solidFill>
                  <a:schemeClr val="accent1"/>
                </a:solidFill>
              </a:defRPr>
            </a:lvl1pPr>
          </a:lstStyle>
          <a:p>
            <a:r>
              <a:rPr lang="en-US"/>
              <a:t>Click to edit Master title style</a:t>
            </a:r>
            <a:endParaRPr lang="en-US" dirty="0"/>
          </a:p>
        </p:txBody>
      </p:sp>
      <p:sp>
        <p:nvSpPr>
          <p:cNvPr id="7" name="Text Placeholder 8"/>
          <p:cNvSpPr>
            <a:spLocks noGrp="1"/>
          </p:cNvSpPr>
          <p:nvPr>
            <p:ph type="body" sz="quarter" idx="13" hasCustomPrompt="1"/>
          </p:nvPr>
        </p:nvSpPr>
        <p:spPr>
          <a:xfrm>
            <a:off x="754380" y="1399032"/>
            <a:ext cx="8046720" cy="466344"/>
          </a:xfrm>
          <a:prstGeom prst="rect">
            <a:avLst/>
          </a:prstGeom>
        </p:spPr>
        <p:txBody>
          <a:bodyPr>
            <a:noAutofit/>
          </a:bodyPr>
          <a:lstStyle>
            <a:lvl1pPr>
              <a:buNone/>
              <a:defRPr sz="2640" b="1">
                <a:solidFill>
                  <a:schemeClr val="accent2"/>
                </a:solidFill>
                <a:latin typeface="+mj-lt"/>
              </a:defRPr>
            </a:lvl1pPr>
          </a:lstStyle>
          <a:p>
            <a:pPr lvl="0"/>
            <a:r>
              <a:rPr lang="en-US" dirty="0"/>
              <a:t>Subtitle</a:t>
            </a:r>
          </a:p>
        </p:txBody>
      </p:sp>
    </p:spTree>
    <p:extLst>
      <p:ext uri="{BB962C8B-B14F-4D97-AF65-F5344CB8AC3E}">
        <p14:creationId xmlns:p14="http://schemas.microsoft.com/office/powerpoint/2010/main" val="119635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243643" y="162547"/>
            <a:ext cx="9601200" cy="940540"/>
          </a:xfrm>
        </p:spPr>
        <p:txBody>
          <a:bodyPr/>
          <a:lstStyle>
            <a:lvl1pPr marL="58738" indent="0">
              <a:defRPr/>
            </a:lvl1pPr>
          </a:lstStyle>
          <a:p>
            <a:r>
              <a:rPr lang="en-US" dirty="0"/>
              <a:t>Click to edit Master title style</a:t>
            </a:r>
          </a:p>
        </p:txBody>
      </p:sp>
      <p:sp>
        <p:nvSpPr>
          <p:cNvPr id="4" name="Shape 3"/>
          <p:cNvSpPr>
            <a:spLocks noGrp="1"/>
          </p:cNvSpPr>
          <p:nvPr>
            <p:ph idx="1"/>
          </p:nvPr>
        </p:nvSpPr>
        <p:spPr>
          <a:xfrm>
            <a:off x="243643" y="1189071"/>
            <a:ext cx="9601200" cy="563082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chorCtr="0">
            <a:normAutofit/>
          </a:bodyPr>
          <a:lstStyle>
            <a:lvl5pPr marL="1023938" indent="-222250">
              <a:defRPr/>
            </a:lvl5pPr>
          </a:lstStyle>
          <a:p>
            <a:r>
              <a:rPr dirty="0"/>
              <a:t>Body Level One</a:t>
            </a:r>
            <a:endParaRPr lang="en-US" dirty="0"/>
          </a:p>
          <a:p>
            <a:pPr lvl="1"/>
            <a:r>
              <a:rPr lang="en-US" dirty="0"/>
              <a:t>Second level</a:t>
            </a:r>
            <a:endParaRPr dirty="0"/>
          </a:p>
          <a:p>
            <a:pPr lvl="2"/>
            <a:r>
              <a:rPr lang="en-US" dirty="0"/>
              <a:t>Third level</a:t>
            </a:r>
            <a:endParaRPr dirty="0"/>
          </a:p>
          <a:p>
            <a:pPr lvl="3"/>
            <a:r>
              <a:rPr lang="en-US" dirty="0"/>
              <a:t>Fourth level</a:t>
            </a:r>
            <a:endParaRPr dirty="0"/>
          </a:p>
          <a:p>
            <a:pPr lvl="4"/>
            <a:r>
              <a:rPr lang="en-US" dirty="0"/>
              <a:t>Fifth level</a:t>
            </a:r>
            <a:endParaRPr dirty="0"/>
          </a:p>
        </p:txBody>
      </p:sp>
      <p:sp>
        <p:nvSpPr>
          <p:cNvPr id="3" name="Slide Number Placeholder 2"/>
          <p:cNvSpPr>
            <a:spLocks noGrp="1"/>
          </p:cNvSpPr>
          <p:nvPr>
            <p:ph type="sldNum" sz="quarter" idx="10"/>
          </p:nvPr>
        </p:nvSpPr>
        <p:spPr>
          <a:xfrm>
            <a:off x="9524427" y="7058105"/>
            <a:ext cx="320602" cy="318036"/>
          </a:xfrm>
          <a:prstGeom prst="rect">
            <a:avLst/>
          </a:prstGeom>
        </p:spPr>
        <p:txBody>
          <a:bodyPr/>
          <a:lstStyle>
            <a:lvl1pPr>
              <a:defRPr b="0">
                <a:solidFill>
                  <a:schemeClr val="bg1"/>
                </a:solidFill>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42880347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23"/>
            </a:lvl1pPr>
          </a:lstStyle>
          <a:p>
            <a:r>
              <a:rPr lang="en-US" dirty="0"/>
              <a:t>Click to edit Master title style</a:t>
            </a:r>
          </a:p>
        </p:txBody>
      </p:sp>
      <p:sp>
        <p:nvSpPr>
          <p:cNvPr id="3" name="Text Placeholder 2"/>
          <p:cNvSpPr>
            <a:spLocks noGrp="1"/>
          </p:cNvSpPr>
          <p:nvPr>
            <p:ph type="body" idx="1"/>
          </p:nvPr>
        </p:nvSpPr>
        <p:spPr>
          <a:xfrm>
            <a:off x="502921" y="1827123"/>
            <a:ext cx="4444207" cy="941797"/>
          </a:xfrm>
        </p:spPr>
        <p:txBody>
          <a:bodyPr anchor="t" anchorCtr="0">
            <a:noAutofit/>
          </a:bodyPr>
          <a:lstStyle>
            <a:lvl1pPr marL="0" indent="0">
              <a:buNone/>
              <a:defRPr sz="2990" b="1">
                <a:solidFill>
                  <a:srgbClr val="799A05"/>
                </a:solidFill>
              </a:defRPr>
            </a:lvl1pPr>
            <a:lvl2pPr marL="488143" indent="0">
              <a:buNone/>
              <a:defRPr sz="2135" b="1"/>
            </a:lvl2pPr>
            <a:lvl3pPr marL="976285" indent="0">
              <a:buNone/>
              <a:defRPr sz="1922" b="1"/>
            </a:lvl3pPr>
            <a:lvl4pPr marL="1464427" indent="0">
              <a:buNone/>
              <a:defRPr sz="1708" b="1"/>
            </a:lvl4pPr>
            <a:lvl5pPr marL="1952567" indent="0">
              <a:buNone/>
              <a:defRPr sz="1708" b="1"/>
            </a:lvl5pPr>
            <a:lvl6pPr marL="2440710" indent="0">
              <a:buNone/>
              <a:defRPr sz="1708" b="1"/>
            </a:lvl6pPr>
            <a:lvl7pPr marL="2928852" indent="0">
              <a:buNone/>
              <a:defRPr sz="1708" b="1"/>
            </a:lvl7pPr>
            <a:lvl8pPr marL="3416995" indent="0">
              <a:buNone/>
              <a:defRPr sz="1708" b="1"/>
            </a:lvl8pPr>
            <a:lvl9pPr marL="3905138" indent="0">
              <a:buNone/>
              <a:defRPr sz="1708" b="1"/>
            </a:lvl9pPr>
          </a:lstStyle>
          <a:p>
            <a:pPr lvl="0"/>
            <a:r>
              <a:rPr lang="en-US" dirty="0"/>
              <a:t>Click to edit Master text styles</a:t>
            </a:r>
          </a:p>
        </p:txBody>
      </p:sp>
      <p:sp>
        <p:nvSpPr>
          <p:cNvPr id="4" name="Content Placeholder 3"/>
          <p:cNvSpPr>
            <a:spLocks noGrp="1"/>
          </p:cNvSpPr>
          <p:nvPr>
            <p:ph sz="half" idx="2"/>
          </p:nvPr>
        </p:nvSpPr>
        <p:spPr>
          <a:xfrm>
            <a:off x="502921" y="2793046"/>
            <a:ext cx="4444207" cy="4266884"/>
          </a:xfrm>
        </p:spPr>
        <p:txBody>
          <a:bodyPr/>
          <a:lstStyle>
            <a:lvl1pPr marL="244070" marR="0" indent="-244070" algn="l" defTabSz="488143" rtl="0" eaLnBrk="1" fontAlgn="auto" latinLnBrk="0" hangingPunct="1">
              <a:lnSpc>
                <a:spcPct val="100000"/>
              </a:lnSpc>
              <a:spcBef>
                <a:spcPct val="20000"/>
              </a:spcBef>
              <a:spcAft>
                <a:spcPts val="0"/>
              </a:spcAft>
              <a:buClrTx/>
              <a:buSzTx/>
              <a:buFont typeface="Arial"/>
              <a:buChar char="•"/>
              <a:tabLst/>
              <a:defRPr sz="2349"/>
            </a:lvl1pPr>
            <a:lvl2pPr marL="793230" marR="0" indent="-305088" algn="l" defTabSz="488143" rtl="0" eaLnBrk="1" fontAlgn="auto" latinLnBrk="0" hangingPunct="1">
              <a:lnSpc>
                <a:spcPct val="100000"/>
              </a:lnSpc>
              <a:spcBef>
                <a:spcPct val="20000"/>
              </a:spcBef>
              <a:spcAft>
                <a:spcPts val="0"/>
              </a:spcAft>
              <a:buClrTx/>
              <a:buSzTx/>
              <a:buFont typeface="Arial"/>
              <a:buChar char="–"/>
              <a:tabLst/>
              <a:defRPr sz="2135"/>
            </a:lvl2pPr>
            <a:lvl3pPr marL="1101709" marR="0" indent="-245768" algn="l" defTabSz="488143" rtl="0" eaLnBrk="1" fontAlgn="auto" latinLnBrk="0" hangingPunct="1">
              <a:lnSpc>
                <a:spcPct val="100000"/>
              </a:lnSpc>
              <a:spcBef>
                <a:spcPct val="20000"/>
              </a:spcBef>
              <a:spcAft>
                <a:spcPts val="0"/>
              </a:spcAft>
              <a:buClrTx/>
              <a:buSzTx/>
              <a:buFont typeface="Arial"/>
              <a:buChar char="•"/>
              <a:tabLst/>
              <a:defRPr sz="1922"/>
            </a:lvl3pPr>
            <a:lvl4pPr marL="1340697" marR="0" indent="-238986" algn="l" defTabSz="488143" rtl="0" eaLnBrk="1" fontAlgn="auto" latinLnBrk="0" hangingPunct="1">
              <a:lnSpc>
                <a:spcPct val="100000"/>
              </a:lnSpc>
              <a:spcBef>
                <a:spcPct val="20000"/>
              </a:spcBef>
              <a:spcAft>
                <a:spcPts val="0"/>
              </a:spcAft>
              <a:buClrTx/>
              <a:buSzTx/>
              <a:buFont typeface="Arial"/>
              <a:buChar char="–"/>
              <a:tabLst/>
              <a:defRPr sz="1815"/>
            </a:lvl4pPr>
            <a:lvl5pPr marL="1586462" marR="0" indent="-245768" algn="l" defTabSz="488143" rtl="0" eaLnBrk="1" fontAlgn="auto" latinLnBrk="0" hangingPunct="1">
              <a:lnSpc>
                <a:spcPct val="100000"/>
              </a:lnSpc>
              <a:spcBef>
                <a:spcPct val="20000"/>
              </a:spcBef>
              <a:spcAft>
                <a:spcPts val="0"/>
              </a:spcAft>
              <a:buClrTx/>
              <a:buSzTx/>
              <a:buFont typeface="Arial"/>
              <a:buChar char="»"/>
              <a:tabLst/>
              <a:defRPr sz="1708"/>
            </a:lvl5pPr>
            <a:lvl6pPr>
              <a:defRPr sz="1708"/>
            </a:lvl6pPr>
            <a:lvl7pPr>
              <a:defRPr sz="1708"/>
            </a:lvl7pPr>
            <a:lvl8pPr>
              <a:defRPr sz="1708"/>
            </a:lvl8pPr>
            <a:lvl9pPr>
              <a:defRPr sz="1708"/>
            </a:lvl9pPr>
          </a:lstStyle>
          <a:p>
            <a:pPr marL="244070" marR="0" lvl="0" indent="-244070" algn="l" defTabSz="488143" rtl="0" eaLnBrk="1" fontAlgn="auto" latinLnBrk="0" hangingPunct="1">
              <a:lnSpc>
                <a:spcPct val="100000"/>
              </a:lnSpc>
              <a:spcBef>
                <a:spcPct val="20000"/>
              </a:spcBef>
              <a:spcAft>
                <a:spcPts val="0"/>
              </a:spcAft>
              <a:buClrTx/>
              <a:buSzTx/>
              <a:buFont typeface="Arial"/>
              <a:buChar char="•"/>
              <a:tabLst/>
              <a:defRPr/>
            </a:pPr>
            <a:r>
              <a:rPr kumimoji="0" lang="en-US" sz="1922" b="0" i="0" u="none" strike="noStrike" kern="1200" cap="none" spc="0" normalizeH="0" baseline="0" noProof="0" dirty="0">
                <a:ln>
                  <a:noFill/>
                </a:ln>
                <a:solidFill>
                  <a:srgbClr val="000000">
                    <a:lumMod val="65000"/>
                    <a:lumOff val="35000"/>
                  </a:srgbClr>
                </a:solidFill>
                <a:effectLst/>
                <a:uLnTx/>
                <a:uFillTx/>
                <a:latin typeface="+mn-lt"/>
                <a:ea typeface="+mn-ea"/>
                <a:cs typeface="Times New Roman"/>
              </a:rPr>
              <a:t>Click to edit Master text styles</a:t>
            </a:r>
          </a:p>
          <a:p>
            <a:pPr marL="793230" marR="0" lvl="1" indent="-305088" algn="l" defTabSz="488143" rtl="0" eaLnBrk="1" fontAlgn="auto" latinLnBrk="0" hangingPunct="1">
              <a:lnSpc>
                <a:spcPct val="100000"/>
              </a:lnSpc>
              <a:spcBef>
                <a:spcPct val="20000"/>
              </a:spcBef>
              <a:spcAft>
                <a:spcPts val="0"/>
              </a:spcAft>
              <a:buClrTx/>
              <a:buSzTx/>
              <a:buFont typeface="Arial"/>
              <a:buChar char="–"/>
              <a:tabLst/>
              <a:defRPr/>
            </a:pPr>
            <a:r>
              <a:rPr kumimoji="0" lang="en-US" sz="1815" b="0" i="0" u="none" strike="noStrike" kern="1200" cap="none" spc="0" normalizeH="0" baseline="0" noProof="0" dirty="0">
                <a:ln>
                  <a:noFill/>
                </a:ln>
                <a:solidFill>
                  <a:srgbClr val="000000">
                    <a:lumMod val="65000"/>
                    <a:lumOff val="35000"/>
                  </a:srgbClr>
                </a:solidFill>
                <a:effectLst/>
                <a:uLnTx/>
                <a:uFillTx/>
                <a:latin typeface="+mn-lt"/>
                <a:ea typeface="+mn-ea"/>
                <a:cs typeface="Times New Roman"/>
              </a:rPr>
              <a:t>Second level</a:t>
            </a:r>
          </a:p>
          <a:p>
            <a:pPr marL="1101709" marR="0" lvl="2" indent="-245768" algn="l" defTabSz="488143" rtl="0" eaLnBrk="1" fontAlgn="auto" latinLnBrk="0" hangingPunct="1">
              <a:lnSpc>
                <a:spcPct val="100000"/>
              </a:lnSpc>
              <a:spcBef>
                <a:spcPct val="20000"/>
              </a:spcBef>
              <a:spcAft>
                <a:spcPts val="0"/>
              </a:spcAft>
              <a:buClrTx/>
              <a:buSzTx/>
              <a:buFont typeface="Arial"/>
              <a:buChar char="•"/>
              <a:tabLst/>
              <a:defRPr/>
            </a:pPr>
            <a:r>
              <a:rPr kumimoji="0" lang="en-US" sz="1708" b="0" i="0" u="none" strike="noStrike" kern="1200" cap="none" spc="0" normalizeH="0" baseline="0" noProof="0" dirty="0">
                <a:ln>
                  <a:noFill/>
                </a:ln>
                <a:solidFill>
                  <a:srgbClr val="000000">
                    <a:lumMod val="65000"/>
                    <a:lumOff val="35000"/>
                  </a:srgbClr>
                </a:solidFill>
                <a:effectLst/>
                <a:uLnTx/>
                <a:uFillTx/>
                <a:latin typeface="+mn-lt"/>
                <a:ea typeface="+mn-ea"/>
                <a:cs typeface="Times New Roman"/>
              </a:rPr>
              <a:t>Third level</a:t>
            </a:r>
          </a:p>
          <a:p>
            <a:pPr marL="1340697" marR="0" lvl="3" indent="-238986" algn="l" defTabSz="488143" rtl="0" eaLnBrk="1" fontAlgn="auto" latinLnBrk="0" hangingPunct="1">
              <a:lnSpc>
                <a:spcPct val="100000"/>
              </a:lnSpc>
              <a:spcBef>
                <a:spcPct val="20000"/>
              </a:spcBef>
              <a:spcAft>
                <a:spcPts val="0"/>
              </a:spcAft>
              <a:buClrTx/>
              <a:buSzTx/>
              <a:buFont typeface="Arial"/>
              <a:buChar char="–"/>
              <a:tabLst/>
              <a:defRPr/>
            </a:pPr>
            <a:r>
              <a:rPr kumimoji="0" lang="en-US" sz="1602" b="0" i="0" u="none" strike="noStrike" kern="1200" cap="none" spc="0" normalizeH="0" baseline="0" noProof="0" dirty="0">
                <a:ln>
                  <a:noFill/>
                </a:ln>
                <a:solidFill>
                  <a:srgbClr val="000000">
                    <a:lumMod val="65000"/>
                    <a:lumOff val="35000"/>
                  </a:srgbClr>
                </a:solidFill>
                <a:effectLst/>
                <a:uLnTx/>
                <a:uFillTx/>
                <a:latin typeface="+mn-lt"/>
                <a:ea typeface="+mn-ea"/>
                <a:cs typeface="Times New Roman"/>
              </a:rPr>
              <a:t>Fourth level</a:t>
            </a:r>
          </a:p>
          <a:p>
            <a:pPr marL="1586462" marR="0" lvl="4" indent="-245768" algn="l" defTabSz="488143" rtl="0" eaLnBrk="1" fontAlgn="auto" latinLnBrk="0" hangingPunct="1">
              <a:lnSpc>
                <a:spcPct val="100000"/>
              </a:lnSpc>
              <a:spcBef>
                <a:spcPct val="20000"/>
              </a:spcBef>
              <a:spcAft>
                <a:spcPts val="0"/>
              </a:spcAft>
              <a:buClrTx/>
              <a:buSzTx/>
              <a:buFont typeface="Arial"/>
              <a:buChar char="»"/>
              <a:tabLst/>
              <a:defRPr/>
            </a:pPr>
            <a:r>
              <a:rPr kumimoji="0" lang="en-US" sz="1495" b="0" i="0" u="none" strike="noStrike" kern="1200" cap="none" spc="0" normalizeH="0" baseline="0" noProof="0" dirty="0">
                <a:ln>
                  <a:noFill/>
                </a:ln>
                <a:solidFill>
                  <a:srgbClr val="000000">
                    <a:lumMod val="65000"/>
                    <a:lumOff val="35000"/>
                  </a:srgbClr>
                </a:solidFill>
                <a:effectLst/>
                <a:uLnTx/>
                <a:uFillTx/>
                <a:latin typeface="+mn-lt"/>
                <a:ea typeface="+mn-ea"/>
                <a:cs typeface="Times New Roman"/>
              </a:rPr>
              <a:t>Fifth level</a:t>
            </a:r>
          </a:p>
        </p:txBody>
      </p:sp>
      <p:sp>
        <p:nvSpPr>
          <p:cNvPr id="5" name="Text Placeholder 4"/>
          <p:cNvSpPr>
            <a:spLocks noGrp="1"/>
          </p:cNvSpPr>
          <p:nvPr>
            <p:ph type="body" sz="quarter" idx="3"/>
          </p:nvPr>
        </p:nvSpPr>
        <p:spPr>
          <a:xfrm>
            <a:off x="5109530" y="1827123"/>
            <a:ext cx="4445953" cy="941797"/>
          </a:xfrm>
        </p:spPr>
        <p:txBody>
          <a:bodyPr anchor="t" anchorCtr="0">
            <a:noAutofit/>
          </a:bodyPr>
          <a:lstStyle>
            <a:lvl1pPr marL="0" indent="0">
              <a:buNone/>
              <a:defRPr sz="2990" b="1">
                <a:solidFill>
                  <a:srgbClr val="799A05"/>
                </a:solidFill>
              </a:defRPr>
            </a:lvl1pPr>
            <a:lvl2pPr marL="488143" indent="0">
              <a:buNone/>
              <a:defRPr sz="2135" b="1"/>
            </a:lvl2pPr>
            <a:lvl3pPr marL="976285" indent="0">
              <a:buNone/>
              <a:defRPr sz="1922" b="1"/>
            </a:lvl3pPr>
            <a:lvl4pPr marL="1464427" indent="0">
              <a:buNone/>
              <a:defRPr sz="1708" b="1"/>
            </a:lvl4pPr>
            <a:lvl5pPr marL="1952567" indent="0">
              <a:buNone/>
              <a:defRPr sz="1708" b="1"/>
            </a:lvl5pPr>
            <a:lvl6pPr marL="2440710" indent="0">
              <a:buNone/>
              <a:defRPr sz="1708" b="1"/>
            </a:lvl6pPr>
            <a:lvl7pPr marL="2928852" indent="0">
              <a:buNone/>
              <a:defRPr sz="1708" b="1"/>
            </a:lvl7pPr>
            <a:lvl8pPr marL="3416995" indent="0">
              <a:buNone/>
              <a:defRPr sz="1708" b="1"/>
            </a:lvl8pPr>
            <a:lvl9pPr marL="3905138" indent="0">
              <a:buNone/>
              <a:defRPr sz="1708" b="1"/>
            </a:lvl9pPr>
          </a:lstStyle>
          <a:p>
            <a:pPr lvl="0"/>
            <a:r>
              <a:rPr lang="en-US" dirty="0"/>
              <a:t>Click to edit Master text styles</a:t>
            </a:r>
          </a:p>
        </p:txBody>
      </p:sp>
      <p:sp>
        <p:nvSpPr>
          <p:cNvPr id="6" name="Content Placeholder 5"/>
          <p:cNvSpPr>
            <a:spLocks noGrp="1"/>
          </p:cNvSpPr>
          <p:nvPr>
            <p:ph sz="quarter" idx="4"/>
          </p:nvPr>
        </p:nvSpPr>
        <p:spPr>
          <a:xfrm>
            <a:off x="5109530" y="2793046"/>
            <a:ext cx="4445953" cy="4266884"/>
          </a:xfrm>
        </p:spPr>
        <p:txBody>
          <a:bodyPr/>
          <a:lstStyle>
            <a:lvl1pPr marL="244070" marR="0" indent="-244070" algn="l" defTabSz="488143" rtl="0" eaLnBrk="1" fontAlgn="auto" latinLnBrk="0" hangingPunct="1">
              <a:lnSpc>
                <a:spcPct val="100000"/>
              </a:lnSpc>
              <a:spcBef>
                <a:spcPct val="20000"/>
              </a:spcBef>
              <a:spcAft>
                <a:spcPts val="0"/>
              </a:spcAft>
              <a:buClrTx/>
              <a:buSzTx/>
              <a:buFont typeface="Arial"/>
              <a:buChar char="•"/>
              <a:tabLst/>
              <a:defRPr sz="2349"/>
            </a:lvl1pPr>
            <a:lvl2pPr marL="793230" marR="0" indent="-305088" algn="l" defTabSz="488143" rtl="0" eaLnBrk="1" fontAlgn="auto" latinLnBrk="0" hangingPunct="1">
              <a:lnSpc>
                <a:spcPct val="100000"/>
              </a:lnSpc>
              <a:spcBef>
                <a:spcPct val="20000"/>
              </a:spcBef>
              <a:spcAft>
                <a:spcPts val="0"/>
              </a:spcAft>
              <a:buClrTx/>
              <a:buSzTx/>
              <a:buFont typeface="Arial"/>
              <a:buChar char="–"/>
              <a:tabLst/>
              <a:defRPr sz="2135"/>
            </a:lvl2pPr>
            <a:lvl3pPr marL="1101709" marR="0" indent="-245768" algn="l" defTabSz="488143" rtl="0" eaLnBrk="1" fontAlgn="auto" latinLnBrk="0" hangingPunct="1">
              <a:lnSpc>
                <a:spcPct val="100000"/>
              </a:lnSpc>
              <a:spcBef>
                <a:spcPct val="20000"/>
              </a:spcBef>
              <a:spcAft>
                <a:spcPts val="0"/>
              </a:spcAft>
              <a:buClrTx/>
              <a:buSzTx/>
              <a:buFont typeface="Arial"/>
              <a:buChar char="•"/>
              <a:tabLst/>
              <a:defRPr sz="1922"/>
            </a:lvl3pPr>
            <a:lvl4pPr marL="1340697" marR="0" indent="-238986" algn="l" defTabSz="488143" rtl="0" eaLnBrk="1" fontAlgn="auto" latinLnBrk="0" hangingPunct="1">
              <a:lnSpc>
                <a:spcPct val="100000"/>
              </a:lnSpc>
              <a:spcBef>
                <a:spcPct val="20000"/>
              </a:spcBef>
              <a:spcAft>
                <a:spcPts val="0"/>
              </a:spcAft>
              <a:buClrTx/>
              <a:buSzTx/>
              <a:buFont typeface="Arial"/>
              <a:buChar char="–"/>
              <a:tabLst/>
              <a:defRPr sz="1815"/>
            </a:lvl4pPr>
            <a:lvl5pPr marL="1586462" marR="0" indent="-245768" algn="l" defTabSz="488143" rtl="0" eaLnBrk="1" fontAlgn="auto" latinLnBrk="0" hangingPunct="1">
              <a:lnSpc>
                <a:spcPct val="100000"/>
              </a:lnSpc>
              <a:spcBef>
                <a:spcPct val="20000"/>
              </a:spcBef>
              <a:spcAft>
                <a:spcPts val="0"/>
              </a:spcAft>
              <a:buClrTx/>
              <a:buSzTx/>
              <a:buFont typeface="Arial"/>
              <a:buChar char="»"/>
              <a:tabLst/>
              <a:defRPr sz="1708"/>
            </a:lvl5pPr>
            <a:lvl6pPr>
              <a:defRPr sz="1708"/>
            </a:lvl6pPr>
            <a:lvl7pPr>
              <a:defRPr sz="1708"/>
            </a:lvl7pPr>
            <a:lvl8pPr>
              <a:defRPr sz="1708"/>
            </a:lvl8pPr>
            <a:lvl9pPr>
              <a:defRPr sz="1708"/>
            </a:lvl9pPr>
          </a:lstStyle>
          <a:p>
            <a:pPr marL="244070" marR="0" lvl="0" indent="-244070" algn="l" defTabSz="488143" rtl="0" eaLnBrk="1" fontAlgn="auto" latinLnBrk="0" hangingPunct="1">
              <a:lnSpc>
                <a:spcPct val="100000"/>
              </a:lnSpc>
              <a:spcBef>
                <a:spcPct val="20000"/>
              </a:spcBef>
              <a:spcAft>
                <a:spcPts val="0"/>
              </a:spcAft>
              <a:buClrTx/>
              <a:buSzTx/>
              <a:buFont typeface="Arial"/>
              <a:buChar char="•"/>
              <a:tabLst/>
              <a:defRPr/>
            </a:pPr>
            <a:r>
              <a:rPr kumimoji="0" lang="en-US" sz="1922" b="0" i="0" u="none" strike="noStrike" kern="1200" cap="none" spc="0" normalizeH="0" baseline="0" noProof="0" dirty="0">
                <a:ln>
                  <a:noFill/>
                </a:ln>
                <a:solidFill>
                  <a:srgbClr val="000000">
                    <a:lumMod val="65000"/>
                    <a:lumOff val="35000"/>
                  </a:srgbClr>
                </a:solidFill>
                <a:effectLst/>
                <a:uLnTx/>
                <a:uFillTx/>
                <a:latin typeface="+mn-lt"/>
                <a:ea typeface="+mn-ea"/>
                <a:cs typeface="Times New Roman"/>
              </a:rPr>
              <a:t>Click to edit Master text styles</a:t>
            </a:r>
          </a:p>
          <a:p>
            <a:pPr marL="793230" marR="0" lvl="1" indent="-305088" algn="l" defTabSz="488143" rtl="0" eaLnBrk="1" fontAlgn="auto" latinLnBrk="0" hangingPunct="1">
              <a:lnSpc>
                <a:spcPct val="100000"/>
              </a:lnSpc>
              <a:spcBef>
                <a:spcPct val="20000"/>
              </a:spcBef>
              <a:spcAft>
                <a:spcPts val="0"/>
              </a:spcAft>
              <a:buClrTx/>
              <a:buSzTx/>
              <a:buFont typeface="Arial"/>
              <a:buChar char="–"/>
              <a:tabLst/>
              <a:defRPr/>
            </a:pPr>
            <a:r>
              <a:rPr kumimoji="0" lang="en-US" sz="1815" b="0" i="0" u="none" strike="noStrike" kern="1200" cap="none" spc="0" normalizeH="0" baseline="0" noProof="0" dirty="0">
                <a:ln>
                  <a:noFill/>
                </a:ln>
                <a:solidFill>
                  <a:srgbClr val="000000">
                    <a:lumMod val="65000"/>
                    <a:lumOff val="35000"/>
                  </a:srgbClr>
                </a:solidFill>
                <a:effectLst/>
                <a:uLnTx/>
                <a:uFillTx/>
                <a:latin typeface="+mn-lt"/>
                <a:ea typeface="+mn-ea"/>
                <a:cs typeface="Times New Roman"/>
              </a:rPr>
              <a:t>Second level</a:t>
            </a:r>
          </a:p>
          <a:p>
            <a:pPr marL="1101709" marR="0" lvl="2" indent="-245768" algn="l" defTabSz="488143" rtl="0" eaLnBrk="1" fontAlgn="auto" latinLnBrk="0" hangingPunct="1">
              <a:lnSpc>
                <a:spcPct val="100000"/>
              </a:lnSpc>
              <a:spcBef>
                <a:spcPct val="20000"/>
              </a:spcBef>
              <a:spcAft>
                <a:spcPts val="0"/>
              </a:spcAft>
              <a:buClrTx/>
              <a:buSzTx/>
              <a:buFont typeface="Arial"/>
              <a:buChar char="•"/>
              <a:tabLst/>
              <a:defRPr/>
            </a:pPr>
            <a:r>
              <a:rPr kumimoji="0" lang="en-US" sz="1708" b="0" i="0" u="none" strike="noStrike" kern="1200" cap="none" spc="0" normalizeH="0" baseline="0" noProof="0" dirty="0">
                <a:ln>
                  <a:noFill/>
                </a:ln>
                <a:solidFill>
                  <a:srgbClr val="000000">
                    <a:lumMod val="65000"/>
                    <a:lumOff val="35000"/>
                  </a:srgbClr>
                </a:solidFill>
                <a:effectLst/>
                <a:uLnTx/>
                <a:uFillTx/>
                <a:latin typeface="+mn-lt"/>
                <a:ea typeface="+mn-ea"/>
                <a:cs typeface="Times New Roman"/>
              </a:rPr>
              <a:t>Third level</a:t>
            </a:r>
          </a:p>
          <a:p>
            <a:pPr marL="1340697" marR="0" lvl="3" indent="-238986" algn="l" defTabSz="488143" rtl="0" eaLnBrk="1" fontAlgn="auto" latinLnBrk="0" hangingPunct="1">
              <a:lnSpc>
                <a:spcPct val="100000"/>
              </a:lnSpc>
              <a:spcBef>
                <a:spcPct val="20000"/>
              </a:spcBef>
              <a:spcAft>
                <a:spcPts val="0"/>
              </a:spcAft>
              <a:buClrTx/>
              <a:buSzTx/>
              <a:buFont typeface="Arial"/>
              <a:buChar char="–"/>
              <a:tabLst/>
              <a:defRPr/>
            </a:pPr>
            <a:r>
              <a:rPr kumimoji="0" lang="en-US" sz="1602" b="0" i="0" u="none" strike="noStrike" kern="1200" cap="none" spc="0" normalizeH="0" baseline="0" noProof="0" dirty="0">
                <a:ln>
                  <a:noFill/>
                </a:ln>
                <a:solidFill>
                  <a:srgbClr val="000000">
                    <a:lumMod val="65000"/>
                    <a:lumOff val="35000"/>
                  </a:srgbClr>
                </a:solidFill>
                <a:effectLst/>
                <a:uLnTx/>
                <a:uFillTx/>
                <a:latin typeface="+mn-lt"/>
                <a:ea typeface="+mn-ea"/>
                <a:cs typeface="Times New Roman"/>
              </a:rPr>
              <a:t>Fourth level</a:t>
            </a:r>
          </a:p>
          <a:p>
            <a:pPr marL="1586462" marR="0" lvl="4" indent="-245768" algn="l" defTabSz="488143" rtl="0" eaLnBrk="1" fontAlgn="auto" latinLnBrk="0" hangingPunct="1">
              <a:lnSpc>
                <a:spcPct val="100000"/>
              </a:lnSpc>
              <a:spcBef>
                <a:spcPct val="20000"/>
              </a:spcBef>
              <a:spcAft>
                <a:spcPts val="0"/>
              </a:spcAft>
              <a:buClrTx/>
              <a:buSzTx/>
              <a:buFont typeface="Arial"/>
              <a:buChar char="»"/>
              <a:tabLst/>
              <a:defRPr/>
            </a:pPr>
            <a:r>
              <a:rPr kumimoji="0" lang="en-US" sz="1495" b="0" i="0" u="none" strike="noStrike" kern="1200" cap="none" spc="0" normalizeH="0" baseline="0" noProof="0" dirty="0">
                <a:ln>
                  <a:noFill/>
                </a:ln>
                <a:solidFill>
                  <a:srgbClr val="000000">
                    <a:lumMod val="65000"/>
                    <a:lumOff val="35000"/>
                  </a:srgbClr>
                </a:solidFill>
                <a:effectLst/>
                <a:uLnTx/>
                <a:uFillTx/>
                <a:latin typeface="+mn-lt"/>
                <a:ea typeface="+mn-ea"/>
                <a:cs typeface="Times New Roman"/>
              </a:rPr>
              <a:t>Fifth level</a:t>
            </a:r>
          </a:p>
        </p:txBody>
      </p:sp>
    </p:spTree>
    <p:extLst>
      <p:ext uri="{BB962C8B-B14F-4D97-AF65-F5344CB8AC3E}">
        <p14:creationId xmlns:p14="http://schemas.microsoft.com/office/powerpoint/2010/main" val="175326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ullets with 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1460" y="1969008"/>
            <a:ext cx="8549640" cy="4870704"/>
          </a:xfrm>
          <a:prstGeom prst="rect">
            <a:avLst/>
          </a:prstGeom>
        </p:spPr>
        <p:txBody>
          <a:bodyPr/>
          <a:lstStyle>
            <a:lvl1pPr marL="251460" marR="0" indent="-251460" algn="l" defTabSz="502920" rtl="0" eaLnBrk="1" fontAlgn="auto" latinLnBrk="0" hangingPunct="1">
              <a:lnSpc>
                <a:spcPct val="100000"/>
              </a:lnSpc>
              <a:spcBef>
                <a:spcPts val="0"/>
              </a:spcBef>
              <a:spcAft>
                <a:spcPts val="990"/>
              </a:spcAft>
              <a:buClr>
                <a:srgbClr val="6FACDE"/>
              </a:buClr>
              <a:buSzTx/>
              <a:buFont typeface="Arial"/>
              <a:buChar char="•"/>
              <a:tabLst/>
              <a:defRPr>
                <a:solidFill>
                  <a:schemeClr val="tx2"/>
                </a:solidFill>
              </a:defRPr>
            </a:lvl1pPr>
            <a:lvl2pPr marL="508159" marR="0" indent="-253207" algn="l" defTabSz="502920" rtl="0" eaLnBrk="1" fontAlgn="auto" latinLnBrk="0" hangingPunct="1">
              <a:lnSpc>
                <a:spcPct val="100000"/>
              </a:lnSpc>
              <a:spcBef>
                <a:spcPts val="0"/>
              </a:spcBef>
              <a:spcAft>
                <a:spcPts val="990"/>
              </a:spcAft>
              <a:buClr>
                <a:srgbClr val="6FACDE"/>
              </a:buClr>
              <a:buSzTx/>
              <a:buFont typeface="Arial"/>
              <a:buChar char="–"/>
              <a:tabLst/>
              <a:defRPr>
                <a:solidFill>
                  <a:schemeClr val="tx2"/>
                </a:solidFill>
              </a:defRPr>
            </a:lvl2pPr>
            <a:lvl3pPr marL="752634" marR="0" indent="-253207" algn="l" defTabSz="502920" rtl="0" eaLnBrk="1" fontAlgn="auto" latinLnBrk="0" hangingPunct="1">
              <a:lnSpc>
                <a:spcPct val="100000"/>
              </a:lnSpc>
              <a:spcBef>
                <a:spcPts val="0"/>
              </a:spcBef>
              <a:spcAft>
                <a:spcPts val="990"/>
              </a:spcAft>
              <a:buClr>
                <a:srgbClr val="6FACDE"/>
              </a:buClr>
              <a:buSzTx/>
              <a:buFont typeface="Wingdings" panose="05000000000000000000" pitchFamily="2" charset="2"/>
              <a:buChar char="§"/>
              <a:tabLst/>
              <a:defRPr>
                <a:solidFill>
                  <a:schemeClr val="tx2"/>
                </a:solidFill>
              </a:defRPr>
            </a:lvl3pPr>
            <a:lvl4pPr marL="1005840" marR="0" indent="-246222" algn="l" defTabSz="502920" rtl="0" eaLnBrk="1" fontAlgn="auto" latinLnBrk="0" hangingPunct="1">
              <a:lnSpc>
                <a:spcPct val="100000"/>
              </a:lnSpc>
              <a:spcBef>
                <a:spcPts val="0"/>
              </a:spcBef>
              <a:spcAft>
                <a:spcPts val="990"/>
              </a:spcAft>
              <a:buClr>
                <a:srgbClr val="6FACDE"/>
              </a:buClr>
              <a:buSzTx/>
              <a:buFont typeface="Arial"/>
              <a:buChar char="–"/>
              <a:tabLst/>
              <a:defRPr>
                <a:solidFill>
                  <a:schemeClr val="tx2"/>
                </a:solidFill>
              </a:defRPr>
            </a:lvl4pPr>
            <a:lvl5pPr marL="1381284" marR="0" indent="-246222" algn="l" defTabSz="502920" rtl="0" eaLnBrk="1" fontAlgn="auto" latinLnBrk="0" hangingPunct="1">
              <a:lnSpc>
                <a:spcPct val="100000"/>
              </a:lnSpc>
              <a:spcBef>
                <a:spcPct val="20000"/>
              </a:spcBef>
              <a:spcAft>
                <a:spcPts val="990"/>
              </a:spcAft>
              <a:buClr>
                <a:srgbClr val="6FACDE"/>
              </a:buClr>
              <a:buSzTx/>
              <a:buFont typeface="Arial"/>
              <a:buChar char="–"/>
              <a:tabLst/>
              <a:defRPr>
                <a:solidFill>
                  <a:schemeClr val="tx2"/>
                </a:solidFill>
              </a:defRPr>
            </a:lvl5pPr>
          </a:lstStyle>
          <a:p>
            <a:pPr marL="251460" marR="0" lvl="0" indent="-251460" algn="l" defTabSz="502920" rtl="0" eaLnBrk="1" fontAlgn="auto" latinLnBrk="0" hangingPunct="1">
              <a:lnSpc>
                <a:spcPct val="100000"/>
              </a:lnSpc>
              <a:spcBef>
                <a:spcPts val="0"/>
              </a:spcBef>
              <a:spcAft>
                <a:spcPts val="990"/>
              </a:spcAft>
              <a:buClr>
                <a:srgbClr val="6FACDE"/>
              </a:buClr>
              <a:buSzTx/>
              <a:buFont typeface="Arial"/>
              <a:buChar char="•"/>
              <a:tabLst/>
              <a:defRPr/>
            </a:pPr>
            <a:r>
              <a:rPr kumimoji="0" lang="en-US" sz="2200" b="0" i="0" u="none" strike="noStrike" kern="1200" cap="none" spc="0" normalizeH="0" baseline="0" noProof="0" dirty="0">
                <a:ln>
                  <a:noFill/>
                </a:ln>
                <a:solidFill>
                  <a:srgbClr val="535353"/>
                </a:solidFill>
                <a:effectLst/>
                <a:uLnTx/>
                <a:uFillTx/>
                <a:latin typeface="+mn-lt"/>
                <a:ea typeface="+mn-ea"/>
                <a:cs typeface="Times New Roman"/>
              </a:rPr>
              <a:t>Click to edit Master text styles</a:t>
            </a:r>
          </a:p>
          <a:p>
            <a:pPr marL="508159" marR="0" lvl="1" indent="-253207" algn="l" defTabSz="502920" rtl="0" eaLnBrk="1" fontAlgn="auto" latinLnBrk="0" hangingPunct="1">
              <a:lnSpc>
                <a:spcPct val="100000"/>
              </a:lnSpc>
              <a:spcBef>
                <a:spcPts val="0"/>
              </a:spcBef>
              <a:spcAft>
                <a:spcPts val="990"/>
              </a:spcAft>
              <a:buClr>
                <a:srgbClr val="6FACDE"/>
              </a:buClr>
              <a:buSzTx/>
              <a:buFont typeface="Arial"/>
              <a:buChar char="–"/>
              <a:tabLst/>
              <a:defRPr/>
            </a:pPr>
            <a:r>
              <a:rPr kumimoji="0" lang="en-US" sz="1980" b="0" i="0" u="none" strike="noStrike" kern="1200" cap="none" spc="0" normalizeH="0" baseline="0" noProof="0" dirty="0">
                <a:ln>
                  <a:noFill/>
                </a:ln>
                <a:solidFill>
                  <a:srgbClr val="535353"/>
                </a:solidFill>
                <a:effectLst/>
                <a:uLnTx/>
                <a:uFillTx/>
                <a:latin typeface="+mn-lt"/>
                <a:ea typeface="+mn-ea"/>
                <a:cs typeface="Times New Roman"/>
              </a:rPr>
              <a:t>Second level</a:t>
            </a:r>
          </a:p>
          <a:p>
            <a:pPr marL="752634" marR="0" lvl="2" indent="-253207" algn="l" defTabSz="502920" rtl="0" eaLnBrk="1" fontAlgn="auto" latinLnBrk="0" hangingPunct="1">
              <a:lnSpc>
                <a:spcPct val="100000"/>
              </a:lnSpc>
              <a:spcBef>
                <a:spcPts val="0"/>
              </a:spcBef>
              <a:spcAft>
                <a:spcPts val="990"/>
              </a:spcAft>
              <a:buClr>
                <a:srgbClr val="6FACDE"/>
              </a:buClr>
              <a:buSzTx/>
              <a:buFont typeface="Wingdings" panose="05000000000000000000" pitchFamily="2" charset="2"/>
              <a:buChar char="§"/>
              <a:tabLst/>
              <a:defRPr/>
            </a:pPr>
            <a:r>
              <a:rPr kumimoji="0" lang="en-US" sz="1760" b="0" i="0" u="none" strike="noStrike" kern="1200" cap="none" spc="0" normalizeH="0" baseline="0" noProof="0" dirty="0">
                <a:ln>
                  <a:noFill/>
                </a:ln>
                <a:solidFill>
                  <a:srgbClr val="535353"/>
                </a:solidFill>
                <a:effectLst/>
                <a:uLnTx/>
                <a:uFillTx/>
                <a:latin typeface="+mn-lt"/>
                <a:ea typeface="+mn-ea"/>
                <a:cs typeface="Times New Roman"/>
              </a:rPr>
              <a:t>Third level</a:t>
            </a:r>
          </a:p>
          <a:p>
            <a:pPr marL="1005840" marR="0" lvl="3" indent="-246222" algn="l" defTabSz="502920" rtl="0" eaLnBrk="1" fontAlgn="auto" latinLnBrk="0" hangingPunct="1">
              <a:lnSpc>
                <a:spcPct val="100000"/>
              </a:lnSpc>
              <a:spcBef>
                <a:spcPts val="0"/>
              </a:spcBef>
              <a:spcAft>
                <a:spcPts val="990"/>
              </a:spcAft>
              <a:buClr>
                <a:srgbClr val="6FACDE"/>
              </a:buClr>
              <a:buSzTx/>
              <a:buFont typeface="Arial"/>
              <a:buChar char="–"/>
              <a:tabLst/>
              <a:defRPr/>
            </a:pPr>
            <a:r>
              <a:rPr kumimoji="0" lang="en-US" sz="1760" b="0" i="0" u="none" strike="noStrike" kern="1200" cap="none" spc="0" normalizeH="0" baseline="0" noProof="0" dirty="0">
                <a:ln>
                  <a:noFill/>
                </a:ln>
                <a:solidFill>
                  <a:srgbClr val="535353"/>
                </a:solidFill>
                <a:effectLst/>
                <a:uLnTx/>
                <a:uFillTx/>
                <a:latin typeface="+mn-lt"/>
                <a:ea typeface="+mn-ea"/>
                <a:cs typeface="Times New Roman"/>
              </a:rPr>
              <a:t>Fourth level</a:t>
            </a:r>
          </a:p>
          <a:p>
            <a:pPr marL="1381284" marR="0" lvl="4" indent="-246222" algn="l" defTabSz="502920" rtl="0" eaLnBrk="1" fontAlgn="auto" latinLnBrk="0" hangingPunct="1">
              <a:lnSpc>
                <a:spcPct val="100000"/>
              </a:lnSpc>
              <a:spcBef>
                <a:spcPct val="20000"/>
              </a:spcBef>
              <a:spcAft>
                <a:spcPts val="990"/>
              </a:spcAft>
              <a:buClr>
                <a:srgbClr val="6FACDE"/>
              </a:buClr>
              <a:buSzTx/>
              <a:buFont typeface="Arial"/>
              <a:buChar char="–"/>
              <a:tabLst/>
              <a:defRPr/>
            </a:pPr>
            <a:r>
              <a:rPr kumimoji="0" lang="en-US" sz="1760" b="0" i="0" u="none" strike="noStrike" kern="1200" cap="none" spc="0" normalizeH="0" baseline="0" noProof="0" dirty="0">
                <a:ln>
                  <a:noFill/>
                </a:ln>
                <a:solidFill>
                  <a:srgbClr val="535353"/>
                </a:solidFill>
                <a:effectLst/>
                <a:uLnTx/>
                <a:uFillTx/>
                <a:latin typeface="+mn-lt"/>
                <a:ea typeface="+mn-ea"/>
                <a:cs typeface="Times New Roman"/>
              </a:rPr>
              <a:t>Fifth level</a:t>
            </a:r>
          </a:p>
        </p:txBody>
      </p:sp>
      <p:sp>
        <p:nvSpPr>
          <p:cNvPr id="5" name="Title Placeholder 1"/>
          <p:cNvSpPr>
            <a:spLocks noGrp="1"/>
          </p:cNvSpPr>
          <p:nvPr>
            <p:ph type="title"/>
          </p:nvPr>
        </p:nvSpPr>
        <p:spPr>
          <a:xfrm>
            <a:off x="251460" y="207264"/>
            <a:ext cx="6537960" cy="932688"/>
          </a:xfrm>
          <a:prstGeom prst="rect">
            <a:avLst/>
          </a:prstGeom>
        </p:spPr>
        <p:txBody>
          <a:bodyPr vert="horz" lIns="91440" tIns="45720" rIns="91440" bIns="45720" rtlCol="0" anchor="b" anchorCtr="0">
            <a:normAutofit/>
          </a:bodyPr>
          <a:lstStyle>
            <a:lvl1pPr defTabSz="130969">
              <a:tabLst/>
              <a:defRPr>
                <a:solidFill>
                  <a:schemeClr val="accent1"/>
                </a:solidFill>
              </a:defRPr>
            </a:lvl1pPr>
          </a:lstStyle>
          <a:p>
            <a:r>
              <a:rPr lang="en-US" dirty="0"/>
              <a:t>Click to edit Master title style</a:t>
            </a:r>
          </a:p>
        </p:txBody>
      </p:sp>
      <p:sp>
        <p:nvSpPr>
          <p:cNvPr id="7" name="Text Placeholder 8"/>
          <p:cNvSpPr>
            <a:spLocks noGrp="1"/>
          </p:cNvSpPr>
          <p:nvPr>
            <p:ph type="body" sz="quarter" idx="13" hasCustomPrompt="1"/>
          </p:nvPr>
        </p:nvSpPr>
        <p:spPr>
          <a:xfrm>
            <a:off x="251460" y="1399032"/>
            <a:ext cx="8549640" cy="466344"/>
          </a:xfrm>
          <a:prstGeom prst="rect">
            <a:avLst/>
          </a:prstGeom>
        </p:spPr>
        <p:txBody>
          <a:bodyPr>
            <a:noAutofit/>
          </a:bodyPr>
          <a:lstStyle>
            <a:lvl1pPr marL="0" indent="0">
              <a:buNone/>
              <a:defRPr sz="2200" b="1">
                <a:solidFill>
                  <a:schemeClr val="accent2"/>
                </a:solidFill>
                <a:latin typeface="+mj-lt"/>
              </a:defRPr>
            </a:lvl1pPr>
          </a:lstStyle>
          <a:p>
            <a:pPr lvl="0"/>
            <a:r>
              <a:rPr lang="en-US" dirty="0"/>
              <a:t>Subtitle</a:t>
            </a:r>
          </a:p>
        </p:txBody>
      </p:sp>
    </p:spTree>
    <p:extLst>
      <p:ext uri="{BB962C8B-B14F-4D97-AF65-F5344CB8AC3E}">
        <p14:creationId xmlns:p14="http://schemas.microsoft.com/office/powerpoint/2010/main" val="1836816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Cover - text onl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51461" y="1235973"/>
            <a:ext cx="6101010" cy="1249072"/>
          </a:xfrm>
          <a:prstGeom prst="rect">
            <a:avLst/>
          </a:prstGeom>
        </p:spPr>
        <p:txBody>
          <a:bodyPr anchor="b" anchorCtr="0">
            <a:normAutofit/>
          </a:bodyPr>
          <a:lstStyle>
            <a:lvl1pPr algn="l">
              <a:lnSpc>
                <a:spcPts val="4730"/>
              </a:lnSpc>
              <a:spcBef>
                <a:spcPts val="0"/>
              </a:spcBef>
              <a:defRPr sz="3300" cap="none">
                <a:solidFill>
                  <a:schemeClr val="accent1"/>
                </a:solidFill>
              </a:defRPr>
            </a:lvl1pPr>
          </a:lstStyle>
          <a:p>
            <a:r>
              <a:rPr lang="en-US" dirty="0"/>
              <a:t>Cover Page (text only)</a:t>
            </a:r>
          </a:p>
        </p:txBody>
      </p:sp>
      <p:sp>
        <p:nvSpPr>
          <p:cNvPr id="3" name="Subtitle 2"/>
          <p:cNvSpPr>
            <a:spLocks noGrp="1"/>
          </p:cNvSpPr>
          <p:nvPr>
            <p:ph type="subTitle" idx="1" hasCustomPrompt="1"/>
          </p:nvPr>
        </p:nvSpPr>
        <p:spPr>
          <a:xfrm>
            <a:off x="251461" y="4248912"/>
            <a:ext cx="6101010" cy="438532"/>
          </a:xfrm>
          <a:prstGeom prst="rect">
            <a:avLst/>
          </a:prstGeom>
        </p:spPr>
        <p:txBody>
          <a:bodyPr>
            <a:noAutofit/>
          </a:bodyPr>
          <a:lstStyle>
            <a:lvl1pPr marL="0" indent="0" algn="l">
              <a:buNone/>
              <a:defRPr sz="2200" cap="none" baseline="0">
                <a:solidFill>
                  <a:schemeClr val="accent2"/>
                </a:soli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r>
              <a:rPr lang="en-US" dirty="0"/>
              <a:t>Presenter name  |  Date</a:t>
            </a:r>
          </a:p>
        </p:txBody>
      </p:sp>
      <p:pic>
        <p:nvPicPr>
          <p:cNvPr id="8" name="Picture 22"/>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3970" y="4670637"/>
            <a:ext cx="10086340" cy="310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985513" y="6045200"/>
            <a:ext cx="2810662" cy="1381760"/>
          </a:xfrm>
          <a:prstGeom prst="rect">
            <a:avLst/>
          </a:prstGeom>
        </p:spPr>
      </p:pic>
      <p:sp>
        <p:nvSpPr>
          <p:cNvPr id="7" name="Text Placeholder 6"/>
          <p:cNvSpPr txBox="1">
            <a:spLocks/>
          </p:cNvSpPr>
          <p:nvPr userDrawn="1"/>
        </p:nvSpPr>
        <p:spPr>
          <a:xfrm>
            <a:off x="251461" y="7426960"/>
            <a:ext cx="4135321" cy="345440"/>
          </a:xfrm>
          <a:prstGeom prst="rect">
            <a:avLst/>
          </a:prstGeom>
        </p:spPr>
        <p:txBody>
          <a:bodyPr vert="horz" lIns="100584" tIns="50292" rIns="100584" bIns="50292" rtlCol="0" anchor="ctr"/>
          <a:lstStyle>
            <a:lvl1pPr marL="0" indent="0" algn="r" defTabSz="457200" rtl="0" eaLnBrk="1" latinLnBrk="0" hangingPunct="1">
              <a:spcBef>
                <a:spcPct val="20000"/>
              </a:spcBef>
              <a:buFont typeface="Arial"/>
              <a:buNone/>
              <a:defRPr lang="en-US" sz="700" kern="1200" smtClean="0">
                <a:solidFill>
                  <a:schemeClr val="tx1">
                    <a:tint val="75000"/>
                  </a:schemeClr>
                </a:solidFill>
                <a:latin typeface="+mn-lt"/>
                <a:ea typeface="+mn-ea"/>
                <a:cs typeface="+mn-cs"/>
              </a:defRPr>
            </a:lvl1pPr>
            <a:lvl2pPr marL="742950" indent="-285750" algn="l" defTabSz="457200" rtl="0" eaLnBrk="1" latinLnBrk="0" hangingPunct="1">
              <a:spcBef>
                <a:spcPct val="20000"/>
              </a:spcBef>
              <a:buFont typeface="Arial"/>
              <a:buChar char="–"/>
              <a:defRPr lang="en-US" sz="1800" kern="1200" smtClean="0">
                <a:solidFill>
                  <a:schemeClr val="tx1"/>
                </a:solidFill>
                <a:latin typeface="+mn-lt"/>
                <a:ea typeface="+mn-ea"/>
                <a:cs typeface="+mn-cs"/>
              </a:defRPr>
            </a:lvl2pPr>
            <a:lvl3pPr marL="1031875" indent="-230188" algn="l" defTabSz="457200" rtl="0" eaLnBrk="1" latinLnBrk="0" hangingPunct="1">
              <a:spcBef>
                <a:spcPct val="20000"/>
              </a:spcBef>
              <a:buFont typeface="Arial"/>
              <a:buChar char="•"/>
              <a:defRPr lang="en-US" sz="1800" kern="1200" smtClean="0">
                <a:solidFill>
                  <a:schemeClr val="tx1"/>
                </a:solidFill>
                <a:latin typeface="+mn-lt"/>
                <a:ea typeface="+mn-ea"/>
                <a:cs typeface="+mn-cs"/>
              </a:defRPr>
            </a:lvl3pPr>
            <a:lvl4pPr marL="1255713" indent="-223838" algn="l" defTabSz="457200" rtl="0" eaLnBrk="1" latinLnBrk="0" hangingPunct="1">
              <a:spcBef>
                <a:spcPct val="20000"/>
              </a:spcBef>
              <a:buFont typeface="Arial"/>
              <a:buChar char="–"/>
              <a:defRPr lang="en-US" sz="1800" kern="1200" smtClean="0">
                <a:solidFill>
                  <a:schemeClr val="tx1"/>
                </a:solidFill>
                <a:latin typeface="+mn-lt"/>
                <a:ea typeface="+mn-ea"/>
                <a:cs typeface="+mn-cs"/>
              </a:defRPr>
            </a:lvl4pPr>
            <a:lvl5pPr marL="1485900" indent="-230188" algn="l" defTabSz="457200" rtl="0" eaLnBrk="1" latinLnBrk="0" hangingPunct="1">
              <a:spcBef>
                <a:spcPct val="20000"/>
              </a:spcBef>
              <a:buFont typeface="Arial"/>
              <a:buChar char="»"/>
              <a:defRPr lang="en-US"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indent="0" algn="l" defTabSz="502920" rtl="0" eaLnBrk="1" fontAlgn="auto" latinLnBrk="0" hangingPunct="1">
              <a:lnSpc>
                <a:spcPct val="100000"/>
              </a:lnSpc>
              <a:spcBef>
                <a:spcPct val="20000"/>
              </a:spcBef>
              <a:spcAft>
                <a:spcPts val="0"/>
              </a:spcAft>
              <a:buClrTx/>
              <a:buSzTx/>
              <a:buFont typeface="Arial"/>
              <a:buNone/>
              <a:tabLst/>
              <a:defRPr/>
            </a:pPr>
            <a:r>
              <a:rPr lang="en-US" sz="660" kern="1200" dirty="0">
                <a:solidFill>
                  <a:schemeClr val="accent2">
                    <a:lumMod val="40000"/>
                    <a:lumOff val="60000"/>
                  </a:schemeClr>
                </a:solidFill>
                <a:latin typeface="+mj-lt"/>
                <a:ea typeface="+mn-ea"/>
                <a:cs typeface="+mn-cs"/>
              </a:rPr>
              <a:t>© 2019 ARTHUR J. GALLAGHER &amp; CO.  |  AJG.COM</a:t>
            </a:r>
          </a:p>
        </p:txBody>
      </p:sp>
    </p:spTree>
    <p:extLst>
      <p:ext uri="{BB962C8B-B14F-4D97-AF65-F5344CB8AC3E}">
        <p14:creationId xmlns:p14="http://schemas.microsoft.com/office/powerpoint/2010/main" val="1554730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754380" y="1658112"/>
            <a:ext cx="8348472" cy="507796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1"/>
          <p:cNvSpPr>
            <a:spLocks noGrp="1"/>
          </p:cNvSpPr>
          <p:nvPr>
            <p:ph type="title"/>
          </p:nvPr>
        </p:nvSpPr>
        <p:spPr>
          <a:xfrm>
            <a:off x="754380" y="207264"/>
            <a:ext cx="6537960" cy="932688"/>
          </a:xfrm>
          <a:prstGeom prst="rect">
            <a:avLst/>
          </a:prstGeom>
        </p:spPr>
        <p:txBody>
          <a:bodyPr vert="horz" lIns="91440" tIns="45720" rIns="91440" bIns="45720" rtlCol="0" anchor="b" anchorCtr="0">
            <a:normAutofit/>
          </a:bodyPr>
          <a:lstStyle>
            <a:lvl1pPr defTabSz="130969">
              <a:tabLst/>
              <a:defRPr sz="3000" baseline="0">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291518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Bullet">
    <p:spTree>
      <p:nvGrpSpPr>
        <p:cNvPr id="1" name=""/>
        <p:cNvGrpSpPr/>
        <p:nvPr/>
      </p:nvGrpSpPr>
      <p:grpSpPr>
        <a:xfrm>
          <a:off x="0" y="0"/>
          <a:ext cx="0" cy="0"/>
          <a:chOff x="0" y="0"/>
          <a:chExt cx="0" cy="0"/>
        </a:xfrm>
      </p:grpSpPr>
      <p:sp>
        <p:nvSpPr>
          <p:cNvPr id="2" name="Title 1"/>
          <p:cNvSpPr>
            <a:spLocks noGrp="1"/>
          </p:cNvSpPr>
          <p:nvPr>
            <p:ph type="title"/>
          </p:nvPr>
        </p:nvSpPr>
        <p:spPr>
          <a:xfrm>
            <a:off x="754380" y="207264"/>
            <a:ext cx="6537960" cy="932688"/>
          </a:xfrm>
        </p:spPr>
        <p:txBody>
          <a:bodyPr/>
          <a:lstStyle>
            <a:lvl1pPr>
              <a:defRPr sz="3000" baseline="0"/>
            </a:lvl1pPr>
          </a:lstStyle>
          <a:p>
            <a:r>
              <a:rPr lang="en-US" dirty="0"/>
              <a:t>Click to edit Master title style</a:t>
            </a:r>
          </a:p>
        </p:txBody>
      </p:sp>
      <p:sp>
        <p:nvSpPr>
          <p:cNvPr id="3" name="Content Placeholder 2"/>
          <p:cNvSpPr>
            <a:spLocks noGrp="1"/>
          </p:cNvSpPr>
          <p:nvPr>
            <p:ph idx="1"/>
          </p:nvPr>
        </p:nvSpPr>
        <p:spPr>
          <a:xfrm>
            <a:off x="754380" y="1969008"/>
            <a:ext cx="4224528" cy="455980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3"/>
          </p:nvPr>
        </p:nvSpPr>
        <p:spPr>
          <a:xfrm>
            <a:off x="5188458" y="1969008"/>
            <a:ext cx="4224528" cy="455980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8"/>
          <p:cNvSpPr>
            <a:spLocks noGrp="1"/>
          </p:cNvSpPr>
          <p:nvPr>
            <p:ph type="body" sz="quarter" idx="14" hasCustomPrompt="1"/>
          </p:nvPr>
        </p:nvSpPr>
        <p:spPr>
          <a:xfrm>
            <a:off x="754380" y="1399032"/>
            <a:ext cx="8650224" cy="466344"/>
          </a:xfrm>
        </p:spPr>
        <p:txBody>
          <a:bodyPr>
            <a:noAutofit/>
          </a:bodyPr>
          <a:lstStyle>
            <a:lvl1pPr marL="0" indent="0">
              <a:buNone/>
              <a:defRPr lang="en-US" sz="2640" b="1" kern="1200" dirty="0">
                <a:solidFill>
                  <a:schemeClr val="accent2"/>
                </a:solidFill>
                <a:latin typeface="+mj-lt"/>
                <a:ea typeface="+mn-ea"/>
                <a:cs typeface="Times New Roman"/>
              </a:defRPr>
            </a:lvl1pPr>
          </a:lstStyle>
          <a:p>
            <a:pPr marL="377190" lvl="0" indent="-377190" algn="l" defTabSz="502920" rtl="0" eaLnBrk="1" latinLnBrk="0" hangingPunct="1">
              <a:spcBef>
                <a:spcPct val="20000"/>
              </a:spcBef>
              <a:buFont typeface="Arial"/>
              <a:buNone/>
            </a:pPr>
            <a:r>
              <a:rPr lang="en-US" dirty="0"/>
              <a:t>Subtitle</a:t>
            </a:r>
          </a:p>
        </p:txBody>
      </p:sp>
    </p:spTree>
    <p:extLst>
      <p:ext uri="{BB962C8B-B14F-4D97-AF65-F5344CB8AC3E}">
        <p14:creationId xmlns:p14="http://schemas.microsoft.com/office/powerpoint/2010/main" val="261941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And Picture-Bullet">
    <p:spTree>
      <p:nvGrpSpPr>
        <p:cNvPr id="1" name=""/>
        <p:cNvGrpSpPr/>
        <p:nvPr/>
      </p:nvGrpSpPr>
      <p:grpSpPr>
        <a:xfrm>
          <a:off x="0" y="0"/>
          <a:ext cx="0" cy="0"/>
          <a:chOff x="0" y="0"/>
          <a:chExt cx="0" cy="0"/>
        </a:xfrm>
      </p:grpSpPr>
      <p:sp>
        <p:nvSpPr>
          <p:cNvPr id="2" name="Title 1"/>
          <p:cNvSpPr>
            <a:spLocks noGrp="1"/>
          </p:cNvSpPr>
          <p:nvPr>
            <p:ph type="title"/>
          </p:nvPr>
        </p:nvSpPr>
        <p:spPr>
          <a:xfrm>
            <a:off x="754380" y="207264"/>
            <a:ext cx="6537960" cy="932688"/>
          </a:xfrm>
        </p:spPr>
        <p:txBody>
          <a:bodyPr/>
          <a:lstStyle>
            <a:lvl1pPr>
              <a:defRPr sz="3000">
                <a:solidFill>
                  <a:schemeClr val="accent1"/>
                </a:solidFill>
              </a:defRPr>
            </a:lvl1pPr>
          </a:lstStyle>
          <a:p>
            <a:r>
              <a:rPr lang="en-US" dirty="0"/>
              <a:t>Click to edit Master title style</a:t>
            </a:r>
          </a:p>
        </p:txBody>
      </p:sp>
      <p:sp>
        <p:nvSpPr>
          <p:cNvPr id="3" name="Content Placeholder 2"/>
          <p:cNvSpPr>
            <a:spLocks noGrp="1"/>
          </p:cNvSpPr>
          <p:nvPr>
            <p:ph idx="1"/>
          </p:nvPr>
        </p:nvSpPr>
        <p:spPr>
          <a:xfrm>
            <a:off x="754380" y="1969008"/>
            <a:ext cx="4325112" cy="4974336"/>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754380" y="1399032"/>
            <a:ext cx="8046720" cy="466344"/>
          </a:xfrm>
        </p:spPr>
        <p:txBody>
          <a:bodyPr>
            <a:noAutofit/>
          </a:bodyPr>
          <a:lstStyle>
            <a:lvl1pPr marL="0" indent="0">
              <a:buNone/>
              <a:defRPr lang="en-US" sz="2640" b="1" kern="1200" dirty="0">
                <a:solidFill>
                  <a:schemeClr val="accent2"/>
                </a:solidFill>
                <a:latin typeface="+mj-lt"/>
                <a:ea typeface="+mn-ea"/>
                <a:cs typeface="Times New Roman"/>
              </a:defRPr>
            </a:lvl1pPr>
          </a:lstStyle>
          <a:p>
            <a:pPr marL="377190" lvl="0" indent="-377190" algn="l" defTabSz="502920" rtl="0" eaLnBrk="1" latinLnBrk="0" hangingPunct="1">
              <a:spcBef>
                <a:spcPct val="20000"/>
              </a:spcBef>
              <a:buFont typeface="Arial"/>
              <a:buNone/>
            </a:pPr>
            <a:r>
              <a:rPr lang="en-US" dirty="0"/>
              <a:t>Subtitle</a:t>
            </a:r>
          </a:p>
        </p:txBody>
      </p:sp>
      <p:sp>
        <p:nvSpPr>
          <p:cNvPr id="10" name="Picture Placeholder 9"/>
          <p:cNvSpPr>
            <a:spLocks noGrp="1"/>
          </p:cNvSpPr>
          <p:nvPr>
            <p:ph type="pic" sz="quarter" idx="14"/>
          </p:nvPr>
        </p:nvSpPr>
        <p:spPr>
          <a:xfrm>
            <a:off x="5330952" y="1969008"/>
            <a:ext cx="4727448" cy="3627120"/>
          </a:xfrm>
        </p:spPr>
        <p:txBody>
          <a:bodyPr/>
          <a:lstStyle>
            <a:lvl1pPr marL="0" indent="0">
              <a:buNone/>
              <a:defRPr>
                <a:solidFill>
                  <a:schemeClr val="tx2"/>
                </a:solidFill>
              </a:defRPr>
            </a:lvl1pPr>
          </a:lstStyle>
          <a:p>
            <a:r>
              <a:rPr lang="en-US" dirty="0"/>
              <a:t>Click icon to add picture</a:t>
            </a:r>
          </a:p>
        </p:txBody>
      </p:sp>
    </p:spTree>
    <p:extLst>
      <p:ext uri="{BB962C8B-B14F-4D97-AF65-F5344CB8AC3E}">
        <p14:creationId xmlns:p14="http://schemas.microsoft.com/office/powerpoint/2010/main" val="1355841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Slide Number Placeholder 5"/>
          <p:cNvSpPr>
            <a:spLocks noGrp="1"/>
          </p:cNvSpPr>
          <p:nvPr>
            <p:ph type="sldNum" sz="quarter" idx="11"/>
          </p:nvPr>
        </p:nvSpPr>
        <p:spPr>
          <a:xfrm>
            <a:off x="9199245" y="7203864"/>
            <a:ext cx="356235" cy="413808"/>
          </a:xfrm>
          <a:prstGeom prst="rect">
            <a:avLst/>
          </a:prstGeom>
        </p:spPr>
        <p:txBody>
          <a:bodyPr/>
          <a:lstStyle>
            <a:lvl1pPr>
              <a:defRPr/>
            </a:lvl1pPr>
          </a:lstStyle>
          <a:p>
            <a:pPr>
              <a:defRPr/>
            </a:pPr>
            <a:fld id="{486DBA57-4FA2-4B5D-BEC7-D18CB7053703}" type="slidenum">
              <a:rPr lang="en-US"/>
              <a:pPr>
                <a:defRPr/>
              </a:pPr>
              <a:t>‹#›</a:t>
            </a:fld>
            <a:endParaRPr lang="en-US" dirty="0"/>
          </a:p>
        </p:txBody>
      </p:sp>
    </p:spTree>
    <p:extLst>
      <p:ext uri="{BB962C8B-B14F-4D97-AF65-F5344CB8AC3E}">
        <p14:creationId xmlns:p14="http://schemas.microsoft.com/office/powerpoint/2010/main" val="1485783395"/>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7564" y="1749057"/>
            <a:ext cx="9052560" cy="1258937"/>
          </a:xfrm>
        </p:spPr>
        <p:txBody>
          <a:bodyPr/>
          <a:lstStyle>
            <a:lvl1pPr>
              <a:defRPr>
                <a:solidFill>
                  <a:srgbClr val="5E2751"/>
                </a:solidFill>
                <a:latin typeface="NewsGoth Cn BT" panose="020B0506020202030204" pitchFamily="34" charset="0"/>
              </a:defRPr>
            </a:lvl1pPr>
          </a:lstStyle>
          <a:p>
            <a:r>
              <a:rPr lang="en-US" dirty="0"/>
              <a:t>Click to edit Master title style</a:t>
            </a:r>
          </a:p>
        </p:txBody>
      </p:sp>
      <p:sp>
        <p:nvSpPr>
          <p:cNvPr id="3" name="Content Placeholder 2"/>
          <p:cNvSpPr>
            <a:spLocks noGrp="1"/>
          </p:cNvSpPr>
          <p:nvPr>
            <p:ph idx="1"/>
          </p:nvPr>
        </p:nvSpPr>
        <p:spPr>
          <a:xfrm>
            <a:off x="502920" y="2921737"/>
            <a:ext cx="9052560" cy="4039804"/>
          </a:xfrm>
        </p:spPr>
        <p:txBody>
          <a:bodyPr>
            <a:normAutofit/>
          </a:bodyPr>
          <a:lstStyle>
            <a:lvl1pPr>
              <a:buClr>
                <a:srgbClr val="5E2751"/>
              </a:buClr>
              <a:defRPr sz="1540">
                <a:latin typeface="NewsGoth Cn BT" panose="020B0506020202030204" pitchFamily="34" charset="0"/>
              </a:defRPr>
            </a:lvl1pPr>
            <a:lvl2pPr>
              <a:buClr>
                <a:srgbClr val="5E2751"/>
              </a:buClr>
              <a:defRPr sz="1320">
                <a:latin typeface="NewsGoth Cn BT" panose="020B0506020202030204" pitchFamily="34" charset="0"/>
              </a:defRPr>
            </a:lvl2pPr>
            <a:lvl3pPr>
              <a:buClr>
                <a:srgbClr val="5E2751"/>
              </a:buClr>
              <a:defRPr sz="1210">
                <a:latin typeface="NewsGoth Cn BT" panose="020B0506020202030204" pitchFamily="34" charset="0"/>
              </a:defRPr>
            </a:lvl3pPr>
            <a:lvl4pPr>
              <a:buClr>
                <a:srgbClr val="5E2751"/>
              </a:buClr>
              <a:defRPr sz="1155">
                <a:latin typeface="NewsGoth Cn BT" panose="020B0506020202030204" pitchFamily="34" charset="0"/>
              </a:defRPr>
            </a:lvl4pPr>
            <a:lvl5pPr>
              <a:buClr>
                <a:srgbClr val="5E2751"/>
              </a:buClr>
              <a:defRPr sz="1100">
                <a:latin typeface="NewsGoth Cn BT" panose="020B0506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7135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9_Title Slide">
    <p:spTree>
      <p:nvGrpSpPr>
        <p:cNvPr id="1" name=""/>
        <p:cNvGrpSpPr/>
        <p:nvPr/>
      </p:nvGrpSpPr>
      <p:grpSpPr>
        <a:xfrm>
          <a:off x="0" y="0"/>
          <a:ext cx="0" cy="0"/>
          <a:chOff x="0" y="0"/>
          <a:chExt cx="0" cy="0"/>
        </a:xfrm>
      </p:grpSpPr>
      <p:sp>
        <p:nvSpPr>
          <p:cNvPr id="11" name="Title 1"/>
          <p:cNvSpPr>
            <a:spLocks noGrp="1"/>
          </p:cNvSpPr>
          <p:nvPr>
            <p:ph type="title"/>
          </p:nvPr>
        </p:nvSpPr>
        <p:spPr>
          <a:xfrm>
            <a:off x="502920" y="311256"/>
            <a:ext cx="9052560" cy="1863937"/>
          </a:xfrm>
        </p:spPr>
        <p:txBody>
          <a:bodyPr/>
          <a:lstStyle>
            <a:lvl1pPr>
              <a:defRPr>
                <a:solidFill>
                  <a:schemeClr val="bg1"/>
                </a:solidFill>
              </a:defRPr>
            </a:lvl1pPr>
          </a:lstStyle>
          <a:p>
            <a:r>
              <a:rPr lang="en-US"/>
              <a:t>Click to edit Master title style</a:t>
            </a:r>
          </a:p>
        </p:txBody>
      </p:sp>
      <p:sp>
        <p:nvSpPr>
          <p:cNvPr id="12" name="Content Placeholder 2"/>
          <p:cNvSpPr>
            <a:spLocks noGrp="1"/>
          </p:cNvSpPr>
          <p:nvPr>
            <p:ph idx="1"/>
          </p:nvPr>
        </p:nvSpPr>
        <p:spPr>
          <a:xfrm>
            <a:off x="502920" y="2306532"/>
            <a:ext cx="9052560" cy="463645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p:cNvSpPr>
            <a:spLocks noGrp="1"/>
          </p:cNvSpPr>
          <p:nvPr>
            <p:ph type="ftr" sz="quarter" idx="3"/>
          </p:nvPr>
        </p:nvSpPr>
        <p:spPr>
          <a:xfrm>
            <a:off x="502920" y="7203864"/>
            <a:ext cx="4561205" cy="413808"/>
          </a:xfrm>
          <a:prstGeom prst="rect">
            <a:avLst/>
          </a:prstGeom>
        </p:spPr>
        <p:txBody>
          <a:bodyPr vert="horz" wrap="square" lIns="91440" tIns="45720" rIns="91440" bIns="45720" numCol="1" anchor="ctr" anchorCtr="0" compatLnSpc="1">
            <a:prstTxWarp prst="textNoShape">
              <a:avLst/>
            </a:prstTxWarp>
          </a:bodyPr>
          <a:lstStyle>
            <a:lvl1pPr>
              <a:defRPr sz="770">
                <a:solidFill>
                  <a:schemeClr val="bg1"/>
                </a:solidFill>
                <a:latin typeface="Arial" pitchFamily="34" charset="0"/>
              </a:defRPr>
            </a:lvl1pPr>
          </a:lstStyle>
          <a:p>
            <a:endParaRPr lang="en-US" dirty="0"/>
          </a:p>
        </p:txBody>
      </p:sp>
      <p:sp>
        <p:nvSpPr>
          <p:cNvPr id="14" name="Text Placeholder 6"/>
          <p:cNvSpPr txBox="1">
            <a:spLocks/>
          </p:cNvSpPr>
          <p:nvPr/>
        </p:nvSpPr>
        <p:spPr>
          <a:xfrm>
            <a:off x="5064125" y="7203864"/>
            <a:ext cx="4135120" cy="413808"/>
          </a:xfrm>
          <a:prstGeom prst="rect">
            <a:avLst/>
          </a:prstGeom>
        </p:spPr>
        <p:txBody>
          <a:bodyPr anchor="ctr"/>
          <a:lstStyle/>
          <a:p>
            <a:pPr algn="r">
              <a:spcBef>
                <a:spcPct val="20000"/>
              </a:spcBef>
              <a:buFont typeface="Arial" pitchFamily="34" charset="0"/>
              <a:buNone/>
              <a:defRPr/>
            </a:pPr>
            <a:r>
              <a:rPr lang="en-US" sz="770" dirty="0">
                <a:solidFill>
                  <a:schemeClr val="bg1"/>
                </a:solidFill>
                <a:latin typeface="Arial" pitchFamily="34" charset="0"/>
              </a:rPr>
              <a:t>ARTHUR J. GALLAGHER &amp; CO.  |  BUSINESS WITHOUT BARRIERS™</a:t>
            </a:r>
          </a:p>
        </p:txBody>
      </p:sp>
    </p:spTree>
    <p:extLst>
      <p:ext uri="{BB962C8B-B14F-4D97-AF65-F5344CB8AC3E}">
        <p14:creationId xmlns:p14="http://schemas.microsoft.com/office/powerpoint/2010/main" val="1081753558"/>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w Photo">
    <p:spTree>
      <p:nvGrpSpPr>
        <p:cNvPr id="1" name=""/>
        <p:cNvGrpSpPr/>
        <p:nvPr/>
      </p:nvGrpSpPr>
      <p:grpSpPr>
        <a:xfrm>
          <a:off x="0" y="0"/>
          <a:ext cx="0" cy="0"/>
          <a:chOff x="0" y="0"/>
          <a:chExt cx="0" cy="0"/>
        </a:xfrm>
      </p:grpSpPr>
      <p:pic>
        <p:nvPicPr>
          <p:cNvPr id="12" name="pasted-image.pd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17" y="4676360"/>
            <a:ext cx="10072817" cy="3096040"/>
          </a:xfrm>
          <a:prstGeom prst="rect">
            <a:avLst/>
          </a:prstGeom>
          <a:ln w="12700">
            <a:miter lim="400000"/>
          </a:ln>
        </p:spPr>
      </p:pic>
      <p:sp>
        <p:nvSpPr>
          <p:cNvPr id="9" name="Text Placeholder 6"/>
          <p:cNvSpPr txBox="1">
            <a:spLocks/>
          </p:cNvSpPr>
          <p:nvPr userDrawn="1"/>
        </p:nvSpPr>
        <p:spPr>
          <a:xfrm>
            <a:off x="755453" y="7099282"/>
            <a:ext cx="4135321" cy="413808"/>
          </a:xfrm>
          <a:prstGeom prst="rect">
            <a:avLst/>
          </a:prstGeom>
        </p:spPr>
        <p:txBody>
          <a:bodyPr vert="horz" lIns="100584" tIns="50292" rIns="100584" bIns="50292" rtlCol="0" anchor="ctr"/>
          <a:lstStyle>
            <a:lvl1pPr marL="0" indent="0" algn="r" defTabSz="457200" rtl="0" eaLnBrk="1" latinLnBrk="0" hangingPunct="1">
              <a:spcBef>
                <a:spcPct val="20000"/>
              </a:spcBef>
              <a:buFont typeface="Arial"/>
              <a:buNone/>
              <a:defRPr lang="en-US" sz="700" kern="1200" smtClean="0">
                <a:solidFill>
                  <a:schemeClr val="tx1">
                    <a:tint val="75000"/>
                  </a:schemeClr>
                </a:solidFill>
                <a:latin typeface="+mn-lt"/>
                <a:ea typeface="+mn-ea"/>
                <a:cs typeface="+mn-cs"/>
              </a:defRPr>
            </a:lvl1pPr>
            <a:lvl2pPr marL="742950" indent="-285750" algn="l" defTabSz="457200" rtl="0" eaLnBrk="1" latinLnBrk="0" hangingPunct="1">
              <a:spcBef>
                <a:spcPct val="20000"/>
              </a:spcBef>
              <a:buFont typeface="Arial"/>
              <a:buChar char="–"/>
              <a:defRPr lang="en-US" sz="1800" kern="1200" smtClean="0">
                <a:solidFill>
                  <a:schemeClr val="tx1"/>
                </a:solidFill>
                <a:latin typeface="+mn-lt"/>
                <a:ea typeface="+mn-ea"/>
                <a:cs typeface="+mn-cs"/>
              </a:defRPr>
            </a:lvl2pPr>
            <a:lvl3pPr marL="1031875" indent="-230188" algn="l" defTabSz="457200" rtl="0" eaLnBrk="1" latinLnBrk="0" hangingPunct="1">
              <a:spcBef>
                <a:spcPct val="20000"/>
              </a:spcBef>
              <a:buFont typeface="Arial"/>
              <a:buChar char="•"/>
              <a:defRPr lang="en-US" sz="1800" kern="1200" smtClean="0">
                <a:solidFill>
                  <a:schemeClr val="tx1"/>
                </a:solidFill>
                <a:latin typeface="+mn-lt"/>
                <a:ea typeface="+mn-ea"/>
                <a:cs typeface="+mn-cs"/>
              </a:defRPr>
            </a:lvl3pPr>
            <a:lvl4pPr marL="1255713" indent="-223838" algn="l" defTabSz="457200" rtl="0" eaLnBrk="1" latinLnBrk="0" hangingPunct="1">
              <a:spcBef>
                <a:spcPct val="20000"/>
              </a:spcBef>
              <a:buFont typeface="Arial"/>
              <a:buChar char="–"/>
              <a:defRPr lang="en-US" sz="1800" kern="1200" smtClean="0">
                <a:solidFill>
                  <a:schemeClr val="tx1"/>
                </a:solidFill>
                <a:latin typeface="+mn-lt"/>
                <a:ea typeface="+mn-ea"/>
                <a:cs typeface="+mn-cs"/>
              </a:defRPr>
            </a:lvl4pPr>
            <a:lvl5pPr marL="1485900" indent="-230188" algn="l" defTabSz="457200" rtl="0" eaLnBrk="1" latinLnBrk="0" hangingPunct="1">
              <a:spcBef>
                <a:spcPct val="20000"/>
              </a:spcBef>
              <a:buFont typeface="Arial"/>
              <a:buChar char="»"/>
              <a:defRPr lang="en-US"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indent="0" algn="l" defTabSz="502920" rtl="0" eaLnBrk="1" fontAlgn="auto" latinLnBrk="0" hangingPunct="1">
              <a:lnSpc>
                <a:spcPct val="100000"/>
              </a:lnSpc>
              <a:spcBef>
                <a:spcPct val="20000"/>
              </a:spcBef>
              <a:spcAft>
                <a:spcPts val="0"/>
              </a:spcAft>
              <a:buClrTx/>
              <a:buSzTx/>
              <a:buFont typeface="Arial"/>
              <a:buNone/>
              <a:tabLst/>
              <a:defRPr/>
            </a:pPr>
            <a:r>
              <a:rPr lang="en-US" sz="770" dirty="0">
                <a:solidFill>
                  <a:schemeClr val="accent1"/>
                </a:solidFill>
                <a:latin typeface="+mj-lt"/>
              </a:rPr>
              <a:t> © 2018 ARTHUR J. GALLAGHER &amp; CO.</a:t>
            </a:r>
            <a:r>
              <a:rPr lang="en-US" sz="770" baseline="0" dirty="0">
                <a:solidFill>
                  <a:schemeClr val="accent1"/>
                </a:solidFill>
                <a:latin typeface="+mj-lt"/>
              </a:rPr>
              <a:t>  </a:t>
            </a:r>
            <a:r>
              <a:rPr lang="en-US" sz="770" dirty="0">
                <a:solidFill>
                  <a:schemeClr val="accent1"/>
                </a:solidFill>
                <a:latin typeface="+mj-lt"/>
              </a:rPr>
              <a:t>|</a:t>
            </a:r>
            <a:r>
              <a:rPr lang="en-US" sz="770" baseline="0" dirty="0">
                <a:solidFill>
                  <a:schemeClr val="accent1"/>
                </a:solidFill>
                <a:latin typeface="+mj-lt"/>
              </a:rPr>
              <a:t>  </a:t>
            </a:r>
            <a:r>
              <a:rPr lang="en-US" sz="770" dirty="0">
                <a:solidFill>
                  <a:schemeClr val="accent1"/>
                </a:solidFill>
                <a:latin typeface="+mj-lt"/>
              </a:rPr>
              <a:t>AJG.COM</a:t>
            </a:r>
            <a:endParaRPr sz="770" baseline="30000" dirty="0">
              <a:solidFill>
                <a:schemeClr val="accent1"/>
              </a:solidFill>
              <a:latin typeface="+mj-lt"/>
            </a:endParaRPr>
          </a:p>
        </p:txBody>
      </p:sp>
    </p:spTree>
    <p:extLst>
      <p:ext uri="{BB962C8B-B14F-4D97-AF65-F5344CB8AC3E}">
        <p14:creationId xmlns:p14="http://schemas.microsoft.com/office/powerpoint/2010/main" val="90551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Blank">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754380" y="207264"/>
            <a:ext cx="6537960" cy="932688"/>
          </a:xfrm>
          <a:prstGeom prst="rect">
            <a:avLst/>
          </a:prstGeom>
        </p:spPr>
        <p:txBody>
          <a:bodyPr vert="horz" lIns="91440" tIns="45720" rIns="91440" bIns="45720" rtlCol="0" anchor="b" anchorCtr="0">
            <a:normAutofit/>
          </a:bodyPr>
          <a:lstStyle>
            <a:lvl1pPr defTabSz="130969">
              <a:tabLst/>
              <a:defRPr sz="3000" baseline="0">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3804463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1" cstate="print">
            <a:extLst>
              <a:ext uri="{28A0092B-C50C-407E-A947-70E740481C1C}">
                <a14:useLocalDpi xmlns:a14="http://schemas.microsoft.com/office/drawing/2010/main" val="0"/>
              </a:ext>
            </a:extLst>
          </a:blip>
          <a:srcRect b="17793"/>
          <a:stretch/>
        </p:blipFill>
        <p:spPr>
          <a:xfrm>
            <a:off x="3167835" y="6217920"/>
            <a:ext cx="6890566" cy="1554480"/>
          </a:xfrm>
          <a:prstGeom prst="rect">
            <a:avLst/>
          </a:prstGeom>
        </p:spPr>
      </p:pic>
      <p:sp>
        <p:nvSpPr>
          <p:cNvPr id="2" name="Title Placeholder 1"/>
          <p:cNvSpPr>
            <a:spLocks noGrp="1"/>
          </p:cNvSpPr>
          <p:nvPr>
            <p:ph type="title"/>
          </p:nvPr>
        </p:nvSpPr>
        <p:spPr>
          <a:xfrm>
            <a:off x="754380" y="207264"/>
            <a:ext cx="6537960" cy="932688"/>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4380" y="1658112"/>
            <a:ext cx="8348472" cy="50779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6"/>
          <p:cNvSpPr txBox="1">
            <a:spLocks/>
          </p:cNvSpPr>
          <p:nvPr/>
        </p:nvSpPr>
        <p:spPr>
          <a:xfrm>
            <a:off x="5620509" y="7363934"/>
            <a:ext cx="4135321" cy="413808"/>
          </a:xfrm>
          <a:prstGeom prst="rect">
            <a:avLst/>
          </a:prstGeom>
        </p:spPr>
        <p:txBody>
          <a:bodyPr vert="horz" lIns="100584" tIns="50292" rIns="100584" bIns="50292" rtlCol="0" anchor="ctr"/>
          <a:lstStyle>
            <a:lvl1pPr marL="0" indent="0" algn="r" defTabSz="457200" rtl="0" eaLnBrk="1" latinLnBrk="0" hangingPunct="1">
              <a:spcBef>
                <a:spcPct val="20000"/>
              </a:spcBef>
              <a:buFont typeface="Arial"/>
              <a:buNone/>
              <a:defRPr lang="en-US" sz="700" kern="1200" smtClean="0">
                <a:solidFill>
                  <a:schemeClr val="tx1">
                    <a:tint val="75000"/>
                  </a:schemeClr>
                </a:solidFill>
                <a:latin typeface="+mn-lt"/>
                <a:ea typeface="+mn-ea"/>
                <a:cs typeface="+mn-cs"/>
              </a:defRPr>
            </a:lvl1pPr>
            <a:lvl2pPr marL="742950" indent="-285750" algn="l" defTabSz="457200" rtl="0" eaLnBrk="1" latinLnBrk="0" hangingPunct="1">
              <a:spcBef>
                <a:spcPct val="20000"/>
              </a:spcBef>
              <a:buFont typeface="Arial"/>
              <a:buChar char="–"/>
              <a:defRPr lang="en-US" sz="1800" kern="1200" smtClean="0">
                <a:solidFill>
                  <a:schemeClr val="tx1"/>
                </a:solidFill>
                <a:latin typeface="+mn-lt"/>
                <a:ea typeface="+mn-ea"/>
                <a:cs typeface="+mn-cs"/>
              </a:defRPr>
            </a:lvl2pPr>
            <a:lvl3pPr marL="1031875" indent="-230188" algn="l" defTabSz="457200" rtl="0" eaLnBrk="1" latinLnBrk="0" hangingPunct="1">
              <a:spcBef>
                <a:spcPct val="20000"/>
              </a:spcBef>
              <a:buFont typeface="Arial"/>
              <a:buChar char="•"/>
              <a:defRPr lang="en-US" sz="1800" kern="1200" smtClean="0">
                <a:solidFill>
                  <a:schemeClr val="tx1"/>
                </a:solidFill>
                <a:latin typeface="+mn-lt"/>
                <a:ea typeface="+mn-ea"/>
                <a:cs typeface="+mn-cs"/>
              </a:defRPr>
            </a:lvl3pPr>
            <a:lvl4pPr marL="1255713" indent="-223838" algn="l" defTabSz="457200" rtl="0" eaLnBrk="1" latinLnBrk="0" hangingPunct="1">
              <a:spcBef>
                <a:spcPct val="20000"/>
              </a:spcBef>
              <a:buFont typeface="Arial"/>
              <a:buChar char="–"/>
              <a:defRPr lang="en-US" sz="1800" kern="1200" smtClean="0">
                <a:solidFill>
                  <a:schemeClr val="tx1"/>
                </a:solidFill>
                <a:latin typeface="+mn-lt"/>
                <a:ea typeface="+mn-ea"/>
                <a:cs typeface="+mn-cs"/>
              </a:defRPr>
            </a:lvl4pPr>
            <a:lvl5pPr marL="1485900" indent="-230188" algn="l" defTabSz="457200" rtl="0" eaLnBrk="1" latinLnBrk="0" hangingPunct="1">
              <a:spcBef>
                <a:spcPct val="20000"/>
              </a:spcBef>
              <a:buFont typeface="Arial"/>
              <a:buChar char="»"/>
              <a:defRPr lang="en-US"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indent="0" algn="r" defTabSz="502920" rtl="0" eaLnBrk="1" fontAlgn="auto" latinLnBrk="0" hangingPunct="1">
              <a:lnSpc>
                <a:spcPct val="100000"/>
              </a:lnSpc>
              <a:spcBef>
                <a:spcPct val="20000"/>
              </a:spcBef>
              <a:spcAft>
                <a:spcPts val="0"/>
              </a:spcAft>
              <a:buClrTx/>
              <a:buSzTx/>
              <a:buFont typeface="Arial"/>
              <a:buNone/>
              <a:tabLst/>
              <a:defRPr/>
            </a:pPr>
            <a:r>
              <a:rPr lang="en-US" sz="770" dirty="0">
                <a:solidFill>
                  <a:schemeClr val="accent1"/>
                </a:solidFill>
              </a:rPr>
              <a:t> © 2018 ARTHUR J. GALLAGHER &amp; CO.</a:t>
            </a:r>
            <a:r>
              <a:rPr lang="en-US" sz="770" baseline="0" dirty="0">
                <a:solidFill>
                  <a:schemeClr val="accent1"/>
                </a:solidFill>
              </a:rPr>
              <a:t>  </a:t>
            </a:r>
            <a:r>
              <a:rPr lang="en-US" sz="770" dirty="0">
                <a:solidFill>
                  <a:schemeClr val="accent1"/>
                </a:solidFill>
              </a:rPr>
              <a:t>|</a:t>
            </a:r>
            <a:r>
              <a:rPr lang="en-US" sz="770" baseline="0" dirty="0">
                <a:solidFill>
                  <a:schemeClr val="accent1"/>
                </a:solidFill>
              </a:rPr>
              <a:t>  </a:t>
            </a:r>
            <a:r>
              <a:rPr lang="en-US" sz="770" dirty="0">
                <a:solidFill>
                  <a:schemeClr val="accent1"/>
                </a:solidFill>
              </a:rPr>
              <a:t>AJG.COM</a:t>
            </a:r>
          </a:p>
        </p:txBody>
      </p:sp>
      <p:sp>
        <p:nvSpPr>
          <p:cNvPr id="18" name="TextBox 17"/>
          <p:cNvSpPr txBox="1"/>
          <p:nvPr/>
        </p:nvSpPr>
        <p:spPr>
          <a:xfrm>
            <a:off x="9434991" y="7099303"/>
            <a:ext cx="356234" cy="413808"/>
          </a:xfrm>
          <a:prstGeom prst="rect">
            <a:avLst/>
          </a:prstGeom>
        </p:spPr>
        <p:txBody>
          <a:bodyPr vert="horz" lIns="100584" tIns="50292" rIns="100584" bIns="50292" rtlCol="0" anchor="ctr"/>
          <a:lstStyle/>
          <a:p>
            <a:pPr marL="0" algn="ctr" defTabSz="502920" rtl="0" eaLnBrk="1" latinLnBrk="0" hangingPunct="1"/>
            <a:fld id="{8BA08932-23D9-42E7-9371-6007F82543F4}" type="slidenum">
              <a:rPr lang="en-US" sz="880" kern="1200" smtClean="0">
                <a:solidFill>
                  <a:schemeClr val="accent1"/>
                </a:solidFill>
                <a:latin typeface="+mn-lt"/>
                <a:ea typeface="+mn-ea"/>
                <a:cs typeface="+mn-cs"/>
              </a:rPr>
              <a:pPr marL="0" algn="ctr" defTabSz="502920" rtl="0" eaLnBrk="1" latinLnBrk="0" hangingPunct="1"/>
              <a:t>‹#›</a:t>
            </a:fld>
            <a:endParaRPr lang="en-US" sz="880" kern="1200" dirty="0">
              <a:solidFill>
                <a:schemeClr val="accent1"/>
              </a:solidFill>
              <a:latin typeface="+mn-lt"/>
              <a:ea typeface="+mn-ea"/>
              <a:cs typeface="+mn-cs"/>
            </a:endParaRPr>
          </a:p>
        </p:txBody>
      </p:sp>
      <p:pic>
        <p:nvPicPr>
          <p:cNvPr id="21" name="Picture 20"/>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7382313" y="18064"/>
            <a:ext cx="2568704" cy="1262811"/>
          </a:xfrm>
          <a:prstGeom prst="rect">
            <a:avLst/>
          </a:prstGeom>
        </p:spPr>
      </p:pic>
    </p:spTree>
    <p:extLst>
      <p:ext uri="{BB962C8B-B14F-4D97-AF65-F5344CB8AC3E}">
        <p14:creationId xmlns:p14="http://schemas.microsoft.com/office/powerpoint/2010/main" val="84667669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7" r:id="rId10"/>
    <p:sldLayoutId id="2147483828" r:id="rId11"/>
    <p:sldLayoutId id="2147483829" r:id="rId12"/>
    <p:sldLayoutId id="2147483830" r:id="rId13"/>
    <p:sldLayoutId id="2147483831" r:id="rId14"/>
    <p:sldLayoutId id="2147483832" r:id="rId15"/>
    <p:sldLayoutId id="2147483833" r:id="rId16"/>
    <p:sldLayoutId id="2147483835" r:id="rId17"/>
    <p:sldLayoutId id="2147483836" r:id="rId18"/>
    <p:sldLayoutId id="2147483837"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502920" rtl="0" eaLnBrk="1" latinLnBrk="0" hangingPunct="1">
        <a:spcBef>
          <a:spcPct val="0"/>
        </a:spcBef>
        <a:buNone/>
        <a:defRPr sz="3520" kern="1200">
          <a:solidFill>
            <a:schemeClr val="accent1"/>
          </a:solidFill>
          <a:latin typeface="+mj-lt"/>
          <a:ea typeface="+mj-ea"/>
          <a:cs typeface="+mj-cs"/>
        </a:defRPr>
      </a:lvl1pPr>
    </p:titleStyle>
    <p:bodyStyle>
      <a:lvl1pPr marL="377190" indent="-377190" algn="l" defTabSz="502920" rtl="0" eaLnBrk="1" latinLnBrk="0" hangingPunct="1">
        <a:spcBef>
          <a:spcPct val="20000"/>
        </a:spcBef>
        <a:buClr>
          <a:schemeClr val="accent2"/>
        </a:buClr>
        <a:buFont typeface="Arial"/>
        <a:buChar char="•"/>
        <a:defRPr sz="2860" kern="1200">
          <a:solidFill>
            <a:schemeClr val="tx2"/>
          </a:solidFill>
          <a:latin typeface="+mn-lt"/>
          <a:ea typeface="+mn-ea"/>
          <a:cs typeface="Times New Roman"/>
        </a:defRPr>
      </a:lvl1pPr>
      <a:lvl2pPr marL="817245" indent="-314325" algn="l" defTabSz="502920" rtl="0" eaLnBrk="1" latinLnBrk="0" hangingPunct="1">
        <a:spcBef>
          <a:spcPct val="20000"/>
        </a:spcBef>
        <a:buClr>
          <a:schemeClr val="accent2"/>
        </a:buClr>
        <a:buFont typeface="Arial"/>
        <a:buChar char="–"/>
        <a:defRPr sz="2640" kern="1200">
          <a:solidFill>
            <a:schemeClr val="tx2"/>
          </a:solidFill>
          <a:latin typeface="+mn-lt"/>
          <a:ea typeface="+mn-ea"/>
          <a:cs typeface="Times New Roman"/>
        </a:defRPr>
      </a:lvl2pPr>
      <a:lvl3pPr marL="1135063" indent="-253207" algn="l" defTabSz="502920" rtl="0" eaLnBrk="1" latinLnBrk="0" hangingPunct="1">
        <a:spcBef>
          <a:spcPct val="20000"/>
        </a:spcBef>
        <a:buClr>
          <a:schemeClr val="accent2"/>
        </a:buClr>
        <a:buFont typeface="Arial"/>
        <a:buChar char="•"/>
        <a:defRPr sz="2420" kern="1200">
          <a:solidFill>
            <a:schemeClr val="tx2"/>
          </a:solidFill>
          <a:latin typeface="+mn-lt"/>
          <a:ea typeface="+mn-ea"/>
          <a:cs typeface="Times New Roman"/>
        </a:defRPr>
      </a:lvl3pPr>
      <a:lvl4pPr marL="1381284" indent="-246222" algn="l" defTabSz="502920" rtl="0" eaLnBrk="1" latinLnBrk="0" hangingPunct="1">
        <a:spcBef>
          <a:spcPct val="20000"/>
        </a:spcBef>
        <a:buClr>
          <a:schemeClr val="accent2"/>
        </a:buClr>
        <a:buFont typeface="Arial"/>
        <a:buChar char="–"/>
        <a:defRPr sz="2200" kern="1200">
          <a:solidFill>
            <a:schemeClr val="tx2"/>
          </a:solidFill>
          <a:latin typeface="+mn-lt"/>
          <a:ea typeface="+mn-ea"/>
          <a:cs typeface="Times New Roman"/>
        </a:defRPr>
      </a:lvl4pPr>
      <a:lvl5pPr marL="1634490" indent="-253207" algn="l" defTabSz="502920" rtl="0" eaLnBrk="1" latinLnBrk="0" hangingPunct="1">
        <a:spcBef>
          <a:spcPct val="20000"/>
        </a:spcBef>
        <a:buClr>
          <a:schemeClr val="accent2"/>
        </a:buClr>
        <a:buFont typeface="Arial"/>
        <a:buChar char="»"/>
        <a:defRPr sz="1980" kern="1200">
          <a:solidFill>
            <a:schemeClr val="tx2"/>
          </a:solidFill>
          <a:latin typeface="+mn-lt"/>
          <a:ea typeface="+mn-ea"/>
          <a:cs typeface="Times New Roman"/>
        </a:defRPr>
      </a:lvl5pPr>
      <a:lvl6pPr marL="2766060" indent="-251460" algn="l" defTabSz="502920" rtl="0" eaLnBrk="1" latinLnBrk="0" hangingPunct="1">
        <a:spcBef>
          <a:spcPct val="20000"/>
        </a:spcBef>
        <a:buFont typeface="Arial"/>
        <a:buChar char="•"/>
        <a:defRPr sz="2200" kern="1200">
          <a:solidFill>
            <a:schemeClr val="tx1"/>
          </a:solidFill>
          <a:latin typeface="+mn-lt"/>
          <a:ea typeface="+mn-ea"/>
          <a:cs typeface="+mn-cs"/>
        </a:defRPr>
      </a:lvl6pPr>
      <a:lvl7pPr marL="3268980" indent="-251460" algn="l" defTabSz="502920" rtl="0" eaLnBrk="1" latinLnBrk="0" hangingPunct="1">
        <a:spcBef>
          <a:spcPct val="20000"/>
        </a:spcBef>
        <a:buFont typeface="Arial"/>
        <a:buChar char="•"/>
        <a:defRPr sz="2200" kern="1200">
          <a:solidFill>
            <a:schemeClr val="tx1"/>
          </a:solidFill>
          <a:latin typeface="+mn-lt"/>
          <a:ea typeface="+mn-ea"/>
          <a:cs typeface="+mn-cs"/>
        </a:defRPr>
      </a:lvl7pPr>
      <a:lvl8pPr marL="3771900" indent="-251460" algn="l" defTabSz="502920" rtl="0" eaLnBrk="1" latinLnBrk="0" hangingPunct="1">
        <a:spcBef>
          <a:spcPct val="20000"/>
        </a:spcBef>
        <a:buFont typeface="Arial"/>
        <a:buChar char="•"/>
        <a:defRPr sz="2200" kern="1200">
          <a:solidFill>
            <a:schemeClr val="tx1"/>
          </a:solidFill>
          <a:latin typeface="+mn-lt"/>
          <a:ea typeface="+mn-ea"/>
          <a:cs typeface="+mn-cs"/>
        </a:defRPr>
      </a:lvl8pPr>
      <a:lvl9pPr marL="4274820" indent="-251460" algn="l" defTabSz="502920"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2920" rtl="0" eaLnBrk="1" latinLnBrk="0" hangingPunct="1">
        <a:defRPr sz="1980" kern="1200">
          <a:solidFill>
            <a:schemeClr val="tx1"/>
          </a:solidFill>
          <a:latin typeface="+mn-lt"/>
          <a:ea typeface="+mn-ea"/>
          <a:cs typeface="+mn-cs"/>
        </a:defRPr>
      </a:lvl1pPr>
      <a:lvl2pPr marL="502920" algn="l" defTabSz="502920" rtl="0" eaLnBrk="1" latinLnBrk="0" hangingPunct="1">
        <a:defRPr sz="1980" kern="1200">
          <a:solidFill>
            <a:schemeClr val="tx1"/>
          </a:solidFill>
          <a:latin typeface="+mn-lt"/>
          <a:ea typeface="+mn-ea"/>
          <a:cs typeface="+mn-cs"/>
        </a:defRPr>
      </a:lvl2pPr>
      <a:lvl3pPr marL="1005840" algn="l" defTabSz="502920" rtl="0" eaLnBrk="1" latinLnBrk="0" hangingPunct="1">
        <a:defRPr sz="1980" kern="1200">
          <a:solidFill>
            <a:schemeClr val="tx1"/>
          </a:solidFill>
          <a:latin typeface="+mn-lt"/>
          <a:ea typeface="+mn-ea"/>
          <a:cs typeface="+mn-cs"/>
        </a:defRPr>
      </a:lvl3pPr>
      <a:lvl4pPr marL="1508760" algn="l" defTabSz="502920" rtl="0" eaLnBrk="1" latinLnBrk="0" hangingPunct="1">
        <a:defRPr sz="1980" kern="1200">
          <a:solidFill>
            <a:schemeClr val="tx1"/>
          </a:solidFill>
          <a:latin typeface="+mn-lt"/>
          <a:ea typeface="+mn-ea"/>
          <a:cs typeface="+mn-cs"/>
        </a:defRPr>
      </a:lvl4pPr>
      <a:lvl5pPr marL="2011680" algn="l" defTabSz="502920" rtl="0" eaLnBrk="1" latinLnBrk="0" hangingPunct="1">
        <a:defRPr sz="1980" kern="1200">
          <a:solidFill>
            <a:schemeClr val="tx1"/>
          </a:solidFill>
          <a:latin typeface="+mn-lt"/>
          <a:ea typeface="+mn-ea"/>
          <a:cs typeface="+mn-cs"/>
        </a:defRPr>
      </a:lvl5pPr>
      <a:lvl6pPr marL="2514600" algn="l" defTabSz="502920" rtl="0" eaLnBrk="1" latinLnBrk="0" hangingPunct="1">
        <a:defRPr sz="1980" kern="1200">
          <a:solidFill>
            <a:schemeClr val="tx1"/>
          </a:solidFill>
          <a:latin typeface="+mn-lt"/>
          <a:ea typeface="+mn-ea"/>
          <a:cs typeface="+mn-cs"/>
        </a:defRPr>
      </a:lvl6pPr>
      <a:lvl7pPr marL="3017520" algn="l" defTabSz="502920" rtl="0" eaLnBrk="1" latinLnBrk="0" hangingPunct="1">
        <a:defRPr sz="1980" kern="1200">
          <a:solidFill>
            <a:schemeClr val="tx1"/>
          </a:solidFill>
          <a:latin typeface="+mn-lt"/>
          <a:ea typeface="+mn-ea"/>
          <a:cs typeface="+mn-cs"/>
        </a:defRPr>
      </a:lvl7pPr>
      <a:lvl8pPr marL="3520440" algn="l" defTabSz="502920" rtl="0" eaLnBrk="1" latinLnBrk="0" hangingPunct="1">
        <a:defRPr sz="1980" kern="1200">
          <a:solidFill>
            <a:schemeClr val="tx1"/>
          </a:solidFill>
          <a:latin typeface="+mn-lt"/>
          <a:ea typeface="+mn-ea"/>
          <a:cs typeface="+mn-cs"/>
        </a:defRPr>
      </a:lvl8pPr>
      <a:lvl9pPr marL="4023360" algn="l" defTabSz="50292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1" y="715925"/>
            <a:ext cx="9239869" cy="712952"/>
          </a:xfrm>
        </p:spPr>
        <p:txBody>
          <a:bodyPr>
            <a:normAutofit/>
          </a:bodyPr>
          <a:lstStyle/>
          <a:p>
            <a:r>
              <a:rPr lang="en-US" dirty="0">
                <a:solidFill>
                  <a:schemeClr val="tx1"/>
                </a:solidFill>
              </a:rPr>
              <a:t>Julia Processing Layer of Three-Tier Design</a:t>
            </a:r>
          </a:p>
        </p:txBody>
      </p:sp>
      <p:sp>
        <p:nvSpPr>
          <p:cNvPr id="3" name="Subtitle 2"/>
          <p:cNvSpPr>
            <a:spLocks noGrp="1"/>
          </p:cNvSpPr>
          <p:nvPr>
            <p:ph type="subTitle" idx="1"/>
          </p:nvPr>
        </p:nvSpPr>
        <p:spPr>
          <a:xfrm>
            <a:off x="175950" y="6837777"/>
            <a:ext cx="2258906" cy="438532"/>
          </a:xfrm>
        </p:spPr>
        <p:txBody>
          <a:bodyPr/>
          <a:lstStyle/>
          <a:p>
            <a:r>
              <a:rPr lang="en-US" dirty="0"/>
              <a:t>July 17, 2020</a:t>
            </a:r>
          </a:p>
        </p:txBody>
      </p:sp>
      <p:sp>
        <p:nvSpPr>
          <p:cNvPr id="4" name="TextBox 3"/>
          <p:cNvSpPr txBox="1"/>
          <p:nvPr/>
        </p:nvSpPr>
        <p:spPr>
          <a:xfrm>
            <a:off x="633150" y="1428877"/>
            <a:ext cx="8021752" cy="369332"/>
          </a:xfrm>
          <a:prstGeom prst="rect">
            <a:avLst/>
          </a:prstGeom>
          <a:noFill/>
        </p:spPr>
        <p:txBody>
          <a:bodyPr wrap="square" rtlCol="0">
            <a:spAutoFit/>
          </a:bodyPr>
          <a:lstStyle/>
          <a:p>
            <a:r>
              <a:rPr lang="en-US" dirty="0"/>
              <a:t>Rapidly update results with changing inputs while avoiding costly mistakes</a:t>
            </a:r>
          </a:p>
        </p:txBody>
      </p:sp>
      <p:sp>
        <p:nvSpPr>
          <p:cNvPr id="5" name="Subtitle 2"/>
          <p:cNvSpPr txBox="1">
            <a:spLocks/>
          </p:cNvSpPr>
          <p:nvPr/>
        </p:nvSpPr>
        <p:spPr>
          <a:xfrm>
            <a:off x="251461" y="2141829"/>
            <a:ext cx="8679888" cy="2847649"/>
          </a:xfrm>
          <a:prstGeom prst="rect">
            <a:avLst/>
          </a:prstGeom>
        </p:spPr>
        <p:txBody>
          <a:bodyPr vert="horz" lIns="91440" tIns="45720" rIns="91440" bIns="45720" rtlCol="0">
            <a:noAutofit/>
          </a:bodyPr>
          <a:lstStyle>
            <a:lvl1pPr marL="0" indent="0" algn="l" defTabSz="502920" rtl="0" eaLnBrk="1" latinLnBrk="0" hangingPunct="1">
              <a:spcBef>
                <a:spcPct val="20000"/>
              </a:spcBef>
              <a:buClr>
                <a:schemeClr val="accent2"/>
              </a:buClr>
              <a:buFont typeface="Arial"/>
              <a:buNone/>
              <a:defRPr sz="2200" kern="1200" cap="none" baseline="0">
                <a:solidFill>
                  <a:schemeClr val="accent2"/>
                </a:solidFill>
                <a:latin typeface="+mn-lt"/>
                <a:ea typeface="+mn-ea"/>
                <a:cs typeface="Times New Roman"/>
              </a:defRPr>
            </a:lvl1pPr>
            <a:lvl2pPr marL="502920" indent="0" algn="ctr" defTabSz="502920" rtl="0" eaLnBrk="1" latinLnBrk="0" hangingPunct="1">
              <a:spcBef>
                <a:spcPct val="20000"/>
              </a:spcBef>
              <a:buClr>
                <a:schemeClr val="accent2"/>
              </a:buClr>
              <a:buFont typeface="Arial"/>
              <a:buNone/>
              <a:defRPr sz="2640" kern="1200">
                <a:solidFill>
                  <a:schemeClr val="tx1">
                    <a:tint val="75000"/>
                  </a:schemeClr>
                </a:solidFill>
                <a:latin typeface="+mn-lt"/>
                <a:ea typeface="+mn-ea"/>
                <a:cs typeface="Times New Roman"/>
              </a:defRPr>
            </a:lvl2pPr>
            <a:lvl3pPr marL="1005840" indent="0" algn="ctr" defTabSz="502920" rtl="0" eaLnBrk="1" latinLnBrk="0" hangingPunct="1">
              <a:spcBef>
                <a:spcPct val="20000"/>
              </a:spcBef>
              <a:buClr>
                <a:schemeClr val="accent2"/>
              </a:buClr>
              <a:buFont typeface="Arial"/>
              <a:buNone/>
              <a:defRPr sz="2420" kern="1200">
                <a:solidFill>
                  <a:schemeClr val="tx1">
                    <a:tint val="75000"/>
                  </a:schemeClr>
                </a:solidFill>
                <a:latin typeface="+mn-lt"/>
                <a:ea typeface="+mn-ea"/>
                <a:cs typeface="Times New Roman"/>
              </a:defRPr>
            </a:lvl3pPr>
            <a:lvl4pPr marL="1508760" indent="0" algn="ctr" defTabSz="502920" rtl="0" eaLnBrk="1" latinLnBrk="0" hangingPunct="1">
              <a:spcBef>
                <a:spcPct val="20000"/>
              </a:spcBef>
              <a:buClr>
                <a:schemeClr val="accent2"/>
              </a:buClr>
              <a:buFont typeface="Arial"/>
              <a:buNone/>
              <a:defRPr sz="2200" kern="1200">
                <a:solidFill>
                  <a:schemeClr val="tx1">
                    <a:tint val="75000"/>
                  </a:schemeClr>
                </a:solidFill>
                <a:latin typeface="+mn-lt"/>
                <a:ea typeface="+mn-ea"/>
                <a:cs typeface="Times New Roman"/>
              </a:defRPr>
            </a:lvl4pPr>
            <a:lvl5pPr marL="2011680" indent="0" algn="ctr" defTabSz="502920" rtl="0" eaLnBrk="1" latinLnBrk="0" hangingPunct="1">
              <a:spcBef>
                <a:spcPct val="20000"/>
              </a:spcBef>
              <a:buClr>
                <a:schemeClr val="accent2"/>
              </a:buClr>
              <a:buFont typeface="Arial"/>
              <a:buNone/>
              <a:defRPr sz="1980" kern="1200">
                <a:solidFill>
                  <a:schemeClr val="tx1">
                    <a:tint val="75000"/>
                  </a:schemeClr>
                </a:solidFill>
                <a:latin typeface="+mn-lt"/>
                <a:ea typeface="+mn-ea"/>
                <a:cs typeface="Times New Roman"/>
              </a:defRPr>
            </a:lvl5pPr>
            <a:lvl6pPr marL="2514600" indent="0" algn="ctr" defTabSz="502920" rtl="0" eaLnBrk="1" latinLnBrk="0" hangingPunct="1">
              <a:spcBef>
                <a:spcPct val="20000"/>
              </a:spcBef>
              <a:buFont typeface="Arial"/>
              <a:buNone/>
              <a:defRPr sz="2200" kern="1200">
                <a:solidFill>
                  <a:schemeClr val="tx1">
                    <a:tint val="75000"/>
                  </a:schemeClr>
                </a:solidFill>
                <a:latin typeface="+mn-lt"/>
                <a:ea typeface="+mn-ea"/>
                <a:cs typeface="+mn-cs"/>
              </a:defRPr>
            </a:lvl6pPr>
            <a:lvl7pPr marL="3017520" indent="0" algn="ctr" defTabSz="502920" rtl="0" eaLnBrk="1" latinLnBrk="0" hangingPunct="1">
              <a:spcBef>
                <a:spcPct val="20000"/>
              </a:spcBef>
              <a:buFont typeface="Arial"/>
              <a:buNone/>
              <a:defRPr sz="2200" kern="1200">
                <a:solidFill>
                  <a:schemeClr val="tx1">
                    <a:tint val="75000"/>
                  </a:schemeClr>
                </a:solidFill>
                <a:latin typeface="+mn-lt"/>
                <a:ea typeface="+mn-ea"/>
                <a:cs typeface="+mn-cs"/>
              </a:defRPr>
            </a:lvl7pPr>
            <a:lvl8pPr marL="3520440" indent="0" algn="ctr" defTabSz="502920" rtl="0" eaLnBrk="1" latinLnBrk="0" hangingPunct="1">
              <a:spcBef>
                <a:spcPct val="20000"/>
              </a:spcBef>
              <a:buFont typeface="Arial"/>
              <a:buNone/>
              <a:defRPr sz="2200" kern="1200">
                <a:solidFill>
                  <a:schemeClr val="tx1">
                    <a:tint val="75000"/>
                  </a:schemeClr>
                </a:solidFill>
                <a:latin typeface="+mn-lt"/>
                <a:ea typeface="+mn-ea"/>
                <a:cs typeface="+mn-cs"/>
              </a:defRPr>
            </a:lvl8pPr>
            <a:lvl9pPr marL="4023360" indent="0" algn="ctr" defTabSz="502920" rtl="0" eaLnBrk="1" latinLnBrk="0" hangingPunct="1">
              <a:spcBef>
                <a:spcPct val="20000"/>
              </a:spcBef>
              <a:buFont typeface="Arial"/>
              <a:buNone/>
              <a:defRPr sz="2200" kern="1200">
                <a:solidFill>
                  <a:schemeClr val="tx1">
                    <a:tint val="75000"/>
                  </a:schemeClr>
                </a:solidFill>
                <a:latin typeface="+mn-lt"/>
                <a:ea typeface="+mn-ea"/>
                <a:cs typeface="+mn-cs"/>
              </a:defRPr>
            </a:lvl9pPr>
          </a:lstStyle>
          <a:p>
            <a:r>
              <a:rPr lang="en-US" dirty="0"/>
              <a:t>Egan L. Picken, MBA</a:t>
            </a:r>
          </a:p>
          <a:p>
            <a:r>
              <a:rPr lang="en-US" dirty="0"/>
              <a:t>Executive Compensation Consultant</a:t>
            </a:r>
          </a:p>
          <a:p>
            <a:r>
              <a:rPr lang="en-US" dirty="0"/>
              <a:t>Arthur J Gallagher, Human Resources Compensation Consulting</a:t>
            </a:r>
          </a:p>
          <a:p>
            <a:endParaRPr lang="en-US" dirty="0"/>
          </a:p>
          <a:p>
            <a:r>
              <a:rPr lang="en-US" dirty="0"/>
              <a:t>Eric Torkia, </a:t>
            </a:r>
            <a:r>
              <a:rPr lang="en-US" dirty="0" err="1"/>
              <a:t>MASc</a:t>
            </a:r>
            <a:endParaRPr lang="en-US" dirty="0"/>
          </a:p>
          <a:p>
            <a:r>
              <a:rPr lang="en-US" dirty="0"/>
              <a:t>Head of Analytics Strategy </a:t>
            </a:r>
          </a:p>
          <a:p>
            <a:r>
              <a:rPr lang="en-US" dirty="0"/>
              <a:t>Technology </a:t>
            </a:r>
            <a:r>
              <a:rPr lang="en-US" dirty="0" err="1"/>
              <a:t>Partnerz</a:t>
            </a:r>
            <a:r>
              <a:rPr lang="en-US" dirty="0"/>
              <a:t>, [Risk | Decision | Data Science]</a:t>
            </a:r>
          </a:p>
        </p:txBody>
      </p:sp>
    </p:spTree>
    <p:extLst>
      <p:ext uri="{BB962C8B-B14F-4D97-AF65-F5344CB8AC3E}">
        <p14:creationId xmlns:p14="http://schemas.microsoft.com/office/powerpoint/2010/main" val="3803482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460" y="510362"/>
            <a:ext cx="7371965" cy="629589"/>
          </a:xfrm>
        </p:spPr>
        <p:txBody>
          <a:bodyPr>
            <a:normAutofit/>
          </a:bodyPr>
          <a:lstStyle/>
          <a:p>
            <a:r>
              <a:rPr lang="en-US" dirty="0">
                <a:solidFill>
                  <a:schemeClr val="tx1"/>
                </a:solidFill>
              </a:rPr>
              <a:t>Abstract</a:t>
            </a:r>
          </a:p>
        </p:txBody>
      </p:sp>
      <p:sp>
        <p:nvSpPr>
          <p:cNvPr id="9" name="Text Placeholder 8"/>
          <p:cNvSpPr>
            <a:spLocks noGrp="1"/>
          </p:cNvSpPr>
          <p:nvPr>
            <p:ph type="body" sz="quarter" idx="13"/>
          </p:nvPr>
        </p:nvSpPr>
        <p:spPr>
          <a:xfrm>
            <a:off x="338379" y="1312775"/>
            <a:ext cx="8685119" cy="466344"/>
          </a:xfrm>
        </p:spPr>
        <p:txBody>
          <a:bodyPr>
            <a:noAutofit/>
          </a:bodyPr>
          <a:lstStyle/>
          <a:p>
            <a:r>
              <a:rPr lang="en-US" sz="2400" dirty="0"/>
              <a:t>Julia solutions for update-intensive compensation models</a:t>
            </a:r>
          </a:p>
        </p:txBody>
      </p:sp>
      <p:sp>
        <p:nvSpPr>
          <p:cNvPr id="6" name="Text Placeholder 8"/>
          <p:cNvSpPr txBox="1">
            <a:spLocks/>
          </p:cNvSpPr>
          <p:nvPr/>
        </p:nvSpPr>
        <p:spPr>
          <a:xfrm>
            <a:off x="388846" y="1957605"/>
            <a:ext cx="8584183" cy="5265446"/>
          </a:xfrm>
          <a:prstGeom prst="rect">
            <a:avLst/>
          </a:prstGeom>
        </p:spPr>
        <p:txBody>
          <a:bodyPr vert="horz" lIns="91440" tIns="45720" rIns="91440" bIns="45720" rtlCol="0">
            <a:noAutofit/>
          </a:bodyPr>
          <a:lstStyle>
            <a:lvl1pPr marL="0" indent="0" algn="l" defTabSz="502920" rtl="0" eaLnBrk="1" latinLnBrk="0" hangingPunct="1">
              <a:spcBef>
                <a:spcPct val="20000"/>
              </a:spcBef>
              <a:buClr>
                <a:schemeClr val="accent2"/>
              </a:buClr>
              <a:buFont typeface="Arial"/>
              <a:buNone/>
              <a:defRPr sz="2200" b="1" kern="1200">
                <a:solidFill>
                  <a:schemeClr val="accent2"/>
                </a:solidFill>
                <a:latin typeface="+mj-lt"/>
                <a:ea typeface="+mn-ea"/>
                <a:cs typeface="Times New Roman"/>
              </a:defRPr>
            </a:lvl1pPr>
            <a:lvl2pPr marL="817245" indent="-314325" algn="l" defTabSz="502920" rtl="0" eaLnBrk="1" latinLnBrk="0" hangingPunct="1">
              <a:spcBef>
                <a:spcPct val="20000"/>
              </a:spcBef>
              <a:buClr>
                <a:schemeClr val="accent2"/>
              </a:buClr>
              <a:buFont typeface="Arial"/>
              <a:buChar char="–"/>
              <a:defRPr sz="2640" kern="1200">
                <a:solidFill>
                  <a:schemeClr val="tx2"/>
                </a:solidFill>
                <a:latin typeface="+mn-lt"/>
                <a:ea typeface="+mn-ea"/>
                <a:cs typeface="Times New Roman"/>
              </a:defRPr>
            </a:lvl2pPr>
            <a:lvl3pPr marL="1135063" indent="-253207" algn="l" defTabSz="502920" rtl="0" eaLnBrk="1" latinLnBrk="0" hangingPunct="1">
              <a:spcBef>
                <a:spcPct val="20000"/>
              </a:spcBef>
              <a:buClr>
                <a:schemeClr val="accent2"/>
              </a:buClr>
              <a:buFont typeface="Arial"/>
              <a:buChar char="•"/>
              <a:defRPr sz="2420" kern="1200">
                <a:solidFill>
                  <a:schemeClr val="tx2"/>
                </a:solidFill>
                <a:latin typeface="+mn-lt"/>
                <a:ea typeface="+mn-ea"/>
                <a:cs typeface="Times New Roman"/>
              </a:defRPr>
            </a:lvl3pPr>
            <a:lvl4pPr marL="1381284" indent="-246222" algn="l" defTabSz="502920" rtl="0" eaLnBrk="1" latinLnBrk="0" hangingPunct="1">
              <a:spcBef>
                <a:spcPct val="20000"/>
              </a:spcBef>
              <a:buClr>
                <a:schemeClr val="accent2"/>
              </a:buClr>
              <a:buFont typeface="Arial"/>
              <a:buChar char="–"/>
              <a:defRPr sz="2200" kern="1200">
                <a:solidFill>
                  <a:schemeClr val="tx2"/>
                </a:solidFill>
                <a:latin typeface="+mn-lt"/>
                <a:ea typeface="+mn-ea"/>
                <a:cs typeface="Times New Roman"/>
              </a:defRPr>
            </a:lvl4pPr>
            <a:lvl5pPr marL="1634490" indent="-253207" algn="l" defTabSz="502920" rtl="0" eaLnBrk="1" latinLnBrk="0" hangingPunct="1">
              <a:spcBef>
                <a:spcPct val="20000"/>
              </a:spcBef>
              <a:buClr>
                <a:schemeClr val="accent2"/>
              </a:buClr>
              <a:buFont typeface="Arial"/>
              <a:buChar char="»"/>
              <a:defRPr sz="1980" kern="1200">
                <a:solidFill>
                  <a:schemeClr val="tx2"/>
                </a:solidFill>
                <a:latin typeface="+mn-lt"/>
                <a:ea typeface="+mn-ea"/>
                <a:cs typeface="Times New Roman"/>
              </a:defRPr>
            </a:lvl5pPr>
            <a:lvl6pPr marL="2766060" indent="-251460" algn="l" defTabSz="502920" rtl="0" eaLnBrk="1" latinLnBrk="0" hangingPunct="1">
              <a:spcBef>
                <a:spcPct val="20000"/>
              </a:spcBef>
              <a:buFont typeface="Arial"/>
              <a:buChar char="•"/>
              <a:defRPr sz="2200" kern="1200">
                <a:solidFill>
                  <a:schemeClr val="tx1"/>
                </a:solidFill>
                <a:latin typeface="+mn-lt"/>
                <a:ea typeface="+mn-ea"/>
                <a:cs typeface="+mn-cs"/>
              </a:defRPr>
            </a:lvl6pPr>
            <a:lvl7pPr marL="3268980" indent="-251460" algn="l" defTabSz="502920" rtl="0" eaLnBrk="1" latinLnBrk="0" hangingPunct="1">
              <a:spcBef>
                <a:spcPct val="20000"/>
              </a:spcBef>
              <a:buFont typeface="Arial"/>
              <a:buChar char="•"/>
              <a:defRPr sz="2200" kern="1200">
                <a:solidFill>
                  <a:schemeClr val="tx1"/>
                </a:solidFill>
                <a:latin typeface="+mn-lt"/>
                <a:ea typeface="+mn-ea"/>
                <a:cs typeface="+mn-cs"/>
              </a:defRPr>
            </a:lvl7pPr>
            <a:lvl8pPr marL="3771900" indent="-251460" algn="l" defTabSz="502920" rtl="0" eaLnBrk="1" latinLnBrk="0" hangingPunct="1">
              <a:spcBef>
                <a:spcPct val="20000"/>
              </a:spcBef>
              <a:buFont typeface="Arial"/>
              <a:buChar char="•"/>
              <a:defRPr sz="2200" kern="1200">
                <a:solidFill>
                  <a:schemeClr val="tx1"/>
                </a:solidFill>
                <a:latin typeface="+mn-lt"/>
                <a:ea typeface="+mn-ea"/>
                <a:cs typeface="+mn-cs"/>
              </a:defRPr>
            </a:lvl8pPr>
            <a:lvl9pPr marL="4274820" indent="-251460" algn="l" defTabSz="502920" rtl="0" eaLnBrk="1" latinLnBrk="0" hangingPunct="1">
              <a:spcBef>
                <a:spcPct val="20000"/>
              </a:spcBef>
              <a:buFont typeface="Arial"/>
              <a:buChar char="•"/>
              <a:defRPr sz="2200" kern="1200">
                <a:solidFill>
                  <a:schemeClr val="tx1"/>
                </a:solidFill>
                <a:latin typeface="+mn-lt"/>
                <a:ea typeface="+mn-ea"/>
                <a:cs typeface="+mn-cs"/>
              </a:defRPr>
            </a:lvl9pPr>
          </a:lstStyle>
          <a:p>
            <a:pPr marL="342900" indent="-342900">
              <a:buFont typeface="Arial" panose="020B0604020202020204" pitchFamily="34" charset="0"/>
              <a:buChar char="•"/>
            </a:pPr>
            <a:r>
              <a:rPr lang="en-US" sz="1600" b="0" dirty="0">
                <a:solidFill>
                  <a:schemeClr val="tx1"/>
                </a:solidFill>
              </a:rPr>
              <a:t>Financial results executives are measured against change rapidly affecting their short and long term incentive compensation payouts. In the case of Monte Carlo Simulation of Relative Total Shareholder Return (</a:t>
            </a:r>
            <a:r>
              <a:rPr lang="en-US" sz="1600" b="0" dirty="0" err="1">
                <a:solidFill>
                  <a:schemeClr val="tx1"/>
                </a:solidFill>
              </a:rPr>
              <a:t>rTSR</a:t>
            </a:r>
            <a:r>
              <a:rPr lang="en-US" sz="1600" b="0" dirty="0">
                <a:solidFill>
                  <a:schemeClr val="tx1"/>
                </a:solidFill>
              </a:rPr>
              <a:t>) model, inputs and correlation relations change daily.  Setting up simulated TSR models in excel using Crystal Ball is initially time-intensive and updates are highly prone to introduce errors.  </a:t>
            </a:r>
          </a:p>
          <a:p>
            <a:pPr marL="342900" indent="-342900">
              <a:buFont typeface="Arial" panose="020B0604020202020204" pitchFamily="34" charset="0"/>
              <a:buChar char="•"/>
            </a:pPr>
            <a:endParaRPr lang="en-US" sz="1600" b="0" dirty="0">
              <a:solidFill>
                <a:schemeClr val="tx1"/>
              </a:solidFill>
            </a:endParaRPr>
          </a:p>
          <a:p>
            <a:pPr marL="342900" indent="-342900">
              <a:buFont typeface="Arial" panose="020B0604020202020204" pitchFamily="34" charset="0"/>
              <a:buChar char="•"/>
            </a:pPr>
            <a:r>
              <a:rPr lang="en-US" sz="1600" b="0" dirty="0">
                <a:solidFill>
                  <a:schemeClr val="tx1"/>
                </a:solidFill>
              </a:rPr>
              <a:t>Using Julia to fetch stock price returns and interest rates specific to each company and duration exponentially increased the bandwidth of analysis.  </a:t>
            </a:r>
          </a:p>
          <a:p>
            <a:pPr marL="1160145" lvl="1" indent="-342900">
              <a:buFont typeface="Arial" panose="020B0604020202020204" pitchFamily="34" charset="0"/>
              <a:buChar char="•"/>
            </a:pPr>
            <a:endParaRPr lang="en-US" sz="1400" b="0" dirty="0">
              <a:solidFill>
                <a:schemeClr val="tx1"/>
              </a:solidFill>
            </a:endParaRPr>
          </a:p>
          <a:p>
            <a:pPr marL="1160145" lvl="1" indent="-342900">
              <a:buFont typeface="Arial" panose="020B0604020202020204" pitchFamily="34" charset="0"/>
              <a:buChar char="•"/>
            </a:pPr>
            <a:r>
              <a:rPr lang="en-US" sz="1400" b="0" dirty="0">
                <a:solidFill>
                  <a:schemeClr val="tx1"/>
                </a:solidFill>
              </a:rPr>
              <a:t>Updating a </a:t>
            </a:r>
            <a:r>
              <a:rPr lang="en-US" sz="1400" b="1" dirty="0">
                <a:solidFill>
                  <a:schemeClr val="tx1"/>
                </a:solidFill>
              </a:rPr>
              <a:t>15 company TSR group</a:t>
            </a:r>
            <a:r>
              <a:rPr lang="en-US" sz="1400" b="0" dirty="0">
                <a:solidFill>
                  <a:schemeClr val="tx1"/>
                </a:solidFill>
              </a:rPr>
              <a:t> would take upwards to </a:t>
            </a:r>
            <a:r>
              <a:rPr lang="en-US" sz="1400" b="1" dirty="0">
                <a:solidFill>
                  <a:schemeClr val="tx1"/>
                </a:solidFill>
              </a:rPr>
              <a:t>4 hours to complete</a:t>
            </a:r>
            <a:r>
              <a:rPr lang="en-US" sz="1400" b="0" dirty="0">
                <a:solidFill>
                  <a:schemeClr val="tx1"/>
                </a:solidFill>
              </a:rPr>
              <a:t>; </a:t>
            </a:r>
          </a:p>
          <a:p>
            <a:pPr marL="1477963" lvl="2" indent="-342900">
              <a:buFont typeface="Arial" panose="020B0604020202020204" pitchFamily="34" charset="0"/>
              <a:buChar char="•"/>
            </a:pPr>
            <a:r>
              <a:rPr lang="en-US" sz="1180" dirty="0">
                <a:solidFill>
                  <a:schemeClr val="tx1"/>
                </a:solidFill>
              </a:rPr>
              <a:t>Changing array dimensions from samples, underlying volatility and risk-free rates inputs requires numerous intermediate calculations </a:t>
            </a:r>
          </a:p>
          <a:p>
            <a:pPr marL="1477963" lvl="2" indent="-342900">
              <a:buFont typeface="Arial" panose="020B0604020202020204" pitchFamily="34" charset="0"/>
              <a:buChar char="•"/>
            </a:pPr>
            <a:r>
              <a:rPr lang="en-US" sz="1180" dirty="0">
                <a:solidFill>
                  <a:schemeClr val="tx1"/>
                </a:solidFill>
              </a:rPr>
              <a:t>Multiple Crystal Ball runs eats time and denies any other Excel model work to be completed. </a:t>
            </a:r>
            <a:endParaRPr lang="en-US" sz="1180" b="0" dirty="0">
              <a:solidFill>
                <a:schemeClr val="tx1"/>
              </a:solidFill>
            </a:endParaRPr>
          </a:p>
          <a:p>
            <a:pPr marL="1160145" lvl="1" indent="-342900">
              <a:buFont typeface="Arial" panose="020B0604020202020204" pitchFamily="34" charset="0"/>
              <a:buChar char="•"/>
            </a:pPr>
            <a:endParaRPr lang="en-US" sz="1400" dirty="0">
              <a:solidFill>
                <a:schemeClr val="tx1"/>
              </a:solidFill>
            </a:endParaRPr>
          </a:p>
          <a:p>
            <a:pPr marL="1160145" lvl="1" indent="-342900">
              <a:buFont typeface="Arial" panose="020B0604020202020204" pitchFamily="34" charset="0"/>
              <a:buChar char="•"/>
            </a:pPr>
            <a:r>
              <a:rPr lang="en-US" sz="1400" dirty="0">
                <a:solidFill>
                  <a:schemeClr val="tx1"/>
                </a:solidFill>
              </a:rPr>
              <a:t>Updating a </a:t>
            </a:r>
            <a:r>
              <a:rPr lang="en-US" sz="1400" b="1" dirty="0">
                <a:solidFill>
                  <a:schemeClr val="tx1"/>
                </a:solidFill>
              </a:rPr>
              <a:t>153 company TSR group</a:t>
            </a:r>
            <a:r>
              <a:rPr lang="en-US" sz="1400" dirty="0">
                <a:solidFill>
                  <a:schemeClr val="tx1"/>
                </a:solidFill>
              </a:rPr>
              <a:t> took </a:t>
            </a:r>
            <a:r>
              <a:rPr lang="en-US" sz="1400" b="1" dirty="0">
                <a:solidFill>
                  <a:schemeClr val="tx1"/>
                </a:solidFill>
              </a:rPr>
              <a:t>1.35 minutes to complete</a:t>
            </a:r>
            <a:r>
              <a:rPr lang="en-US" sz="1400" dirty="0">
                <a:solidFill>
                  <a:schemeClr val="tx1"/>
                </a:solidFill>
              </a:rPr>
              <a:t> the first run, and 44 seconds once the packages were precompiled.</a:t>
            </a:r>
          </a:p>
          <a:p>
            <a:pPr marL="1477963" lvl="2" indent="-342900">
              <a:buFont typeface="Arial" panose="020B0604020202020204" pitchFamily="34" charset="0"/>
              <a:buChar char="•"/>
            </a:pPr>
            <a:r>
              <a:rPr lang="en-US" sz="1180" dirty="0">
                <a:solidFill>
                  <a:schemeClr val="tx1"/>
                </a:solidFill>
              </a:rPr>
              <a:t>All intermediate calculations automated by Julia powered APIs, and Monte Carlo simulation with returns correlation matrix via Julia Package </a:t>
            </a:r>
            <a:r>
              <a:rPr lang="en-US" sz="1180" dirty="0" err="1">
                <a:solidFill>
                  <a:schemeClr val="tx1"/>
                </a:solidFill>
              </a:rPr>
              <a:t>MCHammer</a:t>
            </a:r>
            <a:r>
              <a:rPr lang="en-US" sz="1180" dirty="0">
                <a:solidFill>
                  <a:schemeClr val="tx1"/>
                </a:solidFill>
              </a:rPr>
              <a:t> by Eric Torkia of Technology </a:t>
            </a:r>
            <a:r>
              <a:rPr lang="en-US" sz="1180" dirty="0" err="1">
                <a:solidFill>
                  <a:schemeClr val="tx1"/>
                </a:solidFill>
              </a:rPr>
              <a:t>Partnerz</a:t>
            </a:r>
            <a:r>
              <a:rPr lang="en-US" sz="1180" dirty="0">
                <a:solidFill>
                  <a:schemeClr val="tx1"/>
                </a:solidFill>
              </a:rPr>
              <a:t>.  </a:t>
            </a:r>
          </a:p>
          <a:p>
            <a:pPr marL="1477963" lvl="2" indent="-342900">
              <a:buFont typeface="Arial" panose="020B0604020202020204" pitchFamily="34" charset="0"/>
              <a:buChar char="•"/>
            </a:pPr>
            <a:endParaRPr lang="en-US" sz="1180" dirty="0">
              <a:solidFill>
                <a:schemeClr val="tx1"/>
              </a:solidFill>
            </a:endParaRPr>
          </a:p>
          <a:p>
            <a:pPr marL="342900" indent="-342900">
              <a:buFont typeface="Arial" panose="020B0604020202020204" pitchFamily="34" charset="0"/>
              <a:buChar char="•"/>
            </a:pPr>
            <a:r>
              <a:rPr lang="en-US" sz="1600" b="0" dirty="0">
                <a:solidFill>
                  <a:schemeClr val="tx1"/>
                </a:solidFill>
              </a:rPr>
              <a:t>Using Julia frees human capital from menial data collection and model audits. Time saved increases thoughtful analysis of the results instead of concern of model accuracy.</a:t>
            </a:r>
          </a:p>
        </p:txBody>
      </p:sp>
    </p:spTree>
    <p:extLst>
      <p:ext uri="{BB962C8B-B14F-4D97-AF65-F5344CB8AC3E}">
        <p14:creationId xmlns:p14="http://schemas.microsoft.com/office/powerpoint/2010/main" val="3102959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460" y="207264"/>
            <a:ext cx="7371965" cy="932688"/>
          </a:xfrm>
        </p:spPr>
        <p:txBody>
          <a:bodyPr>
            <a:normAutofit/>
          </a:bodyPr>
          <a:lstStyle/>
          <a:p>
            <a:r>
              <a:rPr lang="en-US" dirty="0">
                <a:solidFill>
                  <a:schemeClr val="tx1"/>
                </a:solidFill>
              </a:rPr>
              <a:t>Motivation</a:t>
            </a:r>
          </a:p>
        </p:txBody>
      </p:sp>
      <p:sp>
        <p:nvSpPr>
          <p:cNvPr id="9" name="Text Placeholder 8"/>
          <p:cNvSpPr>
            <a:spLocks noGrp="1"/>
          </p:cNvSpPr>
          <p:nvPr>
            <p:ph type="body" sz="quarter" idx="13"/>
          </p:nvPr>
        </p:nvSpPr>
        <p:spPr>
          <a:xfrm>
            <a:off x="338379" y="1521169"/>
            <a:ext cx="6852996" cy="466344"/>
          </a:xfrm>
        </p:spPr>
        <p:txBody>
          <a:bodyPr>
            <a:noAutofit/>
          </a:bodyPr>
          <a:lstStyle/>
          <a:p>
            <a:r>
              <a:rPr lang="en-US" dirty="0"/>
              <a:t>Running models in Excel just takes too long</a:t>
            </a:r>
            <a:endParaRPr lang="en-US" sz="2400" dirty="0"/>
          </a:p>
        </p:txBody>
      </p:sp>
      <p:sp>
        <p:nvSpPr>
          <p:cNvPr id="7" name="Content Placeholder 1"/>
          <p:cNvSpPr>
            <a:spLocks noGrp="1"/>
          </p:cNvSpPr>
          <p:nvPr>
            <p:ph idx="1"/>
          </p:nvPr>
        </p:nvSpPr>
        <p:spPr>
          <a:xfrm>
            <a:off x="864996" y="2154866"/>
            <a:ext cx="8080530" cy="4635794"/>
          </a:xfrm>
        </p:spPr>
        <p:txBody>
          <a:bodyPr>
            <a:noAutofit/>
          </a:bodyPr>
          <a:lstStyle/>
          <a:p>
            <a:pPr marL="254952" lvl="1" indent="0">
              <a:spcBef>
                <a:spcPct val="0"/>
              </a:spcBef>
              <a:buNone/>
            </a:pPr>
            <a:r>
              <a:rPr lang="en-US" altLang="en-US" sz="1600" dirty="0">
                <a:cs typeface="Times New Roman" panose="02020603050405020304" pitchFamily="18" charset="0"/>
              </a:rPr>
              <a:t>Collecting data and auditing results for financial valuation of various stock options type and TSR models has taken place too many late nights in the rush between market close and the next morning’s open.  Updating any spreadsheet analysis often  leads to heavy debugging due to many data entry and copying errors.</a:t>
            </a:r>
          </a:p>
          <a:p>
            <a:pPr marL="254952" lvl="1" indent="0">
              <a:spcBef>
                <a:spcPct val="0"/>
              </a:spcBef>
              <a:buNone/>
            </a:pPr>
            <a:r>
              <a:rPr lang="en-US" altLang="en-US" sz="1600" dirty="0">
                <a:cs typeface="Times New Roman" panose="02020603050405020304" pitchFamily="18" charset="0"/>
              </a:rPr>
              <a:t>Eric pointed me to Julia, citing it was a natural environment for migrating from Excel simulation to coded solutions. We developed many important risk models </a:t>
            </a:r>
            <a:r>
              <a:rPr lang="en-US" altLang="en-US" sz="1600" dirty="0" err="1">
                <a:cs typeface="Times New Roman" panose="02020603050405020304" pitchFamily="18" charset="0"/>
              </a:rPr>
              <a:t>surch</a:t>
            </a:r>
            <a:r>
              <a:rPr lang="en-US" altLang="en-US" sz="1600" dirty="0">
                <a:cs typeface="Times New Roman" panose="02020603050405020304" pitchFamily="18" charset="0"/>
              </a:rPr>
              <a:t> as Relative Shareholder Return, Performance Stock Options and the like.</a:t>
            </a:r>
          </a:p>
          <a:p>
            <a:pPr marL="254952" lvl="1" indent="0">
              <a:spcBef>
                <a:spcPct val="0"/>
              </a:spcBef>
              <a:buNone/>
            </a:pPr>
            <a:r>
              <a:rPr lang="en-US" altLang="en-US" sz="1600" dirty="0">
                <a:cs typeface="Times New Roman" panose="02020603050405020304" pitchFamily="18" charset="0"/>
              </a:rPr>
              <a:t>After employing Julia in </a:t>
            </a:r>
            <a:r>
              <a:rPr lang="en-US" altLang="en-US" sz="1600" dirty="0" err="1">
                <a:cs typeface="Times New Roman" panose="02020603050405020304" pitchFamily="18" charset="0"/>
              </a:rPr>
              <a:t>rTSR</a:t>
            </a:r>
            <a:r>
              <a:rPr lang="en-US" altLang="en-US" sz="1600" dirty="0">
                <a:cs typeface="Times New Roman" panose="02020603050405020304" pitchFamily="18" charset="0"/>
              </a:rPr>
              <a:t> and other models my bosses were amazed clear reduction in time-to-analysis and results.</a:t>
            </a:r>
            <a:r>
              <a:rPr lang="en-US" altLang="en-US" sz="1600" b="1" dirty="0">
                <a:cs typeface="Times New Roman" panose="02020603050405020304" pitchFamily="18" charset="0"/>
              </a:rPr>
              <a:t> Using Julia productivity increased the equivalent to two and a half analysts without any added labor expense. </a:t>
            </a:r>
            <a:endParaRPr lang="en-US" altLang="en-US" sz="1600" dirty="0">
              <a:cs typeface="Times New Roman" panose="02020603050405020304" pitchFamily="18" charset="0"/>
            </a:endParaRPr>
          </a:p>
          <a:p>
            <a:pPr marL="254952" lvl="1" indent="0">
              <a:spcBef>
                <a:spcPct val="0"/>
              </a:spcBef>
              <a:buNone/>
            </a:pPr>
            <a:endParaRPr lang="en-US" altLang="en-US" sz="1600" dirty="0">
              <a:cs typeface="Times New Roman" panose="02020603050405020304" pitchFamily="18" charset="0"/>
            </a:endParaRPr>
          </a:p>
          <a:p>
            <a:pPr marL="254952" lvl="1" indent="0">
              <a:spcBef>
                <a:spcPct val="0"/>
              </a:spcBef>
              <a:buNone/>
            </a:pPr>
            <a:endParaRPr lang="en-US" altLang="en-US" sz="1600" dirty="0">
              <a:cs typeface="Times New Roman" panose="02020603050405020304" pitchFamily="18" charset="0"/>
            </a:endParaRPr>
          </a:p>
          <a:p>
            <a:pPr marL="254952" lvl="1" indent="0">
              <a:spcBef>
                <a:spcPct val="0"/>
              </a:spcBef>
              <a:buNone/>
            </a:pPr>
            <a:endParaRPr lang="en-US" altLang="en-US" sz="1600" dirty="0">
              <a:cs typeface="Times New Roman" panose="02020603050405020304" pitchFamily="18" charset="0"/>
            </a:endParaRPr>
          </a:p>
        </p:txBody>
      </p:sp>
    </p:spTree>
    <p:extLst>
      <p:ext uri="{BB962C8B-B14F-4D97-AF65-F5344CB8AC3E}">
        <p14:creationId xmlns:p14="http://schemas.microsoft.com/office/powerpoint/2010/main" val="1441949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solidFill>
                  <a:schemeClr val="tx1"/>
                </a:solidFill>
              </a:rPr>
              <a:t>From Julia to </a:t>
            </a:r>
            <a:r>
              <a:rPr lang="en-US" dirty="0" err="1">
                <a:solidFill>
                  <a:schemeClr val="tx1"/>
                </a:solidFill>
              </a:rPr>
              <a:t>PowerBI</a:t>
            </a:r>
            <a:endParaRPr lang="en-US" dirty="0">
              <a:solidFill>
                <a:schemeClr val="tx1"/>
              </a:solidFill>
            </a:endParaRPr>
          </a:p>
        </p:txBody>
      </p:sp>
      <p:sp>
        <p:nvSpPr>
          <p:cNvPr id="9" name="Text Placeholder 8"/>
          <p:cNvSpPr>
            <a:spLocks noGrp="1"/>
          </p:cNvSpPr>
          <p:nvPr>
            <p:ph type="body" idx="1"/>
          </p:nvPr>
        </p:nvSpPr>
        <p:spPr/>
        <p:txBody>
          <a:bodyPr>
            <a:noAutofit/>
          </a:bodyPr>
          <a:lstStyle/>
          <a:p>
            <a:r>
              <a:rPr lang="en-US" sz="2000" dirty="0"/>
              <a:t>Valuation of Financial Based Equity Incentives </a:t>
            </a:r>
            <a:r>
              <a:rPr lang="en-US" altLang="en-US" sz="2000" dirty="0">
                <a:cs typeface="Times New Roman" panose="02020603050405020304" pitchFamily="18" charset="0"/>
              </a:rPr>
              <a:t>Inputs:</a:t>
            </a:r>
          </a:p>
          <a:p>
            <a:endParaRPr lang="en-US" sz="2000" dirty="0"/>
          </a:p>
        </p:txBody>
      </p:sp>
      <p:sp>
        <p:nvSpPr>
          <p:cNvPr id="7" name="Content Placeholder 1"/>
          <p:cNvSpPr>
            <a:spLocks noGrp="1"/>
          </p:cNvSpPr>
          <p:nvPr>
            <p:ph sz="half" idx="2"/>
          </p:nvPr>
        </p:nvSpPr>
        <p:spPr>
          <a:xfrm>
            <a:off x="502922" y="2793046"/>
            <a:ext cx="3754754" cy="4266884"/>
          </a:xfrm>
        </p:spPr>
        <p:txBody>
          <a:bodyPr>
            <a:noAutofit/>
          </a:bodyPr>
          <a:lstStyle/>
          <a:p>
            <a:pPr marL="540702" lvl="1" indent="-285750">
              <a:spcBef>
                <a:spcPct val="0"/>
              </a:spcBef>
            </a:pPr>
            <a:r>
              <a:rPr lang="en-US" altLang="en-US" sz="1400" dirty="0">
                <a:cs typeface="Times New Roman" panose="02020603050405020304" pitchFamily="18" charset="0"/>
              </a:rPr>
              <a:t>Risk free rate of US Treasury rates for duration of measurement period as released 430 pm from the Federal Reserve Bank of St. Louis.</a:t>
            </a:r>
            <a:br>
              <a:rPr lang="en-US" altLang="en-US" sz="1400" dirty="0">
                <a:cs typeface="Times New Roman" panose="02020603050405020304" pitchFamily="18" charset="0"/>
              </a:rPr>
            </a:br>
            <a:endParaRPr lang="en-US" altLang="en-US" sz="1400" dirty="0">
              <a:cs typeface="Times New Roman" panose="02020603050405020304" pitchFamily="18" charset="0"/>
            </a:endParaRPr>
          </a:p>
          <a:p>
            <a:pPr marL="540702" lvl="1" indent="-285750">
              <a:spcBef>
                <a:spcPct val="0"/>
              </a:spcBef>
            </a:pPr>
            <a:r>
              <a:rPr lang="en-US" altLang="en-US" sz="1400" dirty="0">
                <a:cs typeface="Times New Roman" panose="02020603050405020304" pitchFamily="18" charset="0"/>
              </a:rPr>
              <a:t>Underlying Volatility of returns for each company security at market close</a:t>
            </a:r>
            <a:br>
              <a:rPr lang="en-US" altLang="en-US" sz="1400" dirty="0">
                <a:cs typeface="Times New Roman" panose="02020603050405020304" pitchFamily="18" charset="0"/>
              </a:rPr>
            </a:br>
            <a:endParaRPr lang="en-US" altLang="en-US" sz="1400" dirty="0">
              <a:cs typeface="Times New Roman" panose="02020603050405020304" pitchFamily="18" charset="0"/>
            </a:endParaRPr>
          </a:p>
          <a:p>
            <a:pPr marL="540702" lvl="1" indent="-285750">
              <a:spcBef>
                <a:spcPct val="0"/>
              </a:spcBef>
            </a:pPr>
            <a:r>
              <a:rPr lang="en-US" altLang="en-US" sz="1400" dirty="0">
                <a:cs typeface="Times New Roman" panose="02020603050405020304" pitchFamily="18" charset="0"/>
              </a:rPr>
              <a:t>Correlation of returns for each relative peer company and the larger market index </a:t>
            </a:r>
            <a:r>
              <a:rPr lang="en-US" altLang="en-US" sz="1400" dirty="0" err="1">
                <a:cs typeface="Times New Roman" panose="02020603050405020304" pitchFamily="18" charset="0"/>
              </a:rPr>
              <a:t>DowJones</a:t>
            </a:r>
            <a:r>
              <a:rPr lang="en-US" altLang="en-US" sz="1400" dirty="0">
                <a:cs typeface="Times New Roman" panose="02020603050405020304" pitchFamily="18" charset="0"/>
              </a:rPr>
              <a:t> Industrial Average, SP500 or Sector Exchange Traded Fund (ETF).</a:t>
            </a:r>
          </a:p>
          <a:p>
            <a:pPr marL="540702" lvl="1" indent="-285750">
              <a:spcBef>
                <a:spcPct val="0"/>
              </a:spcBef>
            </a:pPr>
            <a:endParaRPr lang="en-US" altLang="en-US" sz="1400" dirty="0">
              <a:cs typeface="Times New Roman" panose="02020603050405020304" pitchFamily="18" charset="0"/>
            </a:endParaRPr>
          </a:p>
          <a:p>
            <a:pPr marL="540702" lvl="1" indent="-285750">
              <a:spcBef>
                <a:spcPct val="0"/>
              </a:spcBef>
            </a:pPr>
            <a:r>
              <a:rPr lang="en-US" altLang="en-US" sz="1400" dirty="0">
                <a:cs typeface="Times New Roman" panose="02020603050405020304" pitchFamily="18" charset="0"/>
              </a:rPr>
              <a:t>Long Term relative TSR is measured against the returns of other company stocks on a percentile basis. The median rank among the peer group returns is typically target performance resulting in 100% payout of the incentive opportunity</a:t>
            </a:r>
            <a:r>
              <a:rPr lang="en-US" altLang="en-US" sz="1600" dirty="0">
                <a:cs typeface="Times New Roman" panose="02020603050405020304" pitchFamily="18" charset="0"/>
              </a:rPr>
              <a:t>.</a:t>
            </a:r>
          </a:p>
        </p:txBody>
      </p:sp>
      <p:pic>
        <p:nvPicPr>
          <p:cNvPr id="8" name="Content Placeholder 7">
            <a:extLst>
              <a:ext uri="{FF2B5EF4-FFF2-40B4-BE49-F238E27FC236}">
                <a16:creationId xmlns:a16="http://schemas.microsoft.com/office/drawing/2014/main" id="{F3E0BBB0-CE5C-4C91-9097-BCEE196C6079}"/>
              </a:ext>
            </a:extLst>
          </p:cNvPr>
          <p:cNvPicPr>
            <a:picLocks noGrp="1" noChangeAspect="1"/>
          </p:cNvPicPr>
          <p:nvPr>
            <p:ph sz="quarter" idx="4"/>
          </p:nvPr>
        </p:nvPicPr>
        <p:blipFill>
          <a:blip r:embed="rId3"/>
          <a:stretch>
            <a:fillRect/>
          </a:stretch>
        </p:blipFill>
        <p:spPr>
          <a:xfrm>
            <a:off x="4257676" y="2793046"/>
            <a:ext cx="5617307" cy="3116353"/>
          </a:xfrm>
          <a:prstGeom prst="rect">
            <a:avLst/>
          </a:prstGeom>
        </p:spPr>
      </p:pic>
      <p:sp>
        <p:nvSpPr>
          <p:cNvPr id="5" name="TextBox 4">
            <a:extLst>
              <a:ext uri="{FF2B5EF4-FFF2-40B4-BE49-F238E27FC236}">
                <a16:creationId xmlns:a16="http://schemas.microsoft.com/office/drawing/2014/main" id="{547D1C72-64F0-413B-90DC-F570320E7BFF}"/>
              </a:ext>
            </a:extLst>
          </p:cNvPr>
          <p:cNvSpPr txBox="1"/>
          <p:nvPr/>
        </p:nvSpPr>
        <p:spPr>
          <a:xfrm>
            <a:off x="5029200" y="6022999"/>
            <a:ext cx="4592668" cy="307777"/>
          </a:xfrm>
          <a:prstGeom prst="rect">
            <a:avLst/>
          </a:prstGeom>
          <a:noFill/>
        </p:spPr>
        <p:txBody>
          <a:bodyPr wrap="none" rtlCol="0">
            <a:spAutoFit/>
          </a:bodyPr>
          <a:lstStyle/>
          <a:p>
            <a:r>
              <a:rPr lang="en-US" sz="1400" b="1" dirty="0" err="1"/>
              <a:t>PowerBI</a:t>
            </a:r>
            <a:r>
              <a:rPr lang="en-US" sz="1400" b="1" dirty="0"/>
              <a:t> Dashboard using Julia’s simulation results</a:t>
            </a:r>
          </a:p>
        </p:txBody>
      </p:sp>
    </p:spTree>
    <p:extLst>
      <p:ext uri="{BB962C8B-B14F-4D97-AF65-F5344CB8AC3E}">
        <p14:creationId xmlns:p14="http://schemas.microsoft.com/office/powerpoint/2010/main" val="1677379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Conclusion</a:t>
            </a:r>
          </a:p>
        </p:txBody>
      </p:sp>
      <p:sp>
        <p:nvSpPr>
          <p:cNvPr id="8" name="Text Placeholder 8"/>
          <p:cNvSpPr>
            <a:spLocks noGrp="1"/>
          </p:cNvSpPr>
          <p:nvPr>
            <p:ph type="body" idx="1"/>
          </p:nvPr>
        </p:nvSpPr>
        <p:spPr/>
        <p:txBody>
          <a:bodyPr>
            <a:noAutofit/>
          </a:bodyPr>
          <a:lstStyle/>
          <a:p>
            <a:r>
              <a:rPr lang="en-US" sz="2000" dirty="0"/>
              <a:t>Julia increases productivity on a Full time equivalent basis</a:t>
            </a:r>
            <a:endParaRPr lang="en-US" sz="1600" dirty="0"/>
          </a:p>
        </p:txBody>
      </p:sp>
      <p:sp>
        <p:nvSpPr>
          <p:cNvPr id="9" name="Content Placeholder 1"/>
          <p:cNvSpPr>
            <a:spLocks noGrp="1"/>
          </p:cNvSpPr>
          <p:nvPr>
            <p:ph sz="half" idx="2"/>
          </p:nvPr>
        </p:nvSpPr>
        <p:spPr/>
        <p:txBody>
          <a:bodyPr>
            <a:noAutofit/>
          </a:bodyPr>
          <a:lstStyle/>
          <a:p>
            <a:pPr marL="254952" lvl="1" indent="0">
              <a:spcBef>
                <a:spcPct val="0"/>
              </a:spcBef>
              <a:buNone/>
            </a:pPr>
            <a:r>
              <a:rPr lang="en-US" altLang="en-US" sz="1600" dirty="0">
                <a:cs typeface="Times New Roman" panose="02020603050405020304" pitchFamily="18" charset="0"/>
              </a:rPr>
              <a:t>Using Julia productivity increased the equivalent to two and a half analysts without any added labor expense.  This frees analysts from menial data collection and munging and allows for increased thoughtful insight to the strategic goal of the company by management and greater client engagement, satisfaction and retention.</a:t>
            </a:r>
          </a:p>
          <a:p>
            <a:pPr marL="254952" lvl="1" indent="0">
              <a:spcBef>
                <a:spcPct val="0"/>
              </a:spcBef>
              <a:buNone/>
            </a:pPr>
            <a:endParaRPr lang="en-US" altLang="en-US" sz="1600" dirty="0">
              <a:cs typeface="Times New Roman" panose="02020603050405020304" pitchFamily="18" charset="0"/>
            </a:endParaRPr>
          </a:p>
          <a:p>
            <a:pPr marL="254952" lvl="1" indent="0">
              <a:spcBef>
                <a:spcPct val="0"/>
              </a:spcBef>
              <a:buNone/>
            </a:pPr>
            <a:endParaRPr lang="en-US" altLang="en-US" sz="1600" dirty="0">
              <a:cs typeface="Times New Roman" panose="02020603050405020304" pitchFamily="18" charset="0"/>
            </a:endParaRPr>
          </a:p>
          <a:p>
            <a:pPr marL="254952" lvl="1" indent="0">
              <a:spcBef>
                <a:spcPct val="0"/>
              </a:spcBef>
              <a:buNone/>
            </a:pPr>
            <a:endParaRPr lang="en-US" altLang="en-US" sz="1600" dirty="0">
              <a:cs typeface="Times New Roman" panose="02020603050405020304" pitchFamily="18" charset="0"/>
            </a:endParaRPr>
          </a:p>
        </p:txBody>
      </p:sp>
      <p:sp>
        <p:nvSpPr>
          <p:cNvPr id="2" name="Text Placeholder 1">
            <a:extLst>
              <a:ext uri="{FF2B5EF4-FFF2-40B4-BE49-F238E27FC236}">
                <a16:creationId xmlns:a16="http://schemas.microsoft.com/office/drawing/2014/main" id="{2C04ABE4-8FDA-481D-8061-F9082A1261C5}"/>
              </a:ext>
            </a:extLst>
          </p:cNvPr>
          <p:cNvSpPr>
            <a:spLocks noGrp="1"/>
          </p:cNvSpPr>
          <p:nvPr>
            <p:ph type="body" sz="quarter" idx="3"/>
          </p:nvPr>
        </p:nvSpPr>
        <p:spPr/>
        <p:txBody>
          <a:bodyPr/>
          <a:lstStyle/>
          <a:p>
            <a:r>
              <a:rPr lang="en-US" dirty="0"/>
              <a:t>Further work</a:t>
            </a:r>
          </a:p>
        </p:txBody>
      </p:sp>
      <p:sp>
        <p:nvSpPr>
          <p:cNvPr id="3" name="Content Placeholder 2">
            <a:extLst>
              <a:ext uri="{FF2B5EF4-FFF2-40B4-BE49-F238E27FC236}">
                <a16:creationId xmlns:a16="http://schemas.microsoft.com/office/drawing/2014/main" id="{511CD9FC-78A7-4432-84F4-9A9618F5438C}"/>
              </a:ext>
            </a:extLst>
          </p:cNvPr>
          <p:cNvSpPr>
            <a:spLocks noGrp="1"/>
          </p:cNvSpPr>
          <p:nvPr>
            <p:ph sz="quarter" idx="4"/>
          </p:nvPr>
        </p:nvSpPr>
        <p:spPr/>
        <p:txBody>
          <a:bodyPr/>
          <a:lstStyle/>
          <a:p>
            <a:pPr marL="540702" lvl="1" indent="-285750">
              <a:spcBef>
                <a:spcPct val="0"/>
              </a:spcBef>
            </a:pPr>
            <a:r>
              <a:rPr lang="en-US" altLang="en-US" sz="1600" dirty="0">
                <a:cs typeface="Times New Roman" panose="02020603050405020304" pitchFamily="18" charset="0"/>
              </a:rPr>
              <a:t>New Models</a:t>
            </a:r>
          </a:p>
          <a:p>
            <a:pPr marL="540702" lvl="1" indent="-285750">
              <a:spcBef>
                <a:spcPct val="0"/>
              </a:spcBef>
            </a:pPr>
            <a:r>
              <a:rPr lang="en-US" altLang="en-US" sz="1600" dirty="0">
                <a:cs typeface="Times New Roman" panose="02020603050405020304" pitchFamily="18" charset="0"/>
              </a:rPr>
              <a:t>API Integration</a:t>
            </a:r>
          </a:p>
          <a:p>
            <a:pPr marL="540702" lvl="1" indent="-285750">
              <a:spcBef>
                <a:spcPct val="0"/>
              </a:spcBef>
            </a:pPr>
            <a:r>
              <a:rPr lang="en-US" altLang="en-US" sz="1600" dirty="0" err="1">
                <a:cs typeface="Times New Roman" panose="02020603050405020304" pitchFamily="18" charset="0"/>
              </a:rPr>
              <a:t>Parrallelism</a:t>
            </a:r>
            <a:endParaRPr lang="en-US" altLang="en-US" sz="1600" dirty="0">
              <a:cs typeface="Times New Roman" panose="02020603050405020304" pitchFamily="18" charset="0"/>
            </a:endParaRPr>
          </a:p>
        </p:txBody>
      </p:sp>
    </p:spTree>
    <p:extLst>
      <p:ext uri="{BB962C8B-B14F-4D97-AF65-F5344CB8AC3E}">
        <p14:creationId xmlns:p14="http://schemas.microsoft.com/office/powerpoint/2010/main" val="409148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4_Custom Design">
  <a:themeElements>
    <a:clrScheme name="Corp PPT Palette">
      <a:dk1>
        <a:srgbClr val="000000"/>
      </a:dk1>
      <a:lt1>
        <a:srgbClr val="FFFFFF"/>
      </a:lt1>
      <a:dk2>
        <a:srgbClr val="535353"/>
      </a:dk2>
      <a:lt2>
        <a:srgbClr val="A7A7A7"/>
      </a:lt2>
      <a:accent1>
        <a:srgbClr val="00263E"/>
      </a:accent1>
      <a:accent2>
        <a:srgbClr val="407EC9"/>
      </a:accent2>
      <a:accent3>
        <a:srgbClr val="949300"/>
      </a:accent3>
      <a:accent4>
        <a:srgbClr val="E07E3C"/>
      </a:accent4>
      <a:accent5>
        <a:srgbClr val="F0B323"/>
      </a:accent5>
      <a:accent6>
        <a:srgbClr val="A4C8E1"/>
      </a:accent6>
      <a:hlink>
        <a:srgbClr val="898A89"/>
      </a:hlink>
      <a:folHlink>
        <a:srgbClr val="122D42"/>
      </a:folHlink>
    </a:clrScheme>
    <a:fontScheme name="BSD/GBS Theme - A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OSS_x0020_-_x0020_Document_x0020_Status xmlns="2cc20d44-25e2-42c8-b7c6-0a08ac232e09">New</BOSS_x0020_-_x0020_Document_x0020_Status>
    <Marketing_x0020_Document_x0020_Type xmlns="2cc20d44-25e2-42c8-b7c6-0a08ac232e09">Presentation</Marketing_x0020_Document_x0020_Type>
    <BOSS_x0020_-_x0020_Review_x0020_Date xmlns="2cc20d44-25e2-42c8-b7c6-0a08ac232e09">2014-06-01T05:00:00+00:00</BOSS_x0020_-_x0020_Review_x0020_Date>
    <TaxCatchAll xmlns="0e770d08-728b-4a77-bcf7-6637b6aaabd8"/>
    <BOSS_x0020_-_x0020_Revision_x0020_Date xmlns="2cc20d44-25e2-42c8-b7c6-0a08ac232e09">2014-04-02T05:00:00+00:00</BOSS_x0020_-_x0020_Revision_x0020_Date>
    <k565ee17aae346f19700890b1b4bd05f xmlns="2cc20d44-25e2-42c8-b7c6-0a08ac232e09">
      <Terms xmlns="http://schemas.microsoft.com/office/infopath/2007/PartnerControls"/>
    </k565ee17aae346f19700890b1b4bd05f>
    <lc9bfd2beb304d11aaa340f0774d0c98 xmlns="2cc20d44-25e2-42c8-b7c6-0a08ac232e09">
      <Terms xmlns="http://schemas.microsoft.com/office/infopath/2007/PartnerControls"/>
    </lc9bfd2beb304d11aaa340f0774d0c98>
    <Marketing_x0020_Level_x0020_II_x0020_Navigation xmlns="51f58718-2655-4806-9278-5aaf2ff3751b">
      <Value>15</Value>
      <Value>22</Value>
    </Marketing_x0020_Level_x0020_II_x0020_Navigation>
    <Marketing_x0020_Document_x0020_Topic xmlns="2cc20d44-25e2-42c8-b7c6-0a08ac232e09">Rebranded Benefits and Human Resources (GBS) PowerPoint template for sales and capabilities presentations.  Updated with darker font colors for better contrast.</Marketing_x0020_Document_x0020_Topic>
    <BOSS_x0020_-_x0020_Publishing_x0020_Sort_x0020_Order xmlns="2cc20d44-25e2-42c8-b7c6-0a08ac232e09">1</BOSS_x0020_-_x0020_Publishing_x0020_Sort_x0020_Order>
    <kb4a1a4d3a8343e0bbbb531a31de72d3 xmlns="2cc20d44-25e2-42c8-b7c6-0a08ac232e09">
      <Terms xmlns="http://schemas.microsoft.com/office/infopath/2007/PartnerControls"/>
    </kb4a1a4d3a8343e0bbbb531a31de72d3>
    <Quick_x0020_Link xmlns="2cc20d44-25e2-42c8-b7c6-0a08ac232e09">false</Quick_x0020_Link>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Marketing Knowledge Center Document" ma:contentTypeID="0x01010052B8B3715B5D814ABFE786832253A71B00A6C856FD3E292F48A0E40C5C79078988" ma:contentTypeVersion="3" ma:contentTypeDescription="Marketing Knowledge Center Document" ma:contentTypeScope="" ma:versionID="b30d6017a2dc55c1601f5294adb11716">
  <xsd:schema xmlns:xsd="http://www.w3.org/2001/XMLSchema" xmlns:xs="http://www.w3.org/2001/XMLSchema" xmlns:p="http://schemas.microsoft.com/office/2006/metadata/properties" xmlns:ns2="2cc20d44-25e2-42c8-b7c6-0a08ac232e09" xmlns:ns3="0e770d08-728b-4a77-bcf7-6637b6aaabd8" xmlns:ns4="51f58718-2655-4806-9278-5aaf2ff3751b" targetNamespace="http://schemas.microsoft.com/office/2006/metadata/properties" ma:root="true" ma:fieldsID="00d813107fa89c4bbb18f4612bae405d" ns2:_="" ns3:_="" ns4:_="">
    <xsd:import namespace="2cc20d44-25e2-42c8-b7c6-0a08ac232e09"/>
    <xsd:import namespace="0e770d08-728b-4a77-bcf7-6637b6aaabd8"/>
    <xsd:import namespace="51f58718-2655-4806-9278-5aaf2ff3751b"/>
    <xsd:element name="properties">
      <xsd:complexType>
        <xsd:sequence>
          <xsd:element name="documentManagement">
            <xsd:complexType>
              <xsd:all>
                <xsd:element ref="ns2:Quick_x0020_Link" minOccurs="0"/>
                <xsd:element ref="ns2:kb4a1a4d3a8343e0bbbb531a31de72d3" minOccurs="0"/>
                <xsd:element ref="ns3:TaxCatchAll" minOccurs="0"/>
                <xsd:element ref="ns3:TaxCatchAllLabel" minOccurs="0"/>
                <xsd:element ref="ns2:k565ee17aae346f19700890b1b4bd05f" minOccurs="0"/>
                <xsd:element ref="ns2:lc9bfd2beb304d11aaa340f0774d0c98" minOccurs="0"/>
                <xsd:element ref="ns2:Marketing_x0020_Document_x0020_Topic" minOccurs="0"/>
                <xsd:element ref="ns2:Marketing_x0020_Document_x0020_Type" minOccurs="0"/>
                <xsd:element ref="ns4:Marketing_x0020_Level_x0020_II_x0020_Navigation" minOccurs="0"/>
                <xsd:element ref="ns2:BOSS_x0020_-_x0020_Review_x0020_Date"/>
                <xsd:element ref="ns2:BOSS_x0020_-_x0020_Revision_x0020_Date" minOccurs="0"/>
                <xsd:element ref="ns2:BOSS_x0020_-_x0020_Document_x0020_Status"/>
                <xsd:element ref="ns2:BOSS_x0020_-_x0020_Publishing_x0020_Sort_x0020_Ord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c20d44-25e2-42c8-b7c6-0a08ac232e09" elementFormDefault="qualified">
    <xsd:import namespace="http://schemas.microsoft.com/office/2006/documentManagement/types"/>
    <xsd:import namespace="http://schemas.microsoft.com/office/infopath/2007/PartnerControls"/>
    <xsd:element name="Quick_x0020_Link" ma:index="8" nillable="true" ma:displayName="Quick Link" ma:default="0" ma:description="Indicates whether this item should be added to custom GBS Web Parts on GO GBS Publishing sites." ma:internalName="Quick_x0020_Link">
      <xsd:simpleType>
        <xsd:restriction base="dms:Boolean"/>
      </xsd:simpleType>
    </xsd:element>
    <xsd:element name="kb4a1a4d3a8343e0bbbb531a31de72d3" ma:index="9" nillable="true" ma:taxonomy="true" ma:internalName="kb4a1a4d3a8343e0bbbb531a31de72d3" ma:taxonomyFieldName="Consulting_x0020_Practices" ma:displayName="Consulting Practices" ma:default="" ma:fieldId="{4b4a1a4d-3a83-43e0-bbbb-531a31de72d3}" ma:taxonomyMulti="true" ma:sspId="2f4db4f6-c044-4f17-9f6b-8e9b8718ddf5" ma:termSetId="7444e89b-94fc-4411-b0f1-b577be918726" ma:anchorId="00000000-0000-0000-0000-000000000000" ma:open="true" ma:isKeyword="false">
      <xsd:complexType>
        <xsd:sequence>
          <xsd:element ref="pc:Terms" minOccurs="0" maxOccurs="1"/>
        </xsd:sequence>
      </xsd:complexType>
    </xsd:element>
    <xsd:element name="k565ee17aae346f19700890b1b4bd05f" ma:index="13" nillable="true" ma:taxonomy="true" ma:internalName="k565ee17aae346f19700890b1b4bd05f" ma:taxonomyFieldName="Industry_x0020_Practices" ma:displayName="Industry Practices" ma:default="" ma:fieldId="{4565ee17-aae3-46f1-9700-890b1b4bd05f}" ma:taxonomyMulti="true" ma:sspId="2f4db4f6-c044-4f17-9f6b-8e9b8718ddf5" ma:termSetId="6107b7d8-2441-44d6-98cd-1089f74cbaaf" ma:anchorId="00000000-0000-0000-0000-000000000000" ma:open="false" ma:isKeyword="false">
      <xsd:complexType>
        <xsd:sequence>
          <xsd:element ref="pc:Terms" minOccurs="0" maxOccurs="1"/>
        </xsd:sequence>
      </xsd:complexType>
    </xsd:element>
    <xsd:element name="lc9bfd2beb304d11aaa340f0774d0c98" ma:index="15" nillable="true" ma:taxonomy="true" ma:internalName="lc9bfd2beb304d11aaa340f0774d0c98" ma:taxonomyFieldName="Marketing_x0020_Keywords" ma:displayName="Marketing Keywords" ma:default="" ma:fieldId="{5c9bfd2b-eb30-4d11-aaa3-40f0774d0c98}" ma:taxonomyMulti="true" ma:sspId="2f4db4f6-c044-4f17-9f6b-8e9b8718ddf5" ma:termSetId="6de29aa4-7239-47fe-b87d-35c69c4c6441" ma:anchorId="00000000-0000-0000-0000-000000000000" ma:open="true" ma:isKeyword="false">
      <xsd:complexType>
        <xsd:sequence>
          <xsd:element ref="pc:Terms" minOccurs="0" maxOccurs="1"/>
        </xsd:sequence>
      </xsd:complexType>
    </xsd:element>
    <xsd:element name="Marketing_x0020_Document_x0020_Topic" ma:index="17" nillable="true" ma:displayName="Marketing Document Topic" ma:description="Describe the Marketing Topic\Description for this document" ma:internalName="Marketing_x0020_Document_x0020_Topic">
      <xsd:simpleType>
        <xsd:restriction base="dms:Note">
          <xsd:maxLength value="255"/>
        </xsd:restriction>
      </xsd:simpleType>
    </xsd:element>
    <xsd:element name="Marketing_x0020_Document_x0020_Type" ma:index="18" nillable="true" ma:displayName="Marketing Document Type" ma:description="Select the Marketing Document Type as displayed on the page to visitors" ma:format="RadioButtons" ma:internalName="Marketing_x0020_Document_x0020_Type">
      <xsd:simpleType>
        <xsd:restriction base="dms:Choice">
          <xsd:enumeration value="Brochure"/>
          <xsd:enumeration value="Case Study"/>
          <xsd:enumeration value="Newsletter"/>
          <xsd:enumeration value="Presentation"/>
          <xsd:enumeration value="Report"/>
          <xsd:enumeration value="Testimonial"/>
          <xsd:enumeration value="Tutorial"/>
          <xsd:enumeration value="Webinar"/>
          <xsd:enumeration value="White Paper"/>
        </xsd:restriction>
      </xsd:simpleType>
    </xsd:element>
    <xsd:element name="BOSS_x0020_-_x0020_Review_x0020_Date" ma:index="20" ma:displayName="Document Review Date" ma:description="The date by which a document's Document Status should be reviewed; documents with Document Status of &quot;New&quot; or &quot;Revised&quot; will cease to appear in New and Revised web parts following this date." ma:format="DateOnly" ma:internalName="BOSS_x0020__x002d__x0020_Review_x0020_Date">
      <xsd:simpleType>
        <xsd:restriction base="dms:DateTime"/>
      </xsd:simpleType>
    </xsd:element>
    <xsd:element name="BOSS_x0020_-_x0020_Revision_x0020_Date" ma:index="21" nillable="true" ma:displayName="Document Revision Date" ma:description="The date the Document Status was changed.  This change should signal the change in Document Review date." ma:format="DateOnly" ma:internalName="BOSS_x0020__x002d__x0020_Revision_x0020_Date">
      <xsd:simpleType>
        <xsd:restriction base="dms:DateTime"/>
      </xsd:simpleType>
    </xsd:element>
    <xsd:element name="BOSS_x0020_-_x0020_Document_x0020_Status" ma:index="22" ma:displayName="Document Status" ma:default="New" ma:description="Indicates the status of this document." ma:format="Dropdown" ma:internalName="BOSS_x0020__x002d__x0020_Document_x0020_Status">
      <xsd:simpleType>
        <xsd:restriction base="dms:Choice">
          <xsd:enumeration value="New"/>
          <xsd:enumeration value="Revised"/>
          <xsd:enumeration value="Current"/>
        </xsd:restriction>
      </xsd:simpleType>
    </xsd:element>
    <xsd:element name="BOSS_x0020_-_x0020_Publishing_x0020_Sort_x0020_Order" ma:index="23" nillable="true" ma:displayName="Publishing Sort Order" ma:decimals="0" ma:default="1" ma:description="Use this field to sort Navigation pages." ma:internalName="BOSS_x0020__x002d__x0020_Publishing_x0020_Sort_x0020_Order"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0e770d08-728b-4a77-bcf7-6637b6aaabd8"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416cd99c-8d02-418b-b697-f0f24661cc96}" ma:internalName="TaxCatchAll" ma:showField="CatchAllData" ma:web="2cc20d44-25e2-42c8-b7c6-0a08ac232e09">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hidden="true" ma:list="{416cd99c-8d02-418b-b697-f0f24661cc96}" ma:internalName="TaxCatchAllLabel" ma:readOnly="true" ma:showField="CatchAllDataLabel" ma:web="2cc20d44-25e2-42c8-b7c6-0a08ac232e09">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1f58718-2655-4806-9278-5aaf2ff3751b" elementFormDefault="qualified">
    <xsd:import namespace="http://schemas.microsoft.com/office/2006/documentManagement/types"/>
    <xsd:import namespace="http://schemas.microsoft.com/office/infopath/2007/PartnerControls"/>
    <xsd:element name="Marketing_x0020_Level_x0020_II_x0020_Navigation" ma:index="19" nillable="true" ma:displayName="Marketing Level II Navigation" ma:description="Marketing Level II Navigation Pages" ma:list="{cc04d8d6-5d2e-4bbf-bf1e-a4d5bbdc569d}" ma:internalName="Marketing_x0020_Level_x0020_II_x0020_Navigation" ma:showField="Title" ma:web="51f58718-2655-4806-9278-5aaf2ff3751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F50993-7828-4A37-B967-11AD40A26B34}">
  <ds:schemaRefs>
    <ds:schemaRef ds:uri="http://schemas.microsoft.com/office/2006/documentManagement/types"/>
    <ds:schemaRef ds:uri="http://schemas.openxmlformats.org/package/2006/metadata/core-properties"/>
    <ds:schemaRef ds:uri="http://purl.org/dc/elements/1.1/"/>
    <ds:schemaRef ds:uri="http://purl.org/dc/dcmitype/"/>
    <ds:schemaRef ds:uri="http://schemas.microsoft.com/office/infopath/2007/PartnerControls"/>
    <ds:schemaRef ds:uri="http://schemas.microsoft.com/office/2006/metadata/properties"/>
    <ds:schemaRef ds:uri="2cc20d44-25e2-42c8-b7c6-0a08ac232e09"/>
    <ds:schemaRef ds:uri="http://purl.org/dc/terms/"/>
    <ds:schemaRef ds:uri="51f58718-2655-4806-9278-5aaf2ff3751b"/>
    <ds:schemaRef ds:uri="0e770d08-728b-4a77-bcf7-6637b6aaabd8"/>
    <ds:schemaRef ds:uri="http://www.w3.org/XML/1998/namespace"/>
  </ds:schemaRefs>
</ds:datastoreItem>
</file>

<file path=customXml/itemProps2.xml><?xml version="1.0" encoding="utf-8"?>
<ds:datastoreItem xmlns:ds="http://schemas.openxmlformats.org/officeDocument/2006/customXml" ds:itemID="{AF3AD7B2-1986-4E86-A3C6-FC675ED67B07}">
  <ds:schemaRefs>
    <ds:schemaRef ds:uri="http://schemas.microsoft.com/sharepoint/v3/contenttype/forms"/>
  </ds:schemaRefs>
</ds:datastoreItem>
</file>

<file path=customXml/itemProps3.xml><?xml version="1.0" encoding="utf-8"?>
<ds:datastoreItem xmlns:ds="http://schemas.openxmlformats.org/officeDocument/2006/customXml" ds:itemID="{0A684E43-66E6-4D1D-A117-145CF043DD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c20d44-25e2-42c8-b7c6-0a08ac232e09"/>
    <ds:schemaRef ds:uri="0e770d08-728b-4a77-bcf7-6637b6aaabd8"/>
    <ds:schemaRef ds:uri="51f58718-2655-4806-9278-5aaf2ff375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 PPT TEMPLATE</Template>
  <TotalTime>28215</TotalTime>
  <Words>533</Words>
  <Application>Microsoft Office PowerPoint</Application>
  <PresentationFormat>Custom</PresentationFormat>
  <Paragraphs>50</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NewsGoth Cn BT</vt:lpstr>
      <vt:lpstr>Wingdings</vt:lpstr>
      <vt:lpstr>4_Custom Design</vt:lpstr>
      <vt:lpstr>Julia Processing Layer of Three-Tier Design</vt:lpstr>
      <vt:lpstr>Abstract</vt:lpstr>
      <vt:lpstr>Motivation</vt:lpstr>
      <vt:lpstr>From Julia to PowerBI</vt:lpstr>
      <vt:lpstr>Conclusion</vt:lpstr>
    </vt:vector>
  </TitlesOfParts>
  <Company>Gallagher Benefit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  Client City, State</dc:title>
  <dc:creator>Wisnieski, Gail</dc:creator>
  <cp:lastModifiedBy>Eric Torkia</cp:lastModifiedBy>
  <cp:revision>1027</cp:revision>
  <cp:lastPrinted>2020-04-02T21:17:39Z</cp:lastPrinted>
  <dcterms:created xsi:type="dcterms:W3CDTF">2017-08-18T13:04:54Z</dcterms:created>
  <dcterms:modified xsi:type="dcterms:W3CDTF">2020-07-17T21:32:45Z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0x01010052B8B3715B5D814ABFE786832253A71B00A6C856FD3E292F48A0E40C5C79078988</vt:lpwstr>
  </property>
  <property fmtid="{D5CDD505-2E9C-101B-9397-08002B2CF9AE}" pid="3" name="Consulting Practices">
    <vt:lpwstr/>
  </property>
  <property fmtid="{D5CDD505-2E9C-101B-9397-08002B2CF9AE}" pid="4" name="Industry Practices">
    <vt:lpwstr/>
  </property>
  <property fmtid="{D5CDD505-2E9C-101B-9397-08002B2CF9AE}" pid="5" name="Marketing Keywords">
    <vt:lpwstr/>
  </property>
</Properties>
</file>