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37.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38.xml"/>
  <Override ContentType="application/vnd.openxmlformats-officedocument.presentationml.slideLayout+xml" PartName="/ppt/slideLayouts/slideLayout42.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9.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4.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95" r:id="rId4"/>
    <p:sldMasterId id="2147483696"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Lst>
  <p:sldSz cy="5143500" cx="9144000"/>
  <p:notesSz cx="6858000" cy="9144000"/>
  <p:embeddedFontLst>
    <p:embeddedFont>
      <p:font typeface="Sora SemiBold"/>
      <p:regular r:id="rId20"/>
      <p:bold r:id="rId21"/>
    </p:embeddedFont>
    <p:embeddedFont>
      <p:font typeface="Epilogue SemiBold"/>
      <p:regular r:id="rId22"/>
      <p:bold r:id="rId23"/>
      <p:italic r:id="rId24"/>
      <p:boldItalic r:id="rId25"/>
    </p:embeddedFont>
    <p:embeddedFont>
      <p:font typeface="Sora Light"/>
      <p:regular r:id="rId26"/>
      <p:bold r:id="rId27"/>
    </p:embeddedFont>
    <p:embeddedFont>
      <p:font typeface="Sora ExtraBold"/>
      <p:bold r:id="rId28"/>
    </p:embeddedFont>
    <p:embeddedFont>
      <p:font typeface="Helvetica Neue"/>
      <p:regular r:id="rId29"/>
      <p:bold r:id="rId30"/>
      <p:italic r:id="rId31"/>
      <p:boldItalic r:id="rId32"/>
    </p:embeddedFont>
    <p:embeddedFont>
      <p:font typeface="Sora"/>
      <p:regular r:id="rId33"/>
      <p:bold r:id="rId34"/>
    </p:embeddedFont>
    <p:embeddedFont>
      <p:font typeface="Helvetica Neue Light"/>
      <p:regular r:id="rId35"/>
      <p:bold r:id="rId36"/>
      <p:italic r:id="rId37"/>
      <p:boldItalic r:id="rId38"/>
    </p:embeddedFont>
    <p:embeddedFont>
      <p:font typeface="DM Sans"/>
      <p:regular r:id="rId39"/>
      <p:bold r:id="rId40"/>
      <p:italic r:id="rId41"/>
      <p:boldItalic r:id="rId4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DMSans-bold.fntdata"/><Relationship Id="rId20" Type="http://schemas.openxmlformats.org/officeDocument/2006/relationships/font" Target="fonts/SoraSemiBold-regular.fntdata"/><Relationship Id="rId42" Type="http://schemas.openxmlformats.org/officeDocument/2006/relationships/font" Target="fonts/DMSans-boldItalic.fntdata"/><Relationship Id="rId41" Type="http://schemas.openxmlformats.org/officeDocument/2006/relationships/font" Target="fonts/DMSans-italic.fntdata"/><Relationship Id="rId22" Type="http://schemas.openxmlformats.org/officeDocument/2006/relationships/font" Target="fonts/EpilogueSemiBold-regular.fntdata"/><Relationship Id="rId21" Type="http://schemas.openxmlformats.org/officeDocument/2006/relationships/font" Target="fonts/SoraSemiBold-bold.fntdata"/><Relationship Id="rId24" Type="http://schemas.openxmlformats.org/officeDocument/2006/relationships/font" Target="fonts/EpilogueSemiBold-italic.fntdata"/><Relationship Id="rId23" Type="http://schemas.openxmlformats.org/officeDocument/2006/relationships/font" Target="fonts/EpilogueSemiBold-bold.fntdata"/><Relationship Id="rId1" Type="http://schemas.openxmlformats.org/officeDocument/2006/relationships/theme" Target="theme/theme3.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font" Target="fonts/SoraLight-regular.fntdata"/><Relationship Id="rId25" Type="http://schemas.openxmlformats.org/officeDocument/2006/relationships/font" Target="fonts/EpilogueSemiBold-boldItalic.fntdata"/><Relationship Id="rId28" Type="http://schemas.openxmlformats.org/officeDocument/2006/relationships/font" Target="fonts/SoraExtraBold-bold.fntdata"/><Relationship Id="rId27" Type="http://schemas.openxmlformats.org/officeDocument/2006/relationships/font" Target="fonts/SoraLight-bold.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HelveticaNeue-regular.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HelveticaNeue-italic.fntdata"/><Relationship Id="rId30" Type="http://schemas.openxmlformats.org/officeDocument/2006/relationships/font" Target="fonts/HelveticaNeue-bold.fntdata"/><Relationship Id="rId11" Type="http://schemas.openxmlformats.org/officeDocument/2006/relationships/slide" Target="slides/slide5.xml"/><Relationship Id="rId33" Type="http://schemas.openxmlformats.org/officeDocument/2006/relationships/font" Target="fonts/Sora-regular.fntdata"/><Relationship Id="rId10" Type="http://schemas.openxmlformats.org/officeDocument/2006/relationships/slide" Target="slides/slide4.xml"/><Relationship Id="rId32" Type="http://schemas.openxmlformats.org/officeDocument/2006/relationships/font" Target="fonts/HelveticaNeue-boldItalic.fntdata"/><Relationship Id="rId13" Type="http://schemas.openxmlformats.org/officeDocument/2006/relationships/slide" Target="slides/slide7.xml"/><Relationship Id="rId35" Type="http://schemas.openxmlformats.org/officeDocument/2006/relationships/font" Target="fonts/HelveticaNeueLight-regular.fntdata"/><Relationship Id="rId12" Type="http://schemas.openxmlformats.org/officeDocument/2006/relationships/slide" Target="slides/slide6.xml"/><Relationship Id="rId34" Type="http://schemas.openxmlformats.org/officeDocument/2006/relationships/font" Target="fonts/Sora-bold.fntdata"/><Relationship Id="rId15" Type="http://schemas.openxmlformats.org/officeDocument/2006/relationships/slide" Target="slides/slide9.xml"/><Relationship Id="rId37" Type="http://schemas.openxmlformats.org/officeDocument/2006/relationships/font" Target="fonts/HelveticaNeueLight-italic.fntdata"/><Relationship Id="rId14" Type="http://schemas.openxmlformats.org/officeDocument/2006/relationships/slide" Target="slides/slide8.xml"/><Relationship Id="rId36" Type="http://schemas.openxmlformats.org/officeDocument/2006/relationships/font" Target="fonts/HelveticaNeueLight-bold.fntdata"/><Relationship Id="rId17" Type="http://schemas.openxmlformats.org/officeDocument/2006/relationships/slide" Target="slides/slide11.xml"/><Relationship Id="rId39" Type="http://schemas.openxmlformats.org/officeDocument/2006/relationships/font" Target="fonts/DMSans-regular.fntdata"/><Relationship Id="rId16" Type="http://schemas.openxmlformats.org/officeDocument/2006/relationships/slide" Target="slides/slide10.xml"/><Relationship Id="rId38" Type="http://schemas.openxmlformats.org/officeDocument/2006/relationships/font" Target="fonts/HelveticaNeueLight-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4" name="Google Shape;57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0" name="Shape 640"/>
        <p:cNvGrpSpPr/>
        <p:nvPr/>
      </p:nvGrpSpPr>
      <p:grpSpPr>
        <a:xfrm>
          <a:off x="0" y="0"/>
          <a:ext cx="0" cy="0"/>
          <a:chOff x="0" y="0"/>
          <a:chExt cx="0" cy="0"/>
        </a:xfrm>
      </p:grpSpPr>
      <p:sp>
        <p:nvSpPr>
          <p:cNvPr id="641" name="Google Shape;641;SLIDES_API1104720409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2" name="Google Shape;642;SLIDES_API1104720409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6" name="Shape 646"/>
        <p:cNvGrpSpPr/>
        <p:nvPr/>
      </p:nvGrpSpPr>
      <p:grpSpPr>
        <a:xfrm>
          <a:off x="0" y="0"/>
          <a:ext cx="0" cy="0"/>
          <a:chOff x="0" y="0"/>
          <a:chExt cx="0" cy="0"/>
        </a:xfrm>
      </p:grpSpPr>
      <p:sp>
        <p:nvSpPr>
          <p:cNvPr id="647" name="Google Shape;647;SLIDES_API1104720409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8" name="Google Shape;648;SLIDES_API1104720409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2" name="Shape 652"/>
        <p:cNvGrpSpPr/>
        <p:nvPr/>
      </p:nvGrpSpPr>
      <p:grpSpPr>
        <a:xfrm>
          <a:off x="0" y="0"/>
          <a:ext cx="0" cy="0"/>
          <a:chOff x="0" y="0"/>
          <a:chExt cx="0" cy="0"/>
        </a:xfrm>
      </p:grpSpPr>
      <p:sp>
        <p:nvSpPr>
          <p:cNvPr id="653" name="Google Shape;653;SLIDES_API1104720409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4" name="Google Shape;654;SLIDES_API1104720409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8" name="Shape 658"/>
        <p:cNvGrpSpPr/>
        <p:nvPr/>
      </p:nvGrpSpPr>
      <p:grpSpPr>
        <a:xfrm>
          <a:off x="0" y="0"/>
          <a:ext cx="0" cy="0"/>
          <a:chOff x="0" y="0"/>
          <a:chExt cx="0" cy="0"/>
        </a:xfrm>
      </p:grpSpPr>
      <p:sp>
        <p:nvSpPr>
          <p:cNvPr id="659" name="Google Shape;659;SLIDES_API1104720409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0" name="Google Shape;660;SLIDES_API1104720409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SLIDES_API1104720409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SLIDES_API1104720409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SLIDES_API1104720409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SLIDES_API1104720409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4" name="Shape 594"/>
        <p:cNvGrpSpPr/>
        <p:nvPr/>
      </p:nvGrpSpPr>
      <p:grpSpPr>
        <a:xfrm>
          <a:off x="0" y="0"/>
          <a:ext cx="0" cy="0"/>
          <a:chOff x="0" y="0"/>
          <a:chExt cx="0" cy="0"/>
        </a:xfrm>
      </p:grpSpPr>
      <p:sp>
        <p:nvSpPr>
          <p:cNvPr id="595" name="Google Shape;595;SLIDES_API1104720409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6" name="Google Shape;596;SLIDES_API1104720409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SLIDES_API1104720409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SLIDES_API1104720409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SLIDES_API1104720409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SLIDES_API1104720409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SLIDES_API1104720409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SLIDES_API1104720409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8" name="Shape 618"/>
        <p:cNvGrpSpPr/>
        <p:nvPr/>
      </p:nvGrpSpPr>
      <p:grpSpPr>
        <a:xfrm>
          <a:off x="0" y="0"/>
          <a:ext cx="0" cy="0"/>
          <a:chOff x="0" y="0"/>
          <a:chExt cx="0" cy="0"/>
        </a:xfrm>
      </p:grpSpPr>
      <p:sp>
        <p:nvSpPr>
          <p:cNvPr id="619" name="Google Shape;619;SLIDES_API1104720409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0" name="Google Shape;620;SLIDES_API1104720409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SLIDES_API1104720409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SLIDES_API1104720409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ver" type="title">
  <p:cSld name="TITLE">
    <p:bg>
      <p:bgPr>
        <a:solidFill>
          <a:schemeClr val="accent1"/>
        </a:solidFill>
      </p:bgPr>
    </p:bg>
    <p:spTree>
      <p:nvGrpSpPr>
        <p:cNvPr id="54" name="Shape 54"/>
        <p:cNvGrpSpPr/>
        <p:nvPr/>
      </p:nvGrpSpPr>
      <p:grpSpPr>
        <a:xfrm>
          <a:off x="0" y="0"/>
          <a:ext cx="0" cy="0"/>
          <a:chOff x="0" y="0"/>
          <a:chExt cx="0" cy="0"/>
        </a:xfrm>
      </p:grpSpPr>
      <p:sp>
        <p:nvSpPr>
          <p:cNvPr id="55" name="Google Shape;55;p1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56" name="Google Shape;56;p14"/>
          <p:cNvSpPr txBox="1"/>
          <p:nvPr>
            <p:ph idx="1" type="subTitle"/>
          </p:nvPr>
        </p:nvSpPr>
        <p:spPr>
          <a:xfrm>
            <a:off x="5990300" y="4230875"/>
            <a:ext cx="2797200" cy="370800"/>
          </a:xfrm>
          <a:prstGeom prst="rect">
            <a:avLst/>
          </a:prstGeom>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1100"/>
              <a:buFont typeface="Sora SemiBold"/>
              <a:buNone/>
              <a:defRPr>
                <a:solidFill>
                  <a:schemeClr val="lt1"/>
                </a:solidFill>
                <a:latin typeface="Sora SemiBold"/>
                <a:ea typeface="Sora SemiBold"/>
                <a:cs typeface="Sora SemiBold"/>
                <a:sym typeface="Sora SemiBold"/>
              </a:defRPr>
            </a:lvl1pPr>
            <a:lvl2pPr lvl="1">
              <a:lnSpc>
                <a:spcPct val="100000"/>
              </a:lnSpc>
              <a:spcBef>
                <a:spcPts val="0"/>
              </a:spcBef>
              <a:spcAft>
                <a:spcPts val="0"/>
              </a:spcAft>
              <a:buClr>
                <a:schemeClr val="lt1"/>
              </a:buClr>
              <a:buSzPts val="1800"/>
              <a:buFont typeface="Sora SemiBold"/>
              <a:buNone/>
              <a:defRPr sz="1800">
                <a:solidFill>
                  <a:schemeClr val="lt1"/>
                </a:solidFill>
                <a:latin typeface="Sora SemiBold"/>
                <a:ea typeface="Sora SemiBold"/>
                <a:cs typeface="Sora SemiBold"/>
                <a:sym typeface="Sora SemiBold"/>
              </a:defRPr>
            </a:lvl2pPr>
            <a:lvl3pPr lvl="2">
              <a:lnSpc>
                <a:spcPct val="100000"/>
              </a:lnSpc>
              <a:spcBef>
                <a:spcPts val="0"/>
              </a:spcBef>
              <a:spcAft>
                <a:spcPts val="0"/>
              </a:spcAft>
              <a:buClr>
                <a:schemeClr val="lt1"/>
              </a:buClr>
              <a:buSzPts val="1800"/>
              <a:buFont typeface="Sora SemiBold"/>
              <a:buNone/>
              <a:defRPr sz="1800">
                <a:solidFill>
                  <a:schemeClr val="lt1"/>
                </a:solidFill>
                <a:latin typeface="Sora SemiBold"/>
                <a:ea typeface="Sora SemiBold"/>
                <a:cs typeface="Sora SemiBold"/>
                <a:sym typeface="Sora SemiBold"/>
              </a:defRPr>
            </a:lvl3pPr>
            <a:lvl4pPr lvl="3">
              <a:lnSpc>
                <a:spcPct val="100000"/>
              </a:lnSpc>
              <a:spcBef>
                <a:spcPts val="0"/>
              </a:spcBef>
              <a:spcAft>
                <a:spcPts val="0"/>
              </a:spcAft>
              <a:buClr>
                <a:schemeClr val="lt1"/>
              </a:buClr>
              <a:buSzPts val="1800"/>
              <a:buFont typeface="Sora SemiBold"/>
              <a:buNone/>
              <a:defRPr sz="1800">
                <a:solidFill>
                  <a:schemeClr val="lt1"/>
                </a:solidFill>
                <a:latin typeface="Sora SemiBold"/>
                <a:ea typeface="Sora SemiBold"/>
                <a:cs typeface="Sora SemiBold"/>
                <a:sym typeface="Sora SemiBold"/>
              </a:defRPr>
            </a:lvl4pPr>
            <a:lvl5pPr lvl="4">
              <a:lnSpc>
                <a:spcPct val="100000"/>
              </a:lnSpc>
              <a:spcBef>
                <a:spcPts val="0"/>
              </a:spcBef>
              <a:spcAft>
                <a:spcPts val="0"/>
              </a:spcAft>
              <a:buClr>
                <a:schemeClr val="lt1"/>
              </a:buClr>
              <a:buSzPts val="1800"/>
              <a:buFont typeface="Sora SemiBold"/>
              <a:buNone/>
              <a:defRPr sz="1800">
                <a:solidFill>
                  <a:schemeClr val="lt1"/>
                </a:solidFill>
                <a:latin typeface="Sora SemiBold"/>
                <a:ea typeface="Sora SemiBold"/>
                <a:cs typeface="Sora SemiBold"/>
                <a:sym typeface="Sora SemiBold"/>
              </a:defRPr>
            </a:lvl5pPr>
            <a:lvl6pPr lvl="5">
              <a:lnSpc>
                <a:spcPct val="100000"/>
              </a:lnSpc>
              <a:spcBef>
                <a:spcPts val="0"/>
              </a:spcBef>
              <a:spcAft>
                <a:spcPts val="0"/>
              </a:spcAft>
              <a:buClr>
                <a:schemeClr val="lt1"/>
              </a:buClr>
              <a:buSzPts val="1800"/>
              <a:buFont typeface="Sora SemiBold"/>
              <a:buNone/>
              <a:defRPr sz="1800">
                <a:solidFill>
                  <a:schemeClr val="lt1"/>
                </a:solidFill>
                <a:latin typeface="Sora SemiBold"/>
                <a:ea typeface="Sora SemiBold"/>
                <a:cs typeface="Sora SemiBold"/>
                <a:sym typeface="Sora SemiBold"/>
              </a:defRPr>
            </a:lvl6pPr>
            <a:lvl7pPr lvl="6">
              <a:lnSpc>
                <a:spcPct val="100000"/>
              </a:lnSpc>
              <a:spcBef>
                <a:spcPts val="0"/>
              </a:spcBef>
              <a:spcAft>
                <a:spcPts val="0"/>
              </a:spcAft>
              <a:buClr>
                <a:schemeClr val="lt1"/>
              </a:buClr>
              <a:buSzPts val="1800"/>
              <a:buFont typeface="Sora SemiBold"/>
              <a:buNone/>
              <a:defRPr sz="1800">
                <a:solidFill>
                  <a:schemeClr val="lt1"/>
                </a:solidFill>
                <a:latin typeface="Sora SemiBold"/>
                <a:ea typeface="Sora SemiBold"/>
                <a:cs typeface="Sora SemiBold"/>
                <a:sym typeface="Sora SemiBold"/>
              </a:defRPr>
            </a:lvl7pPr>
            <a:lvl8pPr lvl="7">
              <a:lnSpc>
                <a:spcPct val="100000"/>
              </a:lnSpc>
              <a:spcBef>
                <a:spcPts val="0"/>
              </a:spcBef>
              <a:spcAft>
                <a:spcPts val="0"/>
              </a:spcAft>
              <a:buClr>
                <a:schemeClr val="lt1"/>
              </a:buClr>
              <a:buSzPts val="1800"/>
              <a:buFont typeface="Sora SemiBold"/>
              <a:buNone/>
              <a:defRPr sz="1800">
                <a:solidFill>
                  <a:schemeClr val="lt1"/>
                </a:solidFill>
                <a:latin typeface="Sora SemiBold"/>
                <a:ea typeface="Sora SemiBold"/>
                <a:cs typeface="Sora SemiBold"/>
                <a:sym typeface="Sora SemiBold"/>
              </a:defRPr>
            </a:lvl8pPr>
            <a:lvl9pPr lvl="8">
              <a:lnSpc>
                <a:spcPct val="100000"/>
              </a:lnSpc>
              <a:spcBef>
                <a:spcPts val="0"/>
              </a:spcBef>
              <a:spcAft>
                <a:spcPts val="0"/>
              </a:spcAft>
              <a:buClr>
                <a:schemeClr val="lt1"/>
              </a:buClr>
              <a:buSzPts val="1800"/>
              <a:buFont typeface="Sora SemiBold"/>
              <a:buNone/>
              <a:defRPr sz="1800">
                <a:solidFill>
                  <a:schemeClr val="lt1"/>
                </a:solidFill>
                <a:latin typeface="Sora SemiBold"/>
                <a:ea typeface="Sora SemiBold"/>
                <a:cs typeface="Sora SemiBold"/>
                <a:sym typeface="Sora SemiBold"/>
              </a:defRPr>
            </a:lvl9pPr>
          </a:lstStyle>
          <a:p/>
        </p:txBody>
      </p:sp>
      <p:sp>
        <p:nvSpPr>
          <p:cNvPr id="57" name="Google Shape;57;p14"/>
          <p:cNvSpPr/>
          <p:nvPr/>
        </p:nvSpPr>
        <p:spPr>
          <a:xfrm rot="6784842">
            <a:off x="-2629276" y="-3186"/>
            <a:ext cx="5150151" cy="5150151"/>
          </a:xfrm>
          <a:prstGeom prst="ellipse">
            <a:avLst/>
          </a:prstGeom>
          <a:gradFill>
            <a:gsLst>
              <a:gs pos="0">
                <a:srgbClr val="0064B2"/>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8" name="Google Shape;58;p14"/>
          <p:cNvSpPr/>
          <p:nvPr/>
        </p:nvSpPr>
        <p:spPr>
          <a:xfrm rot="6784851">
            <a:off x="-2172363" y="453781"/>
            <a:ext cx="4236414" cy="4236414"/>
          </a:xfrm>
          <a:prstGeom prst="ellipse">
            <a:avLst/>
          </a:prstGeom>
          <a:gradFill>
            <a:gsLst>
              <a:gs pos="0">
                <a:srgbClr val="0064B2"/>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9" name="Google Shape;59;p14"/>
          <p:cNvSpPr/>
          <p:nvPr/>
        </p:nvSpPr>
        <p:spPr>
          <a:xfrm rot="6784849">
            <a:off x="-1644831" y="981470"/>
            <a:ext cx="3181141" cy="3181141"/>
          </a:xfrm>
          <a:prstGeom prst="ellipse">
            <a:avLst/>
          </a:prstGeom>
          <a:gradFill>
            <a:gsLst>
              <a:gs pos="0">
                <a:srgbClr val="0064B2"/>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0" name="Google Shape;60;p14"/>
          <p:cNvSpPr txBox="1"/>
          <p:nvPr>
            <p:ph type="ctrTitle"/>
          </p:nvPr>
        </p:nvSpPr>
        <p:spPr>
          <a:xfrm>
            <a:off x="777525" y="1723300"/>
            <a:ext cx="4572900" cy="15336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200"/>
              <a:buNone/>
              <a:defRPr sz="5200">
                <a:solidFill>
                  <a:schemeClr val="lt1"/>
                </a:solidFill>
              </a:defRPr>
            </a:lvl1pPr>
            <a:lvl2pPr lvl="1">
              <a:spcBef>
                <a:spcPts val="0"/>
              </a:spcBef>
              <a:spcAft>
                <a:spcPts val="0"/>
              </a:spcAft>
              <a:buClr>
                <a:schemeClr val="lt1"/>
              </a:buClr>
              <a:buSzPts val="5200"/>
              <a:buNone/>
              <a:defRPr sz="5200">
                <a:solidFill>
                  <a:schemeClr val="lt1"/>
                </a:solidFill>
              </a:defRPr>
            </a:lvl2pPr>
            <a:lvl3pPr lvl="2">
              <a:spcBef>
                <a:spcPts val="0"/>
              </a:spcBef>
              <a:spcAft>
                <a:spcPts val="0"/>
              </a:spcAft>
              <a:buClr>
                <a:schemeClr val="lt1"/>
              </a:buClr>
              <a:buSzPts val="5200"/>
              <a:buNone/>
              <a:defRPr sz="5200">
                <a:solidFill>
                  <a:schemeClr val="lt1"/>
                </a:solidFill>
              </a:defRPr>
            </a:lvl3pPr>
            <a:lvl4pPr lvl="3">
              <a:spcBef>
                <a:spcPts val="0"/>
              </a:spcBef>
              <a:spcAft>
                <a:spcPts val="0"/>
              </a:spcAft>
              <a:buClr>
                <a:schemeClr val="lt1"/>
              </a:buClr>
              <a:buSzPts val="5200"/>
              <a:buNone/>
              <a:defRPr sz="5200">
                <a:solidFill>
                  <a:schemeClr val="lt1"/>
                </a:solidFill>
              </a:defRPr>
            </a:lvl4pPr>
            <a:lvl5pPr lvl="4">
              <a:spcBef>
                <a:spcPts val="0"/>
              </a:spcBef>
              <a:spcAft>
                <a:spcPts val="0"/>
              </a:spcAft>
              <a:buClr>
                <a:schemeClr val="lt1"/>
              </a:buClr>
              <a:buSzPts val="5200"/>
              <a:buNone/>
              <a:defRPr sz="5200">
                <a:solidFill>
                  <a:schemeClr val="lt1"/>
                </a:solidFill>
              </a:defRPr>
            </a:lvl5pPr>
            <a:lvl6pPr lvl="5">
              <a:spcBef>
                <a:spcPts val="0"/>
              </a:spcBef>
              <a:spcAft>
                <a:spcPts val="0"/>
              </a:spcAft>
              <a:buClr>
                <a:schemeClr val="lt1"/>
              </a:buClr>
              <a:buSzPts val="5200"/>
              <a:buNone/>
              <a:defRPr sz="5200">
                <a:solidFill>
                  <a:schemeClr val="lt1"/>
                </a:solidFill>
              </a:defRPr>
            </a:lvl6pPr>
            <a:lvl7pPr lvl="6">
              <a:spcBef>
                <a:spcPts val="0"/>
              </a:spcBef>
              <a:spcAft>
                <a:spcPts val="0"/>
              </a:spcAft>
              <a:buClr>
                <a:schemeClr val="lt1"/>
              </a:buClr>
              <a:buSzPts val="5200"/>
              <a:buNone/>
              <a:defRPr sz="5200">
                <a:solidFill>
                  <a:schemeClr val="lt1"/>
                </a:solidFill>
              </a:defRPr>
            </a:lvl7pPr>
            <a:lvl8pPr lvl="7">
              <a:spcBef>
                <a:spcPts val="0"/>
              </a:spcBef>
              <a:spcAft>
                <a:spcPts val="0"/>
              </a:spcAft>
              <a:buClr>
                <a:schemeClr val="lt1"/>
              </a:buClr>
              <a:buSzPts val="5200"/>
              <a:buNone/>
              <a:defRPr sz="5200">
                <a:solidFill>
                  <a:schemeClr val="lt1"/>
                </a:solidFill>
              </a:defRPr>
            </a:lvl8pPr>
            <a:lvl9pPr lvl="8">
              <a:spcBef>
                <a:spcPts val="0"/>
              </a:spcBef>
              <a:spcAft>
                <a:spcPts val="0"/>
              </a:spcAft>
              <a:buClr>
                <a:schemeClr val="lt1"/>
              </a:buClr>
              <a:buSzPts val="5200"/>
              <a:buNone/>
              <a:defRPr sz="5200">
                <a:solidFill>
                  <a:schemeClr val="lt1"/>
                </a:solidFill>
              </a:defRPr>
            </a:lvl9pPr>
          </a:lstStyle>
          <a:p/>
        </p:txBody>
      </p:sp>
      <p:cxnSp>
        <p:nvCxnSpPr>
          <p:cNvPr id="61" name="Google Shape;61;p14"/>
          <p:cNvCxnSpPr/>
          <p:nvPr/>
        </p:nvCxnSpPr>
        <p:spPr>
          <a:xfrm rot="10800000">
            <a:off x="5990450" y="4016600"/>
            <a:ext cx="2796900" cy="0"/>
          </a:xfrm>
          <a:prstGeom prst="straightConnector1">
            <a:avLst/>
          </a:prstGeom>
          <a:noFill/>
          <a:ln cap="flat" cmpd="sng" w="9525">
            <a:solidFill>
              <a:srgbClr val="FFFFFF"/>
            </a:solidFill>
            <a:prstDash val="solid"/>
            <a:round/>
            <a:headEnd len="med" w="med" type="none"/>
            <a:tailEnd len="med" w="med" type="none"/>
          </a:ln>
        </p:spPr>
      </p:cxnSp>
      <p:sp>
        <p:nvSpPr>
          <p:cNvPr id="62" name="Google Shape;62;p14"/>
          <p:cNvSpPr txBox="1"/>
          <p:nvPr>
            <p:ph idx="2" type="subTitle"/>
          </p:nvPr>
        </p:nvSpPr>
        <p:spPr>
          <a:xfrm>
            <a:off x="5990300" y="4601675"/>
            <a:ext cx="2797200" cy="370800"/>
          </a:xfrm>
          <a:prstGeom prst="rect">
            <a:avLst/>
          </a:prstGeom>
        </p:spPr>
        <p:txBody>
          <a:bodyPr anchorCtr="0" anchor="ctr" bIns="91425" lIns="91425" spcFirstLastPara="1" rIns="91425" wrap="square" tIns="91425">
            <a:normAutofit/>
          </a:bodyPr>
          <a:lstStyle>
            <a:lvl1pPr lvl="0">
              <a:lnSpc>
                <a:spcPct val="100000"/>
              </a:lnSpc>
              <a:spcBef>
                <a:spcPts val="0"/>
              </a:spcBef>
              <a:spcAft>
                <a:spcPts val="0"/>
              </a:spcAft>
              <a:buClr>
                <a:schemeClr val="lt1"/>
              </a:buClr>
              <a:buSzPts val="1100"/>
              <a:buNone/>
              <a:defRPr>
                <a:solidFill>
                  <a:schemeClr val="lt1"/>
                </a:solidFill>
              </a:defRPr>
            </a:lvl1pPr>
            <a:lvl2pPr lvl="1">
              <a:lnSpc>
                <a:spcPct val="100000"/>
              </a:lnSpc>
              <a:spcBef>
                <a:spcPts val="0"/>
              </a:spcBef>
              <a:spcAft>
                <a:spcPts val="0"/>
              </a:spcAft>
              <a:buClr>
                <a:schemeClr val="lt1"/>
              </a:buClr>
              <a:buSzPts val="1800"/>
              <a:buNone/>
              <a:defRPr sz="1800">
                <a:solidFill>
                  <a:schemeClr val="lt1"/>
                </a:solidFill>
              </a:defRPr>
            </a:lvl2pPr>
            <a:lvl3pPr lvl="2">
              <a:lnSpc>
                <a:spcPct val="100000"/>
              </a:lnSpc>
              <a:spcBef>
                <a:spcPts val="0"/>
              </a:spcBef>
              <a:spcAft>
                <a:spcPts val="0"/>
              </a:spcAft>
              <a:buClr>
                <a:schemeClr val="lt1"/>
              </a:buClr>
              <a:buSzPts val="1800"/>
              <a:buNone/>
              <a:defRPr sz="1800">
                <a:solidFill>
                  <a:schemeClr val="lt1"/>
                </a:solidFill>
              </a:defRPr>
            </a:lvl3pPr>
            <a:lvl4pPr lvl="3">
              <a:lnSpc>
                <a:spcPct val="100000"/>
              </a:lnSpc>
              <a:spcBef>
                <a:spcPts val="0"/>
              </a:spcBef>
              <a:spcAft>
                <a:spcPts val="0"/>
              </a:spcAft>
              <a:buClr>
                <a:schemeClr val="lt1"/>
              </a:buClr>
              <a:buSzPts val="1800"/>
              <a:buNone/>
              <a:defRPr sz="1800">
                <a:solidFill>
                  <a:schemeClr val="lt1"/>
                </a:solidFill>
              </a:defRPr>
            </a:lvl4pPr>
            <a:lvl5pPr lvl="4">
              <a:lnSpc>
                <a:spcPct val="100000"/>
              </a:lnSpc>
              <a:spcBef>
                <a:spcPts val="0"/>
              </a:spcBef>
              <a:spcAft>
                <a:spcPts val="0"/>
              </a:spcAft>
              <a:buClr>
                <a:schemeClr val="lt1"/>
              </a:buClr>
              <a:buSzPts val="1800"/>
              <a:buNone/>
              <a:defRPr sz="1800">
                <a:solidFill>
                  <a:schemeClr val="lt1"/>
                </a:solidFill>
              </a:defRPr>
            </a:lvl5pPr>
            <a:lvl6pPr lvl="5">
              <a:lnSpc>
                <a:spcPct val="100000"/>
              </a:lnSpc>
              <a:spcBef>
                <a:spcPts val="0"/>
              </a:spcBef>
              <a:spcAft>
                <a:spcPts val="0"/>
              </a:spcAft>
              <a:buClr>
                <a:schemeClr val="lt1"/>
              </a:buClr>
              <a:buSzPts val="1800"/>
              <a:buNone/>
              <a:defRPr sz="1800">
                <a:solidFill>
                  <a:schemeClr val="lt1"/>
                </a:solidFill>
              </a:defRPr>
            </a:lvl6pPr>
            <a:lvl7pPr lvl="6">
              <a:lnSpc>
                <a:spcPct val="100000"/>
              </a:lnSpc>
              <a:spcBef>
                <a:spcPts val="0"/>
              </a:spcBef>
              <a:spcAft>
                <a:spcPts val="0"/>
              </a:spcAft>
              <a:buClr>
                <a:schemeClr val="lt1"/>
              </a:buClr>
              <a:buSzPts val="1800"/>
              <a:buNone/>
              <a:defRPr sz="1800">
                <a:solidFill>
                  <a:schemeClr val="lt1"/>
                </a:solidFill>
              </a:defRPr>
            </a:lvl7pPr>
            <a:lvl8pPr lvl="7">
              <a:lnSpc>
                <a:spcPct val="100000"/>
              </a:lnSpc>
              <a:spcBef>
                <a:spcPts val="0"/>
              </a:spcBef>
              <a:spcAft>
                <a:spcPts val="0"/>
              </a:spcAft>
              <a:buClr>
                <a:schemeClr val="lt1"/>
              </a:buClr>
              <a:buSzPts val="1800"/>
              <a:buNone/>
              <a:defRPr sz="1800">
                <a:solidFill>
                  <a:schemeClr val="lt1"/>
                </a:solidFill>
              </a:defRPr>
            </a:lvl8pPr>
            <a:lvl9pPr lvl="8">
              <a:lnSpc>
                <a:spcPct val="100000"/>
              </a:lnSpc>
              <a:spcBef>
                <a:spcPts val="0"/>
              </a:spcBef>
              <a:spcAft>
                <a:spcPts val="0"/>
              </a:spcAft>
              <a:buClr>
                <a:schemeClr val="lt1"/>
              </a:buClr>
              <a:buSzPts val="1800"/>
              <a:buNone/>
              <a:defRPr sz="1800">
                <a:solidFill>
                  <a:schemeClr val="lt1"/>
                </a:solidFill>
              </a:defRPr>
            </a:lvl9pPr>
          </a:lstStyle>
          <a:p/>
        </p:txBody>
      </p:sp>
      <p:sp>
        <p:nvSpPr>
          <p:cNvPr id="63" name="Google Shape;63;p14"/>
          <p:cNvSpPr/>
          <p:nvPr>
            <p:ph idx="3" type="pic"/>
          </p:nvPr>
        </p:nvSpPr>
        <p:spPr>
          <a:xfrm>
            <a:off x="5990450" y="338428"/>
            <a:ext cx="2796900" cy="3405600"/>
          </a:xfrm>
          <a:prstGeom prst="roundRect">
            <a:avLst>
              <a:gd fmla="val 4844" name="adj"/>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Paragraph v1">
  <p:cSld name="TITLE_1">
    <p:spTree>
      <p:nvGrpSpPr>
        <p:cNvPr id="64" name="Shape 64"/>
        <p:cNvGrpSpPr/>
        <p:nvPr/>
      </p:nvGrpSpPr>
      <p:grpSpPr>
        <a:xfrm>
          <a:off x="0" y="0"/>
          <a:ext cx="0" cy="0"/>
          <a:chOff x="0" y="0"/>
          <a:chExt cx="0" cy="0"/>
        </a:xfrm>
      </p:grpSpPr>
      <p:sp>
        <p:nvSpPr>
          <p:cNvPr id="65" name="Google Shape;65;p1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66" name="Google Shape;66;p15"/>
          <p:cNvSpPr/>
          <p:nvPr/>
        </p:nvSpPr>
        <p:spPr>
          <a:xfrm flipH="1" rot="-6785469">
            <a:off x="4016067" y="6820"/>
            <a:ext cx="5125766" cy="5125766"/>
          </a:xfrm>
          <a:prstGeom prst="ellipse">
            <a:avLst/>
          </a:prstGeom>
          <a:gradFill>
            <a:gsLst>
              <a:gs pos="0">
                <a:srgbClr val="0064B2">
                  <a:alpha val="20000"/>
                </a:srgbClr>
              </a:gs>
              <a:gs pos="50000">
                <a:schemeClr val="lt1"/>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67" name="Google Shape;67;p15"/>
          <p:cNvSpPr txBox="1"/>
          <p:nvPr>
            <p:ph type="title"/>
          </p:nvPr>
        </p:nvSpPr>
        <p:spPr>
          <a:xfrm>
            <a:off x="414000" y="416900"/>
            <a:ext cx="6363000" cy="547200"/>
          </a:xfrm>
          <a:prstGeom prst="rect">
            <a:avLst/>
          </a:prstGeom>
        </p:spPr>
        <p:txBody>
          <a:bodyPr anchorCtr="0" anchor="t" bIns="91425" lIns="91425" spcFirstLastPara="1" rIns="91425" wrap="square" tIns="91425">
            <a:normAutofit/>
          </a:bodyPr>
          <a:lstStyle>
            <a:lvl1pPr lvl="0">
              <a:spcBef>
                <a:spcPts val="0"/>
              </a:spcBef>
              <a:spcAft>
                <a:spcPts val="0"/>
              </a:spcAft>
              <a:buSzPts val="2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68" name="Google Shape;68;p15"/>
          <p:cNvSpPr txBox="1"/>
          <p:nvPr>
            <p:ph idx="1" type="body"/>
          </p:nvPr>
        </p:nvSpPr>
        <p:spPr>
          <a:xfrm>
            <a:off x="414000" y="1273700"/>
            <a:ext cx="6363000" cy="34488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Paragraph v2 - Image" type="secHead">
  <p:cSld name="SECTION_HEADER">
    <p:spTree>
      <p:nvGrpSpPr>
        <p:cNvPr id="69" name="Shape 69"/>
        <p:cNvGrpSpPr/>
        <p:nvPr/>
      </p:nvGrpSpPr>
      <p:grpSpPr>
        <a:xfrm>
          <a:off x="0" y="0"/>
          <a:ext cx="0" cy="0"/>
          <a:chOff x="0" y="0"/>
          <a:chExt cx="0" cy="0"/>
        </a:xfrm>
      </p:grpSpPr>
      <p:sp>
        <p:nvSpPr>
          <p:cNvPr id="70" name="Google Shape;70;p16"/>
          <p:cNvSpPr/>
          <p:nvPr/>
        </p:nvSpPr>
        <p:spPr>
          <a:xfrm rot="-8100000">
            <a:off x="2837187" y="6528"/>
            <a:ext cx="5125958" cy="5125958"/>
          </a:xfrm>
          <a:prstGeom prst="ellipse">
            <a:avLst/>
          </a:prstGeom>
          <a:gradFill>
            <a:gsLst>
              <a:gs pos="0">
                <a:srgbClr val="0064B2">
                  <a:alpha val="20000"/>
                </a:srgbClr>
              </a:gs>
              <a:gs pos="50000">
                <a:schemeClr val="lt1"/>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 name="Google Shape;71;p1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2" name="Google Shape;72;p16"/>
          <p:cNvSpPr/>
          <p:nvPr>
            <p:ph idx="2" type="pic"/>
          </p:nvPr>
        </p:nvSpPr>
        <p:spPr>
          <a:xfrm>
            <a:off x="5043600" y="0"/>
            <a:ext cx="4100400" cy="5144400"/>
          </a:xfrm>
          <a:prstGeom prst="rect">
            <a:avLst/>
          </a:prstGeom>
          <a:noFill/>
          <a:ln>
            <a:noFill/>
          </a:ln>
        </p:spPr>
      </p:sp>
      <p:sp>
        <p:nvSpPr>
          <p:cNvPr id="73" name="Google Shape;73;p16"/>
          <p:cNvSpPr txBox="1"/>
          <p:nvPr>
            <p:ph type="title"/>
          </p:nvPr>
        </p:nvSpPr>
        <p:spPr>
          <a:xfrm>
            <a:off x="370800" y="417600"/>
            <a:ext cx="4284000" cy="547200"/>
          </a:xfrm>
          <a:prstGeom prst="rect">
            <a:avLst/>
          </a:prstGeom>
        </p:spPr>
        <p:txBody>
          <a:bodyPr anchorCtr="0" anchor="t" bIns="91425" lIns="91425" spcFirstLastPara="1" rIns="91425" wrap="square" tIns="91425">
            <a:normAutofit/>
          </a:bodyPr>
          <a:lstStyle>
            <a:lvl1pPr lvl="0">
              <a:spcBef>
                <a:spcPts val="0"/>
              </a:spcBef>
              <a:spcAft>
                <a:spcPts val="0"/>
              </a:spcAft>
              <a:buSzPts val="2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4" name="Google Shape;74;p16"/>
          <p:cNvSpPr txBox="1"/>
          <p:nvPr>
            <p:ph idx="1" type="body"/>
          </p:nvPr>
        </p:nvSpPr>
        <p:spPr>
          <a:xfrm>
            <a:off x="370800" y="1274400"/>
            <a:ext cx="4284000" cy="34488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paragraphs" type="tx">
  <p:cSld name="TITLE_AND_BODY">
    <p:spTree>
      <p:nvGrpSpPr>
        <p:cNvPr id="75" name="Shape 75"/>
        <p:cNvGrpSpPr/>
        <p:nvPr/>
      </p:nvGrpSpPr>
      <p:grpSpPr>
        <a:xfrm>
          <a:off x="0" y="0"/>
          <a:ext cx="0" cy="0"/>
          <a:chOff x="0" y="0"/>
          <a:chExt cx="0" cy="0"/>
        </a:xfrm>
      </p:grpSpPr>
      <p:sp>
        <p:nvSpPr>
          <p:cNvPr id="76" name="Google Shape;76;p17"/>
          <p:cNvSpPr/>
          <p:nvPr/>
        </p:nvSpPr>
        <p:spPr>
          <a:xfrm flipH="1" rot="9687985">
            <a:off x="-59106" y="-1387457"/>
            <a:ext cx="12234617" cy="12234617"/>
          </a:xfrm>
          <a:prstGeom prst="ellipse">
            <a:avLst/>
          </a:prstGeom>
          <a:gradFill>
            <a:gsLst>
              <a:gs pos="0">
                <a:srgbClr val="0064B2">
                  <a:alpha val="20000"/>
                </a:srgbClr>
              </a:gs>
              <a:gs pos="50000">
                <a:schemeClr val="lt1"/>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7" name="Google Shape;77;p1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78" name="Google Shape;78;p17"/>
          <p:cNvSpPr txBox="1"/>
          <p:nvPr>
            <p:ph type="title"/>
          </p:nvPr>
        </p:nvSpPr>
        <p:spPr>
          <a:xfrm>
            <a:off x="505800" y="447750"/>
            <a:ext cx="8132400" cy="547200"/>
          </a:xfrm>
          <a:prstGeom prst="rect">
            <a:avLst/>
          </a:prstGeom>
        </p:spPr>
        <p:txBody>
          <a:bodyPr anchorCtr="0" anchor="t" bIns="91425" lIns="91425" spcFirstLastPara="1" rIns="91425" wrap="square" tIns="91425">
            <a:normAutofit/>
          </a:bodyPr>
          <a:lstStyle>
            <a:lvl1pPr lvl="0">
              <a:spcBef>
                <a:spcPts val="0"/>
              </a:spcBef>
              <a:spcAft>
                <a:spcPts val="0"/>
              </a:spcAft>
              <a:buSzPts val="2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79" name="Google Shape;79;p17"/>
          <p:cNvSpPr txBox="1"/>
          <p:nvPr>
            <p:ph idx="1" type="body"/>
          </p:nvPr>
        </p:nvSpPr>
        <p:spPr>
          <a:xfrm>
            <a:off x="505800" y="1164150"/>
            <a:ext cx="2588400" cy="35316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80" name="Google Shape;80;p17"/>
          <p:cNvSpPr txBox="1"/>
          <p:nvPr>
            <p:ph idx="2" type="body"/>
          </p:nvPr>
        </p:nvSpPr>
        <p:spPr>
          <a:xfrm>
            <a:off x="3277800" y="1164150"/>
            <a:ext cx="2588400" cy="35316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81" name="Google Shape;81;p17"/>
          <p:cNvSpPr txBox="1"/>
          <p:nvPr>
            <p:ph idx="3" type="body"/>
          </p:nvPr>
        </p:nvSpPr>
        <p:spPr>
          <a:xfrm>
            <a:off x="6049800" y="1164150"/>
            <a:ext cx="2588400" cy="35316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columns v1" type="twoColTx">
  <p:cSld name="TITLE_AND_TWO_COLUMNS">
    <p:spTree>
      <p:nvGrpSpPr>
        <p:cNvPr id="82" name="Shape 82"/>
        <p:cNvGrpSpPr/>
        <p:nvPr/>
      </p:nvGrpSpPr>
      <p:grpSpPr>
        <a:xfrm>
          <a:off x="0" y="0"/>
          <a:ext cx="0" cy="0"/>
          <a:chOff x="0" y="0"/>
          <a:chExt cx="0" cy="0"/>
        </a:xfrm>
      </p:grpSpPr>
      <p:sp>
        <p:nvSpPr>
          <p:cNvPr id="83" name="Google Shape;83;p18"/>
          <p:cNvSpPr/>
          <p:nvPr/>
        </p:nvSpPr>
        <p:spPr>
          <a:xfrm flipH="1" rot="-6785469">
            <a:off x="4016067" y="6820"/>
            <a:ext cx="5125766" cy="5125766"/>
          </a:xfrm>
          <a:prstGeom prst="ellipse">
            <a:avLst/>
          </a:prstGeom>
          <a:gradFill>
            <a:gsLst>
              <a:gs pos="0">
                <a:srgbClr val="0064B2">
                  <a:alpha val="20000"/>
                </a:srgbClr>
              </a:gs>
              <a:gs pos="50000">
                <a:schemeClr val="lt1"/>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4" name="Google Shape;84;p1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85" name="Google Shape;85;p18"/>
          <p:cNvSpPr/>
          <p:nvPr/>
        </p:nvSpPr>
        <p:spPr>
          <a:xfrm>
            <a:off x="0" y="-43613"/>
            <a:ext cx="2849400" cy="5201700"/>
          </a:xfrm>
          <a:prstGeom prst="rect">
            <a:avLst/>
          </a:prstGeom>
          <a:solidFill>
            <a:srgbClr val="CFE2F3">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6" name="Google Shape;86;p18"/>
          <p:cNvSpPr txBox="1"/>
          <p:nvPr>
            <p:ph type="title"/>
          </p:nvPr>
        </p:nvSpPr>
        <p:spPr>
          <a:xfrm>
            <a:off x="6006550" y="448100"/>
            <a:ext cx="2770800" cy="547200"/>
          </a:xfrm>
          <a:prstGeom prst="rect">
            <a:avLst/>
          </a:prstGeom>
        </p:spPr>
        <p:txBody>
          <a:bodyPr anchorCtr="0" anchor="t" bIns="91425" lIns="91425" spcFirstLastPara="1" rIns="91425" wrap="square" tIns="91425">
            <a:normAutofit/>
          </a:bodyPr>
          <a:lstStyle>
            <a:lvl1pPr lvl="0">
              <a:spcBef>
                <a:spcPts val="0"/>
              </a:spcBef>
              <a:spcAft>
                <a:spcPts val="0"/>
              </a:spcAft>
              <a:buSzPts val="2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7" name="Google Shape;87;p18"/>
          <p:cNvSpPr/>
          <p:nvPr/>
        </p:nvSpPr>
        <p:spPr>
          <a:xfrm>
            <a:off x="2849400" y="-29088"/>
            <a:ext cx="2849400" cy="5201700"/>
          </a:xfrm>
          <a:prstGeom prst="rect">
            <a:avLst/>
          </a:prstGeom>
          <a:solidFill>
            <a:srgbClr val="CFE2F3">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8" name="Google Shape;88;p18"/>
          <p:cNvSpPr txBox="1"/>
          <p:nvPr>
            <p:ph idx="1" type="subTitle"/>
          </p:nvPr>
        </p:nvSpPr>
        <p:spPr>
          <a:xfrm>
            <a:off x="249000" y="469700"/>
            <a:ext cx="2351400" cy="504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1pPr>
            <a:lvl2pPr lvl="1">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2pPr>
            <a:lvl3pPr lvl="2">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3pPr>
            <a:lvl4pPr lvl="3">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4pPr>
            <a:lvl5pPr lvl="4">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5pPr>
            <a:lvl6pPr lvl="5">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6pPr>
            <a:lvl7pPr lvl="6">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7pPr>
            <a:lvl8pPr lvl="7">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8pPr>
            <a:lvl9pPr lvl="8">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9pPr>
          </a:lstStyle>
          <a:p/>
        </p:txBody>
      </p:sp>
      <p:sp>
        <p:nvSpPr>
          <p:cNvPr id="89" name="Google Shape;89;p18"/>
          <p:cNvSpPr txBox="1"/>
          <p:nvPr>
            <p:ph idx="2" type="body"/>
          </p:nvPr>
        </p:nvSpPr>
        <p:spPr>
          <a:xfrm>
            <a:off x="249000" y="1063700"/>
            <a:ext cx="2351400" cy="37062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sp>
        <p:nvSpPr>
          <p:cNvPr id="90" name="Google Shape;90;p18"/>
          <p:cNvSpPr txBox="1"/>
          <p:nvPr>
            <p:ph idx="3" type="subTitle"/>
          </p:nvPr>
        </p:nvSpPr>
        <p:spPr>
          <a:xfrm>
            <a:off x="3098400" y="469700"/>
            <a:ext cx="2351400" cy="504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1pPr>
            <a:lvl2pPr lvl="1">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2pPr>
            <a:lvl3pPr lvl="2">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3pPr>
            <a:lvl4pPr lvl="3">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4pPr>
            <a:lvl5pPr lvl="4">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5pPr>
            <a:lvl6pPr lvl="5">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6pPr>
            <a:lvl7pPr lvl="6">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7pPr>
            <a:lvl8pPr lvl="7">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8pPr>
            <a:lvl9pPr lvl="8">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9pPr>
          </a:lstStyle>
          <a:p/>
        </p:txBody>
      </p:sp>
      <p:sp>
        <p:nvSpPr>
          <p:cNvPr id="91" name="Google Shape;91;p18"/>
          <p:cNvSpPr txBox="1"/>
          <p:nvPr>
            <p:ph idx="4" type="body"/>
          </p:nvPr>
        </p:nvSpPr>
        <p:spPr>
          <a:xfrm>
            <a:off x="3098400" y="1063700"/>
            <a:ext cx="2351400" cy="37062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columns v1 Image" type="titleOnly">
  <p:cSld name="TITLE_ONLY">
    <p:spTree>
      <p:nvGrpSpPr>
        <p:cNvPr id="92" name="Shape 92"/>
        <p:cNvGrpSpPr/>
        <p:nvPr/>
      </p:nvGrpSpPr>
      <p:grpSpPr>
        <a:xfrm>
          <a:off x="0" y="0"/>
          <a:ext cx="0" cy="0"/>
          <a:chOff x="0" y="0"/>
          <a:chExt cx="0" cy="0"/>
        </a:xfrm>
      </p:grpSpPr>
      <p:sp>
        <p:nvSpPr>
          <p:cNvPr id="93" name="Google Shape;93;p1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4" name="Google Shape;94;p19"/>
          <p:cNvSpPr/>
          <p:nvPr/>
        </p:nvSpPr>
        <p:spPr>
          <a:xfrm>
            <a:off x="3445200" y="-43613"/>
            <a:ext cx="2849400" cy="5201700"/>
          </a:xfrm>
          <a:prstGeom prst="rect">
            <a:avLst/>
          </a:prstGeom>
          <a:solidFill>
            <a:srgbClr val="CFE2F3">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5" name="Google Shape;95;p19"/>
          <p:cNvSpPr/>
          <p:nvPr/>
        </p:nvSpPr>
        <p:spPr>
          <a:xfrm>
            <a:off x="6294600" y="-29088"/>
            <a:ext cx="2849400" cy="5201700"/>
          </a:xfrm>
          <a:prstGeom prst="rect">
            <a:avLst/>
          </a:prstGeom>
          <a:solidFill>
            <a:srgbClr val="CFE2F3">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6" name="Google Shape;96;p19"/>
          <p:cNvSpPr txBox="1"/>
          <p:nvPr>
            <p:ph idx="1" type="subTitle"/>
          </p:nvPr>
        </p:nvSpPr>
        <p:spPr>
          <a:xfrm>
            <a:off x="3694200" y="1941750"/>
            <a:ext cx="2351400" cy="504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1pPr>
            <a:lvl2pPr lvl="1">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2pPr>
            <a:lvl3pPr lvl="2">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3pPr>
            <a:lvl4pPr lvl="3">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4pPr>
            <a:lvl5pPr lvl="4">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5pPr>
            <a:lvl6pPr lvl="5">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6pPr>
            <a:lvl7pPr lvl="6">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7pPr>
            <a:lvl8pPr lvl="7">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8pPr>
            <a:lvl9pPr lvl="8">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9pPr>
          </a:lstStyle>
          <a:p/>
        </p:txBody>
      </p:sp>
      <p:sp>
        <p:nvSpPr>
          <p:cNvPr id="97" name="Google Shape;97;p19"/>
          <p:cNvSpPr txBox="1"/>
          <p:nvPr>
            <p:ph idx="2" type="body"/>
          </p:nvPr>
        </p:nvSpPr>
        <p:spPr>
          <a:xfrm>
            <a:off x="3694200" y="2617825"/>
            <a:ext cx="2351400" cy="22098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sp>
        <p:nvSpPr>
          <p:cNvPr id="98" name="Google Shape;98;p19"/>
          <p:cNvSpPr txBox="1"/>
          <p:nvPr>
            <p:ph idx="3" type="subTitle"/>
          </p:nvPr>
        </p:nvSpPr>
        <p:spPr>
          <a:xfrm>
            <a:off x="6543600" y="1941750"/>
            <a:ext cx="2351400" cy="504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1pPr>
            <a:lvl2pPr lvl="1">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2pPr>
            <a:lvl3pPr lvl="2">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3pPr>
            <a:lvl4pPr lvl="3">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4pPr>
            <a:lvl5pPr lvl="4">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5pPr>
            <a:lvl6pPr lvl="5">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6pPr>
            <a:lvl7pPr lvl="6">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7pPr>
            <a:lvl8pPr lvl="7">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8pPr>
            <a:lvl9pPr lvl="8">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9pPr>
          </a:lstStyle>
          <a:p/>
        </p:txBody>
      </p:sp>
      <p:sp>
        <p:nvSpPr>
          <p:cNvPr id="99" name="Google Shape;99;p19"/>
          <p:cNvSpPr txBox="1"/>
          <p:nvPr>
            <p:ph idx="4" type="body"/>
          </p:nvPr>
        </p:nvSpPr>
        <p:spPr>
          <a:xfrm>
            <a:off x="6543600" y="2617825"/>
            <a:ext cx="2351400" cy="22098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grpSp>
        <p:nvGrpSpPr>
          <p:cNvPr id="100" name="Google Shape;100;p19"/>
          <p:cNvGrpSpPr/>
          <p:nvPr/>
        </p:nvGrpSpPr>
        <p:grpSpPr>
          <a:xfrm>
            <a:off x="-1095774" y="-642336"/>
            <a:ext cx="2209810" cy="2209810"/>
            <a:chOff x="-1225650" y="-310172"/>
            <a:chExt cx="2751600" cy="2751600"/>
          </a:xfrm>
        </p:grpSpPr>
        <p:sp>
          <p:nvSpPr>
            <p:cNvPr id="101" name="Google Shape;101;p19"/>
            <p:cNvSpPr/>
            <p:nvPr/>
          </p:nvSpPr>
          <p:spPr>
            <a:xfrm rot="6785071">
              <a:off x="-898465" y="17013"/>
              <a:ext cx="2097231" cy="2097231"/>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2" name="Google Shape;102;p19"/>
            <p:cNvSpPr/>
            <p:nvPr/>
          </p:nvSpPr>
          <p:spPr>
            <a:xfrm rot="6784296">
              <a:off x="-710931" y="203630"/>
              <a:ext cx="1723992" cy="1723992"/>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3" name="Google Shape;103;p19"/>
            <p:cNvSpPr/>
            <p:nvPr/>
          </p:nvSpPr>
          <p:spPr>
            <a:xfrm rot="6785852">
              <a:off x="-497608" y="417790"/>
              <a:ext cx="1295445" cy="1295445"/>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04" name="Google Shape;104;p19"/>
          <p:cNvSpPr/>
          <p:nvPr>
            <p:ph idx="5" type="pic"/>
          </p:nvPr>
        </p:nvSpPr>
        <p:spPr>
          <a:xfrm>
            <a:off x="3466525" y="0"/>
            <a:ext cx="2849400" cy="1711800"/>
          </a:xfrm>
          <a:prstGeom prst="rect">
            <a:avLst/>
          </a:prstGeom>
          <a:noFill/>
          <a:ln>
            <a:noFill/>
          </a:ln>
        </p:spPr>
      </p:sp>
      <p:sp>
        <p:nvSpPr>
          <p:cNvPr id="105" name="Google Shape;105;p19"/>
          <p:cNvSpPr/>
          <p:nvPr>
            <p:ph idx="6" type="pic"/>
          </p:nvPr>
        </p:nvSpPr>
        <p:spPr>
          <a:xfrm>
            <a:off x="6315925" y="150"/>
            <a:ext cx="2849400" cy="1711800"/>
          </a:xfrm>
          <a:prstGeom prst="rect">
            <a:avLst/>
          </a:prstGeom>
          <a:noFill/>
          <a:ln>
            <a:noFill/>
          </a:ln>
        </p:spPr>
      </p:sp>
      <p:sp>
        <p:nvSpPr>
          <p:cNvPr id="106" name="Google Shape;106;p19"/>
          <p:cNvSpPr txBox="1"/>
          <p:nvPr>
            <p:ph type="title"/>
          </p:nvPr>
        </p:nvSpPr>
        <p:spPr>
          <a:xfrm>
            <a:off x="370800" y="417600"/>
            <a:ext cx="2749200" cy="547200"/>
          </a:xfrm>
          <a:prstGeom prst="rect">
            <a:avLst/>
          </a:prstGeom>
        </p:spPr>
        <p:txBody>
          <a:bodyPr anchorCtr="0" anchor="t" bIns="91425" lIns="91425" spcFirstLastPara="1" rIns="91425" wrap="square" tIns="91425">
            <a:normAutofit/>
          </a:bodyPr>
          <a:lstStyle>
            <a:lvl1pPr lvl="0">
              <a:spcBef>
                <a:spcPts val="0"/>
              </a:spcBef>
              <a:spcAft>
                <a:spcPts val="0"/>
              </a:spcAft>
              <a:buSzPts val="2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columns v2">
  <p:cSld name="ONE_COLUMN_TEXT">
    <p:spTree>
      <p:nvGrpSpPr>
        <p:cNvPr id="107" name="Shape 107"/>
        <p:cNvGrpSpPr/>
        <p:nvPr/>
      </p:nvGrpSpPr>
      <p:grpSpPr>
        <a:xfrm>
          <a:off x="0" y="0"/>
          <a:ext cx="0" cy="0"/>
          <a:chOff x="0" y="0"/>
          <a:chExt cx="0" cy="0"/>
        </a:xfrm>
      </p:grpSpPr>
      <p:sp>
        <p:nvSpPr>
          <p:cNvPr id="108" name="Google Shape;108;p20"/>
          <p:cNvSpPr/>
          <p:nvPr/>
        </p:nvSpPr>
        <p:spPr>
          <a:xfrm>
            <a:off x="719025" y="1088550"/>
            <a:ext cx="3749700" cy="3625200"/>
          </a:xfrm>
          <a:prstGeom prst="roundRect">
            <a:avLst>
              <a:gd fmla="val 4845" name="adj"/>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9" name="Google Shape;109;p20"/>
          <p:cNvSpPr/>
          <p:nvPr/>
        </p:nvSpPr>
        <p:spPr>
          <a:xfrm>
            <a:off x="4680750" y="1099600"/>
            <a:ext cx="3749700" cy="3625200"/>
          </a:xfrm>
          <a:prstGeom prst="roundRect">
            <a:avLst>
              <a:gd fmla="val 4845" name="adj"/>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0" name="Google Shape;110;p2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1" name="Google Shape;111;p20"/>
          <p:cNvSpPr/>
          <p:nvPr/>
        </p:nvSpPr>
        <p:spPr>
          <a:xfrm>
            <a:off x="1128375" y="1401975"/>
            <a:ext cx="288900" cy="288900"/>
          </a:xfrm>
          <a:prstGeom prst="rect">
            <a:avLst/>
          </a:prstGeom>
          <a:solidFill>
            <a:srgbClr val="CFE2F3">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2" name="Google Shape;112;p20"/>
          <p:cNvSpPr/>
          <p:nvPr/>
        </p:nvSpPr>
        <p:spPr>
          <a:xfrm>
            <a:off x="5097125" y="1401975"/>
            <a:ext cx="288900" cy="288900"/>
          </a:xfrm>
          <a:prstGeom prst="rect">
            <a:avLst/>
          </a:prstGeom>
          <a:solidFill>
            <a:srgbClr val="CFE2F3">
              <a:alpha val="4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13" name="Google Shape;113;p20"/>
          <p:cNvSpPr txBox="1"/>
          <p:nvPr>
            <p:ph idx="1" type="subTitle"/>
          </p:nvPr>
        </p:nvSpPr>
        <p:spPr>
          <a:xfrm>
            <a:off x="1033200" y="1749600"/>
            <a:ext cx="3132000" cy="471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1pPr>
            <a:lvl2pPr lvl="1">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2pPr>
            <a:lvl3pPr lvl="2">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3pPr>
            <a:lvl4pPr lvl="3">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4pPr>
            <a:lvl5pPr lvl="4">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5pPr>
            <a:lvl6pPr lvl="5">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6pPr>
            <a:lvl7pPr lvl="6">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7pPr>
            <a:lvl8pPr lvl="7">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8pPr>
            <a:lvl9pPr lvl="8">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9pPr>
          </a:lstStyle>
          <a:p/>
        </p:txBody>
      </p:sp>
      <p:sp>
        <p:nvSpPr>
          <p:cNvPr id="114" name="Google Shape;114;p20"/>
          <p:cNvSpPr txBox="1"/>
          <p:nvPr>
            <p:ph idx="2" type="body"/>
          </p:nvPr>
        </p:nvSpPr>
        <p:spPr>
          <a:xfrm>
            <a:off x="1033200" y="2311200"/>
            <a:ext cx="3132000" cy="20304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sp>
        <p:nvSpPr>
          <p:cNvPr id="115" name="Google Shape;115;p20"/>
          <p:cNvSpPr txBox="1"/>
          <p:nvPr>
            <p:ph idx="3" type="subTitle"/>
          </p:nvPr>
        </p:nvSpPr>
        <p:spPr>
          <a:xfrm>
            <a:off x="4989600" y="1749600"/>
            <a:ext cx="3132000" cy="471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1pPr>
            <a:lvl2pPr lvl="1">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2pPr>
            <a:lvl3pPr lvl="2">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3pPr>
            <a:lvl4pPr lvl="3">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4pPr>
            <a:lvl5pPr lvl="4">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5pPr>
            <a:lvl6pPr lvl="5">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6pPr>
            <a:lvl7pPr lvl="6">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7pPr>
            <a:lvl8pPr lvl="7">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8pPr>
            <a:lvl9pPr lvl="8">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9pPr>
          </a:lstStyle>
          <a:p/>
        </p:txBody>
      </p:sp>
      <p:sp>
        <p:nvSpPr>
          <p:cNvPr id="116" name="Google Shape;116;p20"/>
          <p:cNvSpPr txBox="1"/>
          <p:nvPr>
            <p:ph idx="4" type="body"/>
          </p:nvPr>
        </p:nvSpPr>
        <p:spPr>
          <a:xfrm>
            <a:off x="4989600" y="2311200"/>
            <a:ext cx="3132000" cy="20304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sp>
        <p:nvSpPr>
          <p:cNvPr id="117" name="Google Shape;117;p20"/>
          <p:cNvSpPr txBox="1"/>
          <p:nvPr>
            <p:ph type="title"/>
          </p:nvPr>
        </p:nvSpPr>
        <p:spPr>
          <a:xfrm>
            <a:off x="666000" y="334800"/>
            <a:ext cx="7614000" cy="547200"/>
          </a:xfrm>
          <a:prstGeom prst="rect">
            <a:avLst/>
          </a:prstGeom>
        </p:spPr>
        <p:txBody>
          <a:bodyPr anchorCtr="0" anchor="t" bIns="91425" lIns="91425" spcFirstLastPara="1" rIns="91425" wrap="square" tIns="91425">
            <a:normAutofit/>
          </a:bodyPr>
          <a:lstStyle>
            <a:lvl1pPr lvl="0">
              <a:spcBef>
                <a:spcPts val="0"/>
              </a:spcBef>
              <a:spcAft>
                <a:spcPts val="0"/>
              </a:spcAft>
              <a:buSzPts val="2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2 columns v3">
  <p:cSld name="MAIN_POINT">
    <p:spTree>
      <p:nvGrpSpPr>
        <p:cNvPr id="118" name="Shape 118"/>
        <p:cNvGrpSpPr/>
        <p:nvPr/>
      </p:nvGrpSpPr>
      <p:grpSpPr>
        <a:xfrm>
          <a:off x="0" y="0"/>
          <a:ext cx="0" cy="0"/>
          <a:chOff x="0" y="0"/>
          <a:chExt cx="0" cy="0"/>
        </a:xfrm>
      </p:grpSpPr>
      <p:sp>
        <p:nvSpPr>
          <p:cNvPr id="119" name="Google Shape;119;p21"/>
          <p:cNvSpPr/>
          <p:nvPr/>
        </p:nvSpPr>
        <p:spPr>
          <a:xfrm rot="5400000">
            <a:off x="3014875" y="1408300"/>
            <a:ext cx="5182200" cy="2325300"/>
          </a:xfrm>
          <a:prstGeom prst="roundRect">
            <a:avLst>
              <a:gd fmla="val 0" name="adj"/>
            </a:avLst>
          </a:prstGeom>
          <a:solidFill>
            <a:srgbClr val="CFE2F3">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21"/>
          <p:cNvSpPr/>
          <p:nvPr/>
        </p:nvSpPr>
        <p:spPr>
          <a:xfrm rot="5400000">
            <a:off x="5390250" y="1409100"/>
            <a:ext cx="5182200" cy="2325300"/>
          </a:xfrm>
          <a:prstGeom prst="roundRect">
            <a:avLst>
              <a:gd fmla="val 0" name="adj"/>
            </a:avLst>
          </a:prstGeom>
          <a:solidFill>
            <a:srgbClr val="CFE2F3">
              <a:alpha val="20000"/>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21"/>
          <p:cNvSpPr/>
          <p:nvPr/>
        </p:nvSpPr>
        <p:spPr>
          <a:xfrm rot="6785775">
            <a:off x="4420832" y="990049"/>
            <a:ext cx="5292944" cy="5292944"/>
          </a:xfrm>
          <a:prstGeom prst="ellipse">
            <a:avLst/>
          </a:prstGeom>
          <a:gradFill>
            <a:gsLst>
              <a:gs pos="0">
                <a:schemeClr val="lt1"/>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22" name="Google Shape;122;p2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3" name="Google Shape;123;p21"/>
          <p:cNvSpPr txBox="1"/>
          <p:nvPr>
            <p:ph idx="1" type="subTitle"/>
          </p:nvPr>
        </p:nvSpPr>
        <p:spPr>
          <a:xfrm>
            <a:off x="4453975" y="411750"/>
            <a:ext cx="2304000" cy="547200"/>
          </a:xfrm>
          <a:prstGeom prst="rect">
            <a:avLst/>
          </a:prstGeom>
          <a:noFill/>
        </p:spPr>
        <p:txBody>
          <a:bodyPr anchorCtr="0" anchor="t" bIns="91425" lIns="91425" spcFirstLastPara="1" rIns="91425" wrap="square" tIns="91425">
            <a:normAutofit/>
          </a:bodyPr>
          <a:lstStyle>
            <a:lvl1pPr lvl="0">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1pPr>
            <a:lvl2pPr lvl="1">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2pPr>
            <a:lvl3pPr lvl="2">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3pPr>
            <a:lvl4pPr lvl="3">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4pPr>
            <a:lvl5pPr lvl="4">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5pPr>
            <a:lvl6pPr lvl="5">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6pPr>
            <a:lvl7pPr lvl="6">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7pPr>
            <a:lvl8pPr lvl="7">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8pPr>
            <a:lvl9pPr lvl="8">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9pPr>
          </a:lstStyle>
          <a:p/>
        </p:txBody>
      </p:sp>
      <p:sp>
        <p:nvSpPr>
          <p:cNvPr id="124" name="Google Shape;124;p21"/>
          <p:cNvSpPr txBox="1"/>
          <p:nvPr>
            <p:ph idx="2" type="body"/>
          </p:nvPr>
        </p:nvSpPr>
        <p:spPr>
          <a:xfrm>
            <a:off x="4453975" y="1005750"/>
            <a:ext cx="2304000" cy="3726000"/>
          </a:xfrm>
          <a:prstGeom prst="rect">
            <a:avLst/>
          </a:prstGeom>
          <a:noFill/>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5" name="Google Shape;125;p21"/>
          <p:cNvSpPr txBox="1"/>
          <p:nvPr>
            <p:ph type="title"/>
          </p:nvPr>
        </p:nvSpPr>
        <p:spPr>
          <a:xfrm>
            <a:off x="396000" y="345600"/>
            <a:ext cx="3651900" cy="547200"/>
          </a:xfrm>
          <a:prstGeom prst="rect">
            <a:avLst/>
          </a:prstGeom>
        </p:spPr>
        <p:txBody>
          <a:bodyPr anchorCtr="0" anchor="t" bIns="91425" lIns="91425" spcFirstLastPara="1" rIns="91425" wrap="square" tIns="91425">
            <a:normAutofit/>
          </a:bodyPr>
          <a:lstStyle>
            <a:lvl1pPr lvl="0">
              <a:spcBef>
                <a:spcPts val="0"/>
              </a:spcBef>
              <a:spcAft>
                <a:spcPts val="0"/>
              </a:spcAft>
              <a:buSzPts val="2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26" name="Google Shape;126;p21"/>
          <p:cNvSpPr txBox="1"/>
          <p:nvPr>
            <p:ph idx="3" type="subTitle"/>
          </p:nvPr>
        </p:nvSpPr>
        <p:spPr>
          <a:xfrm>
            <a:off x="6829350" y="412550"/>
            <a:ext cx="2304000" cy="547200"/>
          </a:xfrm>
          <a:prstGeom prst="rect">
            <a:avLst/>
          </a:prstGeom>
          <a:noFill/>
        </p:spPr>
        <p:txBody>
          <a:bodyPr anchorCtr="0" anchor="t" bIns="91425" lIns="91425" spcFirstLastPara="1" rIns="91425" wrap="square" tIns="91425">
            <a:normAutofit/>
          </a:bodyPr>
          <a:lstStyle>
            <a:lvl1pPr lvl="0">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1pPr>
            <a:lvl2pPr lvl="1">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2pPr>
            <a:lvl3pPr lvl="2">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3pPr>
            <a:lvl4pPr lvl="3">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4pPr>
            <a:lvl5pPr lvl="4">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5pPr>
            <a:lvl6pPr lvl="5">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6pPr>
            <a:lvl7pPr lvl="6">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7pPr>
            <a:lvl8pPr lvl="7">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8pPr>
            <a:lvl9pPr lvl="8">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9pPr>
          </a:lstStyle>
          <a:p/>
        </p:txBody>
      </p:sp>
      <p:sp>
        <p:nvSpPr>
          <p:cNvPr id="127" name="Google Shape;127;p21"/>
          <p:cNvSpPr txBox="1"/>
          <p:nvPr>
            <p:ph idx="4" type="body"/>
          </p:nvPr>
        </p:nvSpPr>
        <p:spPr>
          <a:xfrm>
            <a:off x="6829350" y="1006550"/>
            <a:ext cx="2304000" cy="3726000"/>
          </a:xfrm>
          <a:prstGeom prst="rect">
            <a:avLst/>
          </a:prstGeom>
          <a:noFill/>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Bullet Points v1 No Image">
  <p:cSld name="SECTION_TITLE_AND_DESCRIPTION">
    <p:spTree>
      <p:nvGrpSpPr>
        <p:cNvPr id="128" name="Shape 128"/>
        <p:cNvGrpSpPr/>
        <p:nvPr/>
      </p:nvGrpSpPr>
      <p:grpSpPr>
        <a:xfrm>
          <a:off x="0" y="0"/>
          <a:ext cx="0" cy="0"/>
          <a:chOff x="0" y="0"/>
          <a:chExt cx="0" cy="0"/>
        </a:xfrm>
      </p:grpSpPr>
      <p:sp>
        <p:nvSpPr>
          <p:cNvPr id="129" name="Google Shape;129;p22"/>
          <p:cNvSpPr/>
          <p:nvPr/>
        </p:nvSpPr>
        <p:spPr>
          <a:xfrm>
            <a:off x="347725" y="345925"/>
            <a:ext cx="8454000" cy="4458600"/>
          </a:xfrm>
          <a:prstGeom prst="roundRect">
            <a:avLst>
              <a:gd fmla="val 3136" name="adj"/>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0" name="Google Shape;130;p22"/>
          <p:cNvSpPr/>
          <p:nvPr/>
        </p:nvSpPr>
        <p:spPr>
          <a:xfrm rot="-8100000">
            <a:off x="387758" y="384433"/>
            <a:ext cx="4419135" cy="4419135"/>
          </a:xfrm>
          <a:prstGeom prst="ellipse">
            <a:avLst/>
          </a:prstGeom>
          <a:solidFill>
            <a:srgbClr val="CFE2F3">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1" name="Google Shape;131;p2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2" name="Google Shape;132;p22"/>
          <p:cNvSpPr txBox="1"/>
          <p:nvPr>
            <p:ph idx="1" type="body"/>
          </p:nvPr>
        </p:nvSpPr>
        <p:spPr>
          <a:xfrm>
            <a:off x="547650" y="1378225"/>
            <a:ext cx="8048700" cy="32508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3" name="Google Shape;133;p22"/>
          <p:cNvSpPr txBox="1"/>
          <p:nvPr>
            <p:ph type="title"/>
          </p:nvPr>
        </p:nvSpPr>
        <p:spPr>
          <a:xfrm>
            <a:off x="547650" y="521425"/>
            <a:ext cx="8048700" cy="547200"/>
          </a:xfrm>
          <a:prstGeom prst="rect">
            <a:avLst/>
          </a:prstGeom>
        </p:spPr>
        <p:txBody>
          <a:bodyPr anchorCtr="0" anchor="t" bIns="91425" lIns="91425" spcFirstLastPara="1" rIns="91425" wrap="square" tIns="91425">
            <a:normAutofit/>
          </a:bodyPr>
          <a:lstStyle>
            <a:lvl1pPr lvl="0">
              <a:spcBef>
                <a:spcPts val="0"/>
              </a:spcBef>
              <a:spcAft>
                <a:spcPts val="0"/>
              </a:spcAft>
              <a:buSzPts val="2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Bullet Points v1">
  <p:cSld name="CAPTION_ONLY">
    <p:spTree>
      <p:nvGrpSpPr>
        <p:cNvPr id="134" name="Shape 134"/>
        <p:cNvGrpSpPr/>
        <p:nvPr/>
      </p:nvGrpSpPr>
      <p:grpSpPr>
        <a:xfrm>
          <a:off x="0" y="0"/>
          <a:ext cx="0" cy="0"/>
          <a:chOff x="0" y="0"/>
          <a:chExt cx="0" cy="0"/>
        </a:xfrm>
      </p:grpSpPr>
      <p:sp>
        <p:nvSpPr>
          <p:cNvPr id="135" name="Google Shape;135;p2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136" name="Google Shape;136;p23"/>
          <p:cNvGrpSpPr/>
          <p:nvPr/>
        </p:nvGrpSpPr>
        <p:grpSpPr>
          <a:xfrm>
            <a:off x="5012100" y="-534151"/>
            <a:ext cx="4653900" cy="4704600"/>
            <a:chOff x="5012100" y="-534151"/>
            <a:chExt cx="4653900" cy="4704600"/>
          </a:xfrm>
        </p:grpSpPr>
        <p:sp>
          <p:nvSpPr>
            <p:cNvPr id="137" name="Google Shape;137;p23"/>
            <p:cNvSpPr/>
            <p:nvPr/>
          </p:nvSpPr>
          <p:spPr>
            <a:xfrm flipH="1" rot="-6756923">
              <a:off x="5568508" y="22313"/>
              <a:ext cx="3541085" cy="3591671"/>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8" name="Google Shape;138;p23"/>
            <p:cNvSpPr/>
            <p:nvPr/>
          </p:nvSpPr>
          <p:spPr>
            <a:xfrm flipH="1" rot="-6756183">
              <a:off x="5833516" y="406890"/>
              <a:ext cx="2910669" cy="2865027"/>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39" name="Google Shape;139;p23"/>
            <p:cNvSpPr/>
            <p:nvPr/>
          </p:nvSpPr>
          <p:spPr>
            <a:xfrm flipH="1" rot="-6757555">
              <a:off x="6196888" y="762764"/>
              <a:ext cx="2187346" cy="2153051"/>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140" name="Google Shape;140;p23"/>
          <p:cNvSpPr/>
          <p:nvPr>
            <p:ph idx="2" type="pic"/>
          </p:nvPr>
        </p:nvSpPr>
        <p:spPr>
          <a:xfrm>
            <a:off x="5589075" y="1588700"/>
            <a:ext cx="3555000" cy="3555000"/>
          </a:xfrm>
          <a:prstGeom prst="rect">
            <a:avLst/>
          </a:prstGeom>
          <a:noFill/>
          <a:ln>
            <a:noFill/>
          </a:ln>
        </p:spPr>
      </p:sp>
      <p:sp>
        <p:nvSpPr>
          <p:cNvPr id="141" name="Google Shape;141;p23"/>
          <p:cNvSpPr/>
          <p:nvPr/>
        </p:nvSpPr>
        <p:spPr>
          <a:xfrm>
            <a:off x="5153175" y="0"/>
            <a:ext cx="4359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ra Light"/>
              <a:ea typeface="Sora Light"/>
              <a:cs typeface="Sora Light"/>
              <a:sym typeface="Sora Light"/>
            </a:endParaRPr>
          </a:p>
        </p:txBody>
      </p:sp>
      <p:sp>
        <p:nvSpPr>
          <p:cNvPr id="142" name="Google Shape;142;p23"/>
          <p:cNvSpPr txBox="1"/>
          <p:nvPr>
            <p:ph type="title"/>
          </p:nvPr>
        </p:nvSpPr>
        <p:spPr>
          <a:xfrm>
            <a:off x="447075" y="359550"/>
            <a:ext cx="4662000" cy="547200"/>
          </a:xfrm>
          <a:prstGeom prst="rect">
            <a:avLst/>
          </a:prstGeom>
        </p:spPr>
        <p:txBody>
          <a:bodyPr anchorCtr="0" anchor="t" bIns="91425" lIns="91425" spcFirstLastPara="1" rIns="91425" wrap="square" tIns="91425">
            <a:normAutofit/>
          </a:bodyPr>
          <a:lstStyle>
            <a:lvl1pPr lvl="0">
              <a:spcBef>
                <a:spcPts val="0"/>
              </a:spcBef>
              <a:spcAft>
                <a:spcPts val="0"/>
              </a:spcAft>
              <a:buSzPts val="2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43" name="Google Shape;143;p23"/>
          <p:cNvSpPr txBox="1"/>
          <p:nvPr>
            <p:ph idx="1" type="body"/>
          </p:nvPr>
        </p:nvSpPr>
        <p:spPr>
          <a:xfrm>
            <a:off x="447075" y="1057950"/>
            <a:ext cx="4662000" cy="37260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Bullet Points v2">
  <p:cSld name="BIG_NUMBER">
    <p:spTree>
      <p:nvGrpSpPr>
        <p:cNvPr id="144" name="Shape 144"/>
        <p:cNvGrpSpPr/>
        <p:nvPr/>
      </p:nvGrpSpPr>
      <p:grpSpPr>
        <a:xfrm>
          <a:off x="0" y="0"/>
          <a:ext cx="0" cy="0"/>
          <a:chOff x="0" y="0"/>
          <a:chExt cx="0" cy="0"/>
        </a:xfrm>
      </p:grpSpPr>
      <p:sp>
        <p:nvSpPr>
          <p:cNvPr id="145" name="Google Shape;145;p2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6" name="Google Shape;146;p24"/>
          <p:cNvSpPr/>
          <p:nvPr/>
        </p:nvSpPr>
        <p:spPr>
          <a:xfrm flipH="1" rot="-3122272">
            <a:off x="6278743" y="2096956"/>
            <a:ext cx="5448510" cy="5526138"/>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7" name="Google Shape;147;p24"/>
          <p:cNvSpPr/>
          <p:nvPr/>
        </p:nvSpPr>
        <p:spPr>
          <a:xfrm flipH="1" rot="-3121664">
            <a:off x="6697665" y="2604593"/>
            <a:ext cx="4478449" cy="4408457"/>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8" name="Google Shape;148;p24"/>
          <p:cNvSpPr/>
          <p:nvPr/>
        </p:nvSpPr>
        <p:spPr>
          <a:xfrm flipH="1" rot="-3123147">
            <a:off x="7255145" y="3154766"/>
            <a:ext cx="3365695" cy="3312189"/>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49" name="Google Shape;149;p24"/>
          <p:cNvSpPr/>
          <p:nvPr>
            <p:ph idx="2" type="pic"/>
          </p:nvPr>
        </p:nvSpPr>
        <p:spPr>
          <a:xfrm>
            <a:off x="0" y="0"/>
            <a:ext cx="3042000" cy="5143500"/>
          </a:xfrm>
          <a:prstGeom prst="rect">
            <a:avLst/>
          </a:prstGeom>
          <a:noFill/>
          <a:ln>
            <a:noFill/>
          </a:ln>
        </p:spPr>
      </p:sp>
      <p:sp>
        <p:nvSpPr>
          <p:cNvPr id="150" name="Google Shape;150;p24"/>
          <p:cNvSpPr txBox="1"/>
          <p:nvPr>
            <p:ph type="title"/>
          </p:nvPr>
        </p:nvSpPr>
        <p:spPr>
          <a:xfrm>
            <a:off x="3482150" y="359550"/>
            <a:ext cx="5135700" cy="547200"/>
          </a:xfrm>
          <a:prstGeom prst="rect">
            <a:avLst/>
          </a:prstGeom>
        </p:spPr>
        <p:txBody>
          <a:bodyPr anchorCtr="0" anchor="t" bIns="91425" lIns="91425" spcFirstLastPara="1" rIns="91425" wrap="square" tIns="91425">
            <a:normAutofit/>
          </a:bodyPr>
          <a:lstStyle>
            <a:lvl1pPr lvl="0">
              <a:spcBef>
                <a:spcPts val="0"/>
              </a:spcBef>
              <a:spcAft>
                <a:spcPts val="0"/>
              </a:spcAft>
              <a:buSzPts val="2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51" name="Google Shape;151;p24"/>
          <p:cNvSpPr txBox="1"/>
          <p:nvPr>
            <p:ph idx="1" type="body"/>
          </p:nvPr>
        </p:nvSpPr>
        <p:spPr>
          <a:xfrm>
            <a:off x="3482150" y="1057950"/>
            <a:ext cx="5135700" cy="37260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columns">
  <p:cSld name="CUSTOM">
    <p:spTree>
      <p:nvGrpSpPr>
        <p:cNvPr id="152" name="Shape 152"/>
        <p:cNvGrpSpPr/>
        <p:nvPr/>
      </p:nvGrpSpPr>
      <p:grpSpPr>
        <a:xfrm>
          <a:off x="0" y="0"/>
          <a:ext cx="0" cy="0"/>
          <a:chOff x="0" y="0"/>
          <a:chExt cx="0" cy="0"/>
        </a:xfrm>
      </p:grpSpPr>
      <p:sp>
        <p:nvSpPr>
          <p:cNvPr id="153" name="Google Shape;153;p25"/>
          <p:cNvSpPr/>
          <p:nvPr/>
        </p:nvSpPr>
        <p:spPr>
          <a:xfrm rot="5400000">
            <a:off x="-21000" y="1943600"/>
            <a:ext cx="4169100" cy="2230500"/>
          </a:xfrm>
          <a:prstGeom prst="roundRect">
            <a:avLst>
              <a:gd fmla="val 0" name="adj"/>
            </a:avLst>
          </a:prstGeom>
          <a:gradFill>
            <a:gsLst>
              <a:gs pos="0">
                <a:srgbClr val="0064B2">
                  <a:alpha val="20000"/>
                  <a:alpha val="20000"/>
                </a:srgbClr>
              </a:gs>
              <a:gs pos="50000">
                <a:schemeClr val="lt1">
                  <a:alpha val="20000"/>
                </a:schemeClr>
              </a:gs>
              <a:gs pos="100000">
                <a:srgbClr val="0064B2">
                  <a:alpha val="0"/>
                  <a:alpha val="2000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25"/>
          <p:cNvSpPr/>
          <p:nvPr/>
        </p:nvSpPr>
        <p:spPr>
          <a:xfrm rot="5400000">
            <a:off x="2472150" y="1959800"/>
            <a:ext cx="4201500" cy="2230500"/>
          </a:xfrm>
          <a:prstGeom prst="roundRect">
            <a:avLst>
              <a:gd fmla="val 0" name="adj"/>
            </a:avLst>
          </a:prstGeom>
          <a:gradFill>
            <a:gsLst>
              <a:gs pos="0">
                <a:srgbClr val="0064B2">
                  <a:alpha val="20000"/>
                  <a:alpha val="0"/>
                </a:srgbClr>
              </a:gs>
              <a:gs pos="50000">
                <a:schemeClr val="lt1">
                  <a:alpha val="0"/>
                </a:schemeClr>
              </a:gs>
              <a:gs pos="100000">
                <a:srgbClr val="0064B2">
                  <a:alpha val="0"/>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5" name="Google Shape;155;p25"/>
          <p:cNvSpPr/>
          <p:nvPr/>
        </p:nvSpPr>
        <p:spPr>
          <a:xfrm rot="5400000">
            <a:off x="4997700" y="1943600"/>
            <a:ext cx="4169100" cy="2230500"/>
          </a:xfrm>
          <a:prstGeom prst="roundRect">
            <a:avLst>
              <a:gd fmla="val 0" name="adj"/>
            </a:avLst>
          </a:prstGeom>
          <a:gradFill>
            <a:gsLst>
              <a:gs pos="0">
                <a:srgbClr val="0064B2">
                  <a:alpha val="20000"/>
                </a:srgbClr>
              </a:gs>
              <a:gs pos="50000">
                <a:schemeClr val="lt1"/>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25"/>
          <p:cNvSpPr txBox="1"/>
          <p:nvPr>
            <p:ph type="title"/>
          </p:nvPr>
        </p:nvSpPr>
        <p:spPr>
          <a:xfrm>
            <a:off x="941400" y="293750"/>
            <a:ext cx="7264800" cy="547200"/>
          </a:xfrm>
          <a:prstGeom prst="rect">
            <a:avLst/>
          </a:prstGeom>
        </p:spPr>
        <p:txBody>
          <a:bodyPr anchorCtr="0" anchor="t" bIns="91425" lIns="91425" spcFirstLastPara="1" rIns="91425" wrap="square" tIns="91425">
            <a:normAutofit/>
          </a:bodyPr>
          <a:lstStyle>
            <a:lvl1pPr lvl="0" algn="ctr">
              <a:spcBef>
                <a:spcPts val="0"/>
              </a:spcBef>
              <a:spcAft>
                <a:spcPts val="0"/>
              </a:spcAft>
              <a:buSzPts val="20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
        <p:nvSpPr>
          <p:cNvPr id="157" name="Google Shape;157;p25"/>
          <p:cNvSpPr txBox="1"/>
          <p:nvPr>
            <p:ph idx="1" type="subTitle"/>
          </p:nvPr>
        </p:nvSpPr>
        <p:spPr>
          <a:xfrm>
            <a:off x="943200" y="1238400"/>
            <a:ext cx="2235600" cy="597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1pPr>
            <a:lvl2pPr lvl="1">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2pPr>
            <a:lvl3pPr lvl="2">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3pPr>
            <a:lvl4pPr lvl="3">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4pPr>
            <a:lvl5pPr lvl="4">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5pPr>
            <a:lvl6pPr lvl="5">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6pPr>
            <a:lvl7pPr lvl="6">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7pPr>
            <a:lvl8pPr lvl="7">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8pPr>
            <a:lvl9pPr lvl="8">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9pPr>
          </a:lstStyle>
          <a:p/>
        </p:txBody>
      </p:sp>
      <p:sp>
        <p:nvSpPr>
          <p:cNvPr id="158" name="Google Shape;158;p25"/>
          <p:cNvSpPr txBox="1"/>
          <p:nvPr>
            <p:ph idx="2" type="body"/>
          </p:nvPr>
        </p:nvSpPr>
        <p:spPr>
          <a:xfrm>
            <a:off x="943200" y="2008800"/>
            <a:ext cx="2235600" cy="28260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59" name="Google Shape;159;p25"/>
          <p:cNvSpPr txBox="1"/>
          <p:nvPr>
            <p:ph idx="3" type="subTitle"/>
          </p:nvPr>
        </p:nvSpPr>
        <p:spPr>
          <a:xfrm>
            <a:off x="3456000" y="1238400"/>
            <a:ext cx="2235600" cy="597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1pPr>
            <a:lvl2pPr lvl="1">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2pPr>
            <a:lvl3pPr lvl="2">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3pPr>
            <a:lvl4pPr lvl="3">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4pPr>
            <a:lvl5pPr lvl="4">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5pPr>
            <a:lvl6pPr lvl="5">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6pPr>
            <a:lvl7pPr lvl="6">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7pPr>
            <a:lvl8pPr lvl="7">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8pPr>
            <a:lvl9pPr lvl="8">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9pPr>
          </a:lstStyle>
          <a:p/>
        </p:txBody>
      </p:sp>
      <p:sp>
        <p:nvSpPr>
          <p:cNvPr id="160" name="Google Shape;160;p25"/>
          <p:cNvSpPr txBox="1"/>
          <p:nvPr>
            <p:ph idx="4" type="body"/>
          </p:nvPr>
        </p:nvSpPr>
        <p:spPr>
          <a:xfrm>
            <a:off x="3456000" y="2008800"/>
            <a:ext cx="2235600" cy="28260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61" name="Google Shape;161;p25"/>
          <p:cNvSpPr txBox="1"/>
          <p:nvPr>
            <p:ph idx="5" type="subTitle"/>
          </p:nvPr>
        </p:nvSpPr>
        <p:spPr>
          <a:xfrm>
            <a:off x="5968800" y="1238400"/>
            <a:ext cx="2235600" cy="597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1pPr>
            <a:lvl2pPr lvl="1">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2pPr>
            <a:lvl3pPr lvl="2">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3pPr>
            <a:lvl4pPr lvl="3">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4pPr>
            <a:lvl5pPr lvl="4">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5pPr>
            <a:lvl6pPr lvl="5">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6pPr>
            <a:lvl7pPr lvl="6">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7pPr>
            <a:lvl8pPr lvl="7">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8pPr>
            <a:lvl9pPr lvl="8">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9pPr>
          </a:lstStyle>
          <a:p/>
        </p:txBody>
      </p:sp>
      <p:sp>
        <p:nvSpPr>
          <p:cNvPr id="162" name="Google Shape;162;p25"/>
          <p:cNvSpPr txBox="1"/>
          <p:nvPr>
            <p:ph idx="6" type="body"/>
          </p:nvPr>
        </p:nvSpPr>
        <p:spPr>
          <a:xfrm>
            <a:off x="5968800" y="2008800"/>
            <a:ext cx="2235600" cy="28260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grpSp>
        <p:nvGrpSpPr>
          <p:cNvPr id="163" name="Google Shape;163;p25"/>
          <p:cNvGrpSpPr/>
          <p:nvPr/>
        </p:nvGrpSpPr>
        <p:grpSpPr>
          <a:xfrm>
            <a:off x="7658090" y="-375392"/>
            <a:ext cx="3070178" cy="3103625"/>
            <a:chOff x="5012100" y="-534151"/>
            <a:chExt cx="4653900" cy="4704600"/>
          </a:xfrm>
        </p:grpSpPr>
        <p:sp>
          <p:nvSpPr>
            <p:cNvPr id="164" name="Google Shape;164;p25"/>
            <p:cNvSpPr/>
            <p:nvPr/>
          </p:nvSpPr>
          <p:spPr>
            <a:xfrm flipH="1" rot="-6756923">
              <a:off x="5568508" y="22313"/>
              <a:ext cx="3541085" cy="3591671"/>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5" name="Google Shape;165;p25"/>
            <p:cNvSpPr/>
            <p:nvPr/>
          </p:nvSpPr>
          <p:spPr>
            <a:xfrm flipH="1" rot="-6756183">
              <a:off x="5833516" y="406890"/>
              <a:ext cx="2910669" cy="2865027"/>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6" name="Google Shape;166;p25"/>
            <p:cNvSpPr/>
            <p:nvPr/>
          </p:nvSpPr>
          <p:spPr>
            <a:xfrm flipH="1" rot="-6757555">
              <a:off x="6196888" y="762764"/>
              <a:ext cx="2187346" cy="2153051"/>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167" name="Google Shape;167;p25"/>
          <p:cNvGrpSpPr/>
          <p:nvPr/>
        </p:nvGrpSpPr>
        <p:grpSpPr>
          <a:xfrm>
            <a:off x="-895889" y="3694035"/>
            <a:ext cx="1657719" cy="1675779"/>
            <a:chOff x="5012100" y="-534151"/>
            <a:chExt cx="4653900" cy="4704600"/>
          </a:xfrm>
        </p:grpSpPr>
        <p:sp>
          <p:nvSpPr>
            <p:cNvPr id="168" name="Google Shape;168;p25"/>
            <p:cNvSpPr/>
            <p:nvPr/>
          </p:nvSpPr>
          <p:spPr>
            <a:xfrm flipH="1" rot="-6756923">
              <a:off x="5568508" y="22313"/>
              <a:ext cx="3541085" cy="3591671"/>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69" name="Google Shape;169;p25"/>
            <p:cNvSpPr/>
            <p:nvPr/>
          </p:nvSpPr>
          <p:spPr>
            <a:xfrm flipH="1" rot="-6756183">
              <a:off x="5833516" y="406890"/>
              <a:ext cx="2910669" cy="2865027"/>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0" name="Google Shape;170;p25"/>
            <p:cNvSpPr/>
            <p:nvPr/>
          </p:nvSpPr>
          <p:spPr>
            <a:xfrm flipH="1" rot="-6757555">
              <a:off x="6196888" y="762764"/>
              <a:ext cx="2187346" cy="2153051"/>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columns-v2" type="blank">
  <p:cSld name="BLANK">
    <p:bg>
      <p:bgPr>
        <a:gradFill>
          <a:gsLst>
            <a:gs pos="0">
              <a:schemeClr val="accent1"/>
            </a:gs>
            <a:gs pos="100000">
              <a:schemeClr val="accent2"/>
            </a:gs>
          </a:gsLst>
          <a:lin ang="13500032" scaled="0"/>
        </a:gradFill>
      </p:bgPr>
    </p:bg>
    <p:spTree>
      <p:nvGrpSpPr>
        <p:cNvPr id="171" name="Shape 171"/>
        <p:cNvGrpSpPr/>
        <p:nvPr/>
      </p:nvGrpSpPr>
      <p:grpSpPr>
        <a:xfrm>
          <a:off x="0" y="0"/>
          <a:ext cx="0" cy="0"/>
          <a:chOff x="0" y="0"/>
          <a:chExt cx="0" cy="0"/>
        </a:xfrm>
      </p:grpSpPr>
      <p:sp>
        <p:nvSpPr>
          <p:cNvPr id="172" name="Google Shape;172;p26"/>
          <p:cNvSpPr/>
          <p:nvPr/>
        </p:nvSpPr>
        <p:spPr>
          <a:xfrm>
            <a:off x="347725" y="345925"/>
            <a:ext cx="8454000" cy="4458600"/>
          </a:xfrm>
          <a:prstGeom prst="roundRect">
            <a:avLst>
              <a:gd fmla="val 3136" name="adj"/>
            </a:avLst>
          </a:prstGeom>
          <a:gradFill>
            <a:gsLst>
              <a:gs pos="0">
                <a:srgbClr val="0064B2"/>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73" name="Google Shape;173;p2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cxnSp>
        <p:nvCxnSpPr>
          <p:cNvPr id="174" name="Google Shape;174;p26"/>
          <p:cNvCxnSpPr/>
          <p:nvPr/>
        </p:nvCxnSpPr>
        <p:spPr>
          <a:xfrm>
            <a:off x="3257150" y="1496175"/>
            <a:ext cx="0" cy="3050100"/>
          </a:xfrm>
          <a:prstGeom prst="straightConnector1">
            <a:avLst/>
          </a:prstGeom>
          <a:noFill/>
          <a:ln cap="flat" cmpd="sng" w="9525">
            <a:solidFill>
              <a:schemeClr val="lt2"/>
            </a:solidFill>
            <a:prstDash val="solid"/>
            <a:round/>
            <a:headEnd len="med" w="med" type="none"/>
            <a:tailEnd len="med" w="med" type="none"/>
          </a:ln>
        </p:spPr>
      </p:cxnSp>
      <p:cxnSp>
        <p:nvCxnSpPr>
          <p:cNvPr id="175" name="Google Shape;175;p26"/>
          <p:cNvCxnSpPr/>
          <p:nvPr/>
        </p:nvCxnSpPr>
        <p:spPr>
          <a:xfrm>
            <a:off x="5778350" y="1496175"/>
            <a:ext cx="0" cy="3018000"/>
          </a:xfrm>
          <a:prstGeom prst="straightConnector1">
            <a:avLst/>
          </a:prstGeom>
          <a:noFill/>
          <a:ln cap="flat" cmpd="sng" w="9525">
            <a:solidFill>
              <a:schemeClr val="lt2"/>
            </a:solidFill>
            <a:prstDash val="solid"/>
            <a:round/>
            <a:headEnd len="med" w="med" type="none"/>
            <a:tailEnd len="med" w="med" type="none"/>
          </a:ln>
        </p:spPr>
      </p:cxnSp>
      <p:sp>
        <p:nvSpPr>
          <p:cNvPr id="176" name="Google Shape;176;p26"/>
          <p:cNvSpPr txBox="1"/>
          <p:nvPr>
            <p:ph type="title"/>
          </p:nvPr>
        </p:nvSpPr>
        <p:spPr>
          <a:xfrm>
            <a:off x="991800" y="620725"/>
            <a:ext cx="7070400" cy="547200"/>
          </a:xfrm>
          <a:prstGeom prst="rect">
            <a:avLst/>
          </a:prstGeom>
        </p:spPr>
        <p:txBody>
          <a:bodyPr anchorCtr="0" anchor="t" bIns="91425" lIns="91425" spcFirstLastPara="1" rIns="91425" wrap="square" tIns="91425">
            <a:normAutofit/>
          </a:bodyPr>
          <a:lstStyle>
            <a:lvl1pPr lvl="0" algn="ctr">
              <a:spcBef>
                <a:spcPts val="0"/>
              </a:spcBef>
              <a:spcAft>
                <a:spcPts val="0"/>
              </a:spcAft>
              <a:buClr>
                <a:schemeClr val="lt1"/>
              </a:buClr>
              <a:buSzPts val="2000"/>
              <a:buNone/>
              <a:defRPr>
                <a:solidFill>
                  <a:schemeClr val="lt1"/>
                </a:solidFill>
              </a:defRPr>
            </a:lvl1pPr>
            <a:lvl2pPr lvl="1" algn="ctr">
              <a:spcBef>
                <a:spcPts val="0"/>
              </a:spcBef>
              <a:spcAft>
                <a:spcPts val="0"/>
              </a:spcAft>
              <a:buClr>
                <a:schemeClr val="lt1"/>
              </a:buClr>
              <a:buSzPts val="2800"/>
              <a:buNone/>
              <a:defRPr>
                <a:solidFill>
                  <a:schemeClr val="lt1"/>
                </a:solidFill>
              </a:defRPr>
            </a:lvl2pPr>
            <a:lvl3pPr lvl="2" algn="ctr">
              <a:spcBef>
                <a:spcPts val="0"/>
              </a:spcBef>
              <a:spcAft>
                <a:spcPts val="0"/>
              </a:spcAft>
              <a:buClr>
                <a:schemeClr val="lt1"/>
              </a:buClr>
              <a:buSzPts val="2800"/>
              <a:buNone/>
              <a:defRPr>
                <a:solidFill>
                  <a:schemeClr val="lt1"/>
                </a:solidFill>
              </a:defRPr>
            </a:lvl3pPr>
            <a:lvl4pPr lvl="3" algn="ctr">
              <a:spcBef>
                <a:spcPts val="0"/>
              </a:spcBef>
              <a:spcAft>
                <a:spcPts val="0"/>
              </a:spcAft>
              <a:buClr>
                <a:schemeClr val="lt1"/>
              </a:buClr>
              <a:buSzPts val="2800"/>
              <a:buNone/>
              <a:defRPr>
                <a:solidFill>
                  <a:schemeClr val="lt1"/>
                </a:solidFill>
              </a:defRPr>
            </a:lvl4pPr>
            <a:lvl5pPr lvl="4" algn="ctr">
              <a:spcBef>
                <a:spcPts val="0"/>
              </a:spcBef>
              <a:spcAft>
                <a:spcPts val="0"/>
              </a:spcAft>
              <a:buClr>
                <a:schemeClr val="lt1"/>
              </a:buClr>
              <a:buSzPts val="2800"/>
              <a:buNone/>
              <a:defRPr>
                <a:solidFill>
                  <a:schemeClr val="lt1"/>
                </a:solidFill>
              </a:defRPr>
            </a:lvl5pPr>
            <a:lvl6pPr lvl="5" algn="ctr">
              <a:spcBef>
                <a:spcPts val="0"/>
              </a:spcBef>
              <a:spcAft>
                <a:spcPts val="0"/>
              </a:spcAft>
              <a:buClr>
                <a:schemeClr val="lt1"/>
              </a:buClr>
              <a:buSzPts val="2800"/>
              <a:buNone/>
              <a:defRPr>
                <a:solidFill>
                  <a:schemeClr val="lt1"/>
                </a:solidFill>
              </a:defRPr>
            </a:lvl6pPr>
            <a:lvl7pPr lvl="6" algn="ctr">
              <a:spcBef>
                <a:spcPts val="0"/>
              </a:spcBef>
              <a:spcAft>
                <a:spcPts val="0"/>
              </a:spcAft>
              <a:buClr>
                <a:schemeClr val="lt1"/>
              </a:buClr>
              <a:buSzPts val="2800"/>
              <a:buNone/>
              <a:defRPr>
                <a:solidFill>
                  <a:schemeClr val="lt1"/>
                </a:solidFill>
              </a:defRPr>
            </a:lvl7pPr>
            <a:lvl8pPr lvl="7" algn="ctr">
              <a:spcBef>
                <a:spcPts val="0"/>
              </a:spcBef>
              <a:spcAft>
                <a:spcPts val="0"/>
              </a:spcAft>
              <a:buClr>
                <a:schemeClr val="lt1"/>
              </a:buClr>
              <a:buSzPts val="2800"/>
              <a:buNone/>
              <a:defRPr>
                <a:solidFill>
                  <a:schemeClr val="lt1"/>
                </a:solidFill>
              </a:defRPr>
            </a:lvl8pPr>
            <a:lvl9pPr lvl="8" algn="ctr">
              <a:spcBef>
                <a:spcPts val="0"/>
              </a:spcBef>
              <a:spcAft>
                <a:spcPts val="0"/>
              </a:spcAft>
              <a:buClr>
                <a:schemeClr val="lt1"/>
              </a:buClr>
              <a:buSzPts val="2800"/>
              <a:buNone/>
              <a:defRPr>
                <a:solidFill>
                  <a:schemeClr val="lt1"/>
                </a:solidFill>
              </a:defRPr>
            </a:lvl9pPr>
          </a:lstStyle>
          <a:p/>
        </p:txBody>
      </p:sp>
      <p:sp>
        <p:nvSpPr>
          <p:cNvPr id="177" name="Google Shape;177;p26"/>
          <p:cNvSpPr txBox="1"/>
          <p:nvPr>
            <p:ph idx="1" type="subTitle"/>
          </p:nvPr>
        </p:nvSpPr>
        <p:spPr>
          <a:xfrm>
            <a:off x="990000" y="1328125"/>
            <a:ext cx="2012400" cy="668700"/>
          </a:xfrm>
          <a:prstGeom prst="rect">
            <a:avLst/>
          </a:prstGeom>
          <a:noFill/>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1pPr>
            <a:lvl2pPr lvl="1">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2pPr>
            <a:lvl3pPr lvl="2">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3pPr>
            <a:lvl4pPr lvl="3">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4pPr>
            <a:lvl5pPr lvl="4">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5pPr>
            <a:lvl6pPr lvl="5">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6pPr>
            <a:lvl7pPr lvl="6">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7pPr>
            <a:lvl8pPr lvl="7">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8pPr>
            <a:lvl9pPr lvl="8">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9pPr>
          </a:lstStyle>
          <a:p/>
        </p:txBody>
      </p:sp>
      <p:sp>
        <p:nvSpPr>
          <p:cNvPr id="178" name="Google Shape;178;p26"/>
          <p:cNvSpPr txBox="1"/>
          <p:nvPr>
            <p:ph idx="2" type="body"/>
          </p:nvPr>
        </p:nvSpPr>
        <p:spPr>
          <a:xfrm>
            <a:off x="990000" y="2143578"/>
            <a:ext cx="2012400" cy="2398800"/>
          </a:xfrm>
          <a:prstGeom prst="rect">
            <a:avLst/>
          </a:prstGeom>
          <a:noFill/>
        </p:spPr>
        <p:txBody>
          <a:bodyPr anchorCtr="0" anchor="t" bIns="91425" lIns="91425" spcFirstLastPara="1" rIns="91425" wrap="square" tIns="91425">
            <a:norm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179" name="Google Shape;179;p26"/>
          <p:cNvSpPr txBox="1"/>
          <p:nvPr>
            <p:ph idx="3" type="subTitle"/>
          </p:nvPr>
        </p:nvSpPr>
        <p:spPr>
          <a:xfrm>
            <a:off x="3520800" y="1328125"/>
            <a:ext cx="2012400" cy="668700"/>
          </a:xfrm>
          <a:prstGeom prst="rect">
            <a:avLst/>
          </a:prstGeom>
          <a:noFill/>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1pPr>
            <a:lvl2pPr lvl="1">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2pPr>
            <a:lvl3pPr lvl="2">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3pPr>
            <a:lvl4pPr lvl="3">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4pPr>
            <a:lvl5pPr lvl="4">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5pPr>
            <a:lvl6pPr lvl="5">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6pPr>
            <a:lvl7pPr lvl="6">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7pPr>
            <a:lvl8pPr lvl="7">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8pPr>
            <a:lvl9pPr lvl="8">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9pPr>
          </a:lstStyle>
          <a:p/>
        </p:txBody>
      </p:sp>
      <p:sp>
        <p:nvSpPr>
          <p:cNvPr id="180" name="Google Shape;180;p26"/>
          <p:cNvSpPr txBox="1"/>
          <p:nvPr>
            <p:ph idx="4" type="body"/>
          </p:nvPr>
        </p:nvSpPr>
        <p:spPr>
          <a:xfrm>
            <a:off x="3520800" y="2143578"/>
            <a:ext cx="2012400" cy="2398800"/>
          </a:xfrm>
          <a:prstGeom prst="rect">
            <a:avLst/>
          </a:prstGeom>
          <a:noFill/>
        </p:spPr>
        <p:txBody>
          <a:bodyPr anchorCtr="0" anchor="t" bIns="91425" lIns="91425" spcFirstLastPara="1" rIns="91425" wrap="square" tIns="91425">
            <a:norm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181" name="Google Shape;181;p26"/>
          <p:cNvSpPr txBox="1"/>
          <p:nvPr>
            <p:ph idx="5" type="subTitle"/>
          </p:nvPr>
        </p:nvSpPr>
        <p:spPr>
          <a:xfrm>
            <a:off x="6048000" y="1328125"/>
            <a:ext cx="2012400" cy="668700"/>
          </a:xfrm>
          <a:prstGeom prst="rect">
            <a:avLst/>
          </a:prstGeom>
          <a:noFill/>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1pPr>
            <a:lvl2pPr lvl="1">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2pPr>
            <a:lvl3pPr lvl="2">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3pPr>
            <a:lvl4pPr lvl="3">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4pPr>
            <a:lvl5pPr lvl="4">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5pPr>
            <a:lvl6pPr lvl="5">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6pPr>
            <a:lvl7pPr lvl="6">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7pPr>
            <a:lvl8pPr lvl="7">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8pPr>
            <a:lvl9pPr lvl="8">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9pPr>
          </a:lstStyle>
          <a:p/>
        </p:txBody>
      </p:sp>
      <p:sp>
        <p:nvSpPr>
          <p:cNvPr id="182" name="Google Shape;182;p26"/>
          <p:cNvSpPr txBox="1"/>
          <p:nvPr>
            <p:ph idx="6" type="body"/>
          </p:nvPr>
        </p:nvSpPr>
        <p:spPr>
          <a:xfrm>
            <a:off x="6048000" y="2143578"/>
            <a:ext cx="2012400" cy="2398800"/>
          </a:xfrm>
          <a:prstGeom prst="rect">
            <a:avLst/>
          </a:prstGeom>
          <a:noFill/>
        </p:spPr>
        <p:txBody>
          <a:bodyPr anchorCtr="0" anchor="t" bIns="91425" lIns="91425" spcFirstLastPara="1" rIns="91425" wrap="square" tIns="91425">
            <a:norm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columns-v3">
  <p:cSld name="CUSTOM_1">
    <p:spTree>
      <p:nvGrpSpPr>
        <p:cNvPr id="183" name="Shape 183"/>
        <p:cNvGrpSpPr/>
        <p:nvPr/>
      </p:nvGrpSpPr>
      <p:grpSpPr>
        <a:xfrm>
          <a:off x="0" y="0"/>
          <a:ext cx="0" cy="0"/>
          <a:chOff x="0" y="0"/>
          <a:chExt cx="0" cy="0"/>
        </a:xfrm>
      </p:grpSpPr>
      <p:sp>
        <p:nvSpPr>
          <p:cNvPr id="184" name="Google Shape;184;p27"/>
          <p:cNvSpPr/>
          <p:nvPr/>
        </p:nvSpPr>
        <p:spPr>
          <a:xfrm>
            <a:off x="0" y="1033025"/>
            <a:ext cx="9144000" cy="4134900"/>
          </a:xfrm>
          <a:prstGeom prst="roundRect">
            <a:avLst>
              <a:gd fmla="val 0" name="adj"/>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85" name="Google Shape;185;p27"/>
          <p:cNvSpPr txBox="1"/>
          <p:nvPr>
            <p:ph type="title"/>
          </p:nvPr>
        </p:nvSpPr>
        <p:spPr>
          <a:xfrm>
            <a:off x="943200" y="230400"/>
            <a:ext cx="7261200" cy="547200"/>
          </a:xfrm>
          <a:prstGeom prst="rect">
            <a:avLst/>
          </a:prstGeom>
        </p:spPr>
        <p:txBody>
          <a:bodyPr anchorCtr="0" anchor="t" bIns="91425" lIns="91425" spcFirstLastPara="1" rIns="91425" wrap="square" tIns="91425">
            <a:normAutofit/>
          </a:bodyPr>
          <a:lstStyle>
            <a:lvl1pPr lvl="0">
              <a:spcBef>
                <a:spcPts val="0"/>
              </a:spcBef>
              <a:spcAft>
                <a:spcPts val="0"/>
              </a:spcAft>
              <a:buSzPts val="2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6" name="Google Shape;186;p27"/>
          <p:cNvSpPr txBox="1"/>
          <p:nvPr>
            <p:ph idx="1" type="subTitle"/>
          </p:nvPr>
        </p:nvSpPr>
        <p:spPr>
          <a:xfrm>
            <a:off x="739850" y="1487675"/>
            <a:ext cx="2235600" cy="597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1pPr>
            <a:lvl2pPr lvl="1">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2pPr>
            <a:lvl3pPr lvl="2">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3pPr>
            <a:lvl4pPr lvl="3">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4pPr>
            <a:lvl5pPr lvl="4">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5pPr>
            <a:lvl6pPr lvl="5">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6pPr>
            <a:lvl7pPr lvl="6">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7pPr>
            <a:lvl8pPr lvl="7">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8pPr>
            <a:lvl9pPr lvl="8">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9pPr>
          </a:lstStyle>
          <a:p/>
        </p:txBody>
      </p:sp>
      <p:sp>
        <p:nvSpPr>
          <p:cNvPr id="187" name="Google Shape;187;p27"/>
          <p:cNvSpPr txBox="1"/>
          <p:nvPr>
            <p:ph idx="2" type="body"/>
          </p:nvPr>
        </p:nvSpPr>
        <p:spPr>
          <a:xfrm>
            <a:off x="739850" y="2258075"/>
            <a:ext cx="2235600" cy="24552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sp>
        <p:nvSpPr>
          <p:cNvPr id="188" name="Google Shape;188;p27"/>
          <p:cNvSpPr txBox="1"/>
          <p:nvPr>
            <p:ph idx="3" type="subTitle"/>
          </p:nvPr>
        </p:nvSpPr>
        <p:spPr>
          <a:xfrm>
            <a:off x="3456000" y="1487675"/>
            <a:ext cx="2235600" cy="597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1pPr>
            <a:lvl2pPr lvl="1">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2pPr>
            <a:lvl3pPr lvl="2">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3pPr>
            <a:lvl4pPr lvl="3">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4pPr>
            <a:lvl5pPr lvl="4">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5pPr>
            <a:lvl6pPr lvl="5">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6pPr>
            <a:lvl7pPr lvl="6">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7pPr>
            <a:lvl8pPr lvl="7">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8pPr>
            <a:lvl9pPr lvl="8">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9pPr>
          </a:lstStyle>
          <a:p/>
        </p:txBody>
      </p:sp>
      <p:sp>
        <p:nvSpPr>
          <p:cNvPr id="189" name="Google Shape;189;p27"/>
          <p:cNvSpPr txBox="1"/>
          <p:nvPr>
            <p:ph idx="4" type="body"/>
          </p:nvPr>
        </p:nvSpPr>
        <p:spPr>
          <a:xfrm>
            <a:off x="3456000" y="2258075"/>
            <a:ext cx="2235600" cy="24552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sp>
        <p:nvSpPr>
          <p:cNvPr id="190" name="Google Shape;190;p27"/>
          <p:cNvSpPr txBox="1"/>
          <p:nvPr>
            <p:ph idx="5" type="subTitle"/>
          </p:nvPr>
        </p:nvSpPr>
        <p:spPr>
          <a:xfrm>
            <a:off x="5965200" y="1487675"/>
            <a:ext cx="2235600" cy="597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1pPr>
            <a:lvl2pPr lvl="1">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2pPr>
            <a:lvl3pPr lvl="2">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3pPr>
            <a:lvl4pPr lvl="3">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4pPr>
            <a:lvl5pPr lvl="4">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5pPr>
            <a:lvl6pPr lvl="5">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6pPr>
            <a:lvl7pPr lvl="6">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7pPr>
            <a:lvl8pPr lvl="7">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8pPr>
            <a:lvl9pPr lvl="8">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9pPr>
          </a:lstStyle>
          <a:p/>
        </p:txBody>
      </p:sp>
      <p:sp>
        <p:nvSpPr>
          <p:cNvPr id="191" name="Google Shape;191;p27"/>
          <p:cNvSpPr txBox="1"/>
          <p:nvPr>
            <p:ph idx="6" type="body"/>
          </p:nvPr>
        </p:nvSpPr>
        <p:spPr>
          <a:xfrm>
            <a:off x="5965200" y="2258075"/>
            <a:ext cx="2235600" cy="24552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grpSp>
        <p:nvGrpSpPr>
          <p:cNvPr id="192" name="Google Shape;192;p27"/>
          <p:cNvGrpSpPr/>
          <p:nvPr/>
        </p:nvGrpSpPr>
        <p:grpSpPr>
          <a:xfrm>
            <a:off x="8493370" y="-183103"/>
            <a:ext cx="1359404" cy="1374214"/>
            <a:chOff x="5012100" y="-534151"/>
            <a:chExt cx="4653900" cy="4704600"/>
          </a:xfrm>
        </p:grpSpPr>
        <p:sp>
          <p:nvSpPr>
            <p:cNvPr id="193" name="Google Shape;193;p27"/>
            <p:cNvSpPr/>
            <p:nvPr/>
          </p:nvSpPr>
          <p:spPr>
            <a:xfrm flipH="1" rot="-6756923">
              <a:off x="5568508" y="22313"/>
              <a:ext cx="3541085" cy="3591671"/>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4" name="Google Shape;194;p27"/>
            <p:cNvSpPr/>
            <p:nvPr/>
          </p:nvSpPr>
          <p:spPr>
            <a:xfrm flipH="1" rot="-6756183">
              <a:off x="5833516" y="406890"/>
              <a:ext cx="2910669" cy="2865027"/>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5" name="Google Shape;195;p27"/>
            <p:cNvSpPr/>
            <p:nvPr/>
          </p:nvSpPr>
          <p:spPr>
            <a:xfrm flipH="1" rot="-6757555">
              <a:off x="6196888" y="762764"/>
              <a:ext cx="2187346" cy="2153051"/>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196" name="Google Shape;196;p27"/>
          <p:cNvGrpSpPr/>
          <p:nvPr/>
        </p:nvGrpSpPr>
        <p:grpSpPr>
          <a:xfrm>
            <a:off x="-705076" y="-175640"/>
            <a:ext cx="1359290" cy="1359290"/>
            <a:chOff x="-1225650" y="-310172"/>
            <a:chExt cx="2751600" cy="2751600"/>
          </a:xfrm>
        </p:grpSpPr>
        <p:sp>
          <p:nvSpPr>
            <p:cNvPr id="197" name="Google Shape;197;p27"/>
            <p:cNvSpPr/>
            <p:nvPr/>
          </p:nvSpPr>
          <p:spPr>
            <a:xfrm rot="6785071">
              <a:off x="-898465" y="17013"/>
              <a:ext cx="2097231" cy="2097231"/>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8" name="Google Shape;198;p27"/>
            <p:cNvSpPr/>
            <p:nvPr/>
          </p:nvSpPr>
          <p:spPr>
            <a:xfrm rot="6784296">
              <a:off x="-710931" y="203630"/>
              <a:ext cx="1723992" cy="1723992"/>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99" name="Google Shape;199;p27"/>
            <p:cNvSpPr/>
            <p:nvPr/>
          </p:nvSpPr>
          <p:spPr>
            <a:xfrm rot="6785852">
              <a:off x="-497608" y="417790"/>
              <a:ext cx="1295445" cy="1295445"/>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columns-v3 1 Image">
  <p:cSld name="CUSTOM_2">
    <p:spTree>
      <p:nvGrpSpPr>
        <p:cNvPr id="200" name="Shape 200"/>
        <p:cNvGrpSpPr/>
        <p:nvPr/>
      </p:nvGrpSpPr>
      <p:grpSpPr>
        <a:xfrm>
          <a:off x="0" y="0"/>
          <a:ext cx="0" cy="0"/>
          <a:chOff x="0" y="0"/>
          <a:chExt cx="0" cy="0"/>
        </a:xfrm>
      </p:grpSpPr>
      <p:sp>
        <p:nvSpPr>
          <p:cNvPr id="201" name="Google Shape;201;p28"/>
          <p:cNvSpPr/>
          <p:nvPr/>
        </p:nvSpPr>
        <p:spPr>
          <a:xfrm rot="5400000">
            <a:off x="-165067" y="1223650"/>
            <a:ext cx="5147700" cy="2694000"/>
          </a:xfrm>
          <a:prstGeom prst="roundRect">
            <a:avLst>
              <a:gd fmla="val 0" name="adj"/>
            </a:avLst>
          </a:prstGeom>
          <a:gradFill>
            <a:gsLst>
              <a:gs pos="0">
                <a:srgbClr val="0064B2">
                  <a:alpha val="20000"/>
                  <a:alpha val="20000"/>
                </a:srgbClr>
              </a:gs>
              <a:gs pos="50000">
                <a:schemeClr val="lt1">
                  <a:alpha val="20000"/>
                </a:schemeClr>
              </a:gs>
              <a:gs pos="100000">
                <a:srgbClr val="0064B2">
                  <a:alpha val="0"/>
                  <a:alpha val="2000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28"/>
          <p:cNvSpPr/>
          <p:nvPr/>
        </p:nvSpPr>
        <p:spPr>
          <a:xfrm rot="5400000">
            <a:off x="2529042" y="1225825"/>
            <a:ext cx="5147700" cy="2694000"/>
          </a:xfrm>
          <a:prstGeom prst="roundRect">
            <a:avLst>
              <a:gd fmla="val 0" name="adj"/>
            </a:avLst>
          </a:prstGeom>
          <a:gradFill>
            <a:gsLst>
              <a:gs pos="0">
                <a:srgbClr val="0064B2">
                  <a:alpha val="20000"/>
                  <a:alpha val="20000"/>
                </a:srgbClr>
              </a:gs>
              <a:gs pos="50000">
                <a:schemeClr val="lt1">
                  <a:alpha val="20000"/>
                </a:schemeClr>
              </a:gs>
              <a:gs pos="100000">
                <a:srgbClr val="0064B2">
                  <a:alpha val="0"/>
                  <a:alpha val="2000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p28"/>
          <p:cNvSpPr/>
          <p:nvPr/>
        </p:nvSpPr>
        <p:spPr>
          <a:xfrm rot="5400000">
            <a:off x="5223150" y="1223650"/>
            <a:ext cx="5147700" cy="2694000"/>
          </a:xfrm>
          <a:prstGeom prst="roundRect">
            <a:avLst>
              <a:gd fmla="val 0" name="adj"/>
            </a:avLst>
          </a:prstGeom>
          <a:gradFill>
            <a:gsLst>
              <a:gs pos="0">
                <a:srgbClr val="0064B2">
                  <a:alpha val="20000"/>
                  <a:alpha val="20000"/>
                </a:srgbClr>
              </a:gs>
              <a:gs pos="50000">
                <a:schemeClr val="lt1">
                  <a:alpha val="20000"/>
                </a:schemeClr>
              </a:gs>
              <a:gs pos="100000">
                <a:srgbClr val="0064B2">
                  <a:alpha val="0"/>
                  <a:alpha val="2000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4" name="Google Shape;204;p28"/>
          <p:cNvSpPr/>
          <p:nvPr>
            <p:ph idx="2" type="pic"/>
          </p:nvPr>
        </p:nvSpPr>
        <p:spPr>
          <a:xfrm>
            <a:off x="1061775" y="0"/>
            <a:ext cx="2694000" cy="1997100"/>
          </a:xfrm>
          <a:prstGeom prst="rect">
            <a:avLst/>
          </a:prstGeom>
          <a:noFill/>
          <a:ln>
            <a:noFill/>
          </a:ln>
        </p:spPr>
      </p:sp>
      <p:sp>
        <p:nvSpPr>
          <p:cNvPr id="205" name="Google Shape;205;p28"/>
          <p:cNvSpPr/>
          <p:nvPr>
            <p:ph idx="3" type="pic"/>
          </p:nvPr>
        </p:nvSpPr>
        <p:spPr>
          <a:xfrm>
            <a:off x="3755900" y="3146400"/>
            <a:ext cx="2694000" cy="1997100"/>
          </a:xfrm>
          <a:prstGeom prst="rect">
            <a:avLst/>
          </a:prstGeom>
          <a:noFill/>
          <a:ln>
            <a:noFill/>
          </a:ln>
        </p:spPr>
      </p:sp>
      <p:sp>
        <p:nvSpPr>
          <p:cNvPr id="206" name="Google Shape;206;p28"/>
          <p:cNvSpPr/>
          <p:nvPr>
            <p:ph idx="4" type="pic"/>
          </p:nvPr>
        </p:nvSpPr>
        <p:spPr>
          <a:xfrm>
            <a:off x="6450000" y="0"/>
            <a:ext cx="2694000" cy="1997100"/>
          </a:xfrm>
          <a:prstGeom prst="rect">
            <a:avLst/>
          </a:prstGeom>
          <a:noFill/>
          <a:ln>
            <a:noFill/>
          </a:ln>
        </p:spPr>
      </p:sp>
      <p:sp>
        <p:nvSpPr>
          <p:cNvPr id="207" name="Google Shape;207;p28"/>
          <p:cNvSpPr txBox="1"/>
          <p:nvPr>
            <p:ph idx="1" type="subTitle"/>
          </p:nvPr>
        </p:nvSpPr>
        <p:spPr>
          <a:xfrm>
            <a:off x="1290975" y="2179025"/>
            <a:ext cx="2235600" cy="597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1pPr>
            <a:lvl2pPr lvl="1">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2pPr>
            <a:lvl3pPr lvl="2">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3pPr>
            <a:lvl4pPr lvl="3">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4pPr>
            <a:lvl5pPr lvl="4">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5pPr>
            <a:lvl6pPr lvl="5">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6pPr>
            <a:lvl7pPr lvl="6">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7pPr>
            <a:lvl8pPr lvl="7">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8pPr>
            <a:lvl9pPr lvl="8">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9pPr>
          </a:lstStyle>
          <a:p/>
        </p:txBody>
      </p:sp>
      <p:sp>
        <p:nvSpPr>
          <p:cNvPr id="208" name="Google Shape;208;p28"/>
          <p:cNvSpPr txBox="1"/>
          <p:nvPr>
            <p:ph idx="5" type="body"/>
          </p:nvPr>
        </p:nvSpPr>
        <p:spPr>
          <a:xfrm>
            <a:off x="1290975" y="2949425"/>
            <a:ext cx="2235600" cy="19971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sp>
        <p:nvSpPr>
          <p:cNvPr id="209" name="Google Shape;209;p28"/>
          <p:cNvSpPr txBox="1"/>
          <p:nvPr>
            <p:ph idx="6" type="subTitle"/>
          </p:nvPr>
        </p:nvSpPr>
        <p:spPr>
          <a:xfrm>
            <a:off x="3985088" y="181925"/>
            <a:ext cx="2235600" cy="597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1pPr>
            <a:lvl2pPr lvl="1">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2pPr>
            <a:lvl3pPr lvl="2">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3pPr>
            <a:lvl4pPr lvl="3">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4pPr>
            <a:lvl5pPr lvl="4">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5pPr>
            <a:lvl6pPr lvl="5">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6pPr>
            <a:lvl7pPr lvl="6">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7pPr>
            <a:lvl8pPr lvl="7">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8pPr>
            <a:lvl9pPr lvl="8">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9pPr>
          </a:lstStyle>
          <a:p/>
        </p:txBody>
      </p:sp>
      <p:sp>
        <p:nvSpPr>
          <p:cNvPr id="210" name="Google Shape;210;p28"/>
          <p:cNvSpPr txBox="1"/>
          <p:nvPr>
            <p:ph idx="7" type="body"/>
          </p:nvPr>
        </p:nvSpPr>
        <p:spPr>
          <a:xfrm>
            <a:off x="3985088" y="952325"/>
            <a:ext cx="2235600" cy="19971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sp>
        <p:nvSpPr>
          <p:cNvPr id="211" name="Google Shape;211;p28"/>
          <p:cNvSpPr txBox="1"/>
          <p:nvPr>
            <p:ph idx="8" type="subTitle"/>
          </p:nvPr>
        </p:nvSpPr>
        <p:spPr>
          <a:xfrm>
            <a:off x="6679225" y="2179025"/>
            <a:ext cx="2235600" cy="597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1pPr>
            <a:lvl2pPr lvl="1">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2pPr>
            <a:lvl3pPr lvl="2">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3pPr>
            <a:lvl4pPr lvl="3">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4pPr>
            <a:lvl5pPr lvl="4">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5pPr>
            <a:lvl6pPr lvl="5">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6pPr>
            <a:lvl7pPr lvl="6">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7pPr>
            <a:lvl8pPr lvl="7">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8pPr>
            <a:lvl9pPr lvl="8">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9pPr>
          </a:lstStyle>
          <a:p/>
        </p:txBody>
      </p:sp>
      <p:sp>
        <p:nvSpPr>
          <p:cNvPr id="212" name="Google Shape;212;p28"/>
          <p:cNvSpPr txBox="1"/>
          <p:nvPr>
            <p:ph idx="9" type="body"/>
          </p:nvPr>
        </p:nvSpPr>
        <p:spPr>
          <a:xfrm>
            <a:off x="6679225" y="2949425"/>
            <a:ext cx="2235600" cy="19971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sp>
        <p:nvSpPr>
          <p:cNvPr id="213" name="Google Shape;213;p28"/>
          <p:cNvSpPr txBox="1"/>
          <p:nvPr>
            <p:ph type="title"/>
          </p:nvPr>
        </p:nvSpPr>
        <p:spPr>
          <a:xfrm rot="-5400000">
            <a:off x="-1836350" y="2303475"/>
            <a:ext cx="4790400" cy="547200"/>
          </a:xfrm>
          <a:prstGeom prst="rect">
            <a:avLst/>
          </a:prstGeom>
        </p:spPr>
        <p:txBody>
          <a:bodyPr anchorCtr="0" anchor="t" bIns="91425" lIns="91425" spcFirstLastPara="1" rIns="91425" wrap="square" tIns="91425">
            <a:normAutofit/>
          </a:bodyPr>
          <a:lstStyle>
            <a:lvl1pPr lvl="0" algn="ctr">
              <a:spcBef>
                <a:spcPts val="0"/>
              </a:spcBef>
              <a:spcAft>
                <a:spcPts val="0"/>
              </a:spcAft>
              <a:buSzPts val="20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4 key metrics v2">
  <p:cSld name="CUSTOM_3">
    <p:spTree>
      <p:nvGrpSpPr>
        <p:cNvPr id="214" name="Shape 214"/>
        <p:cNvGrpSpPr/>
        <p:nvPr/>
      </p:nvGrpSpPr>
      <p:grpSpPr>
        <a:xfrm>
          <a:off x="0" y="0"/>
          <a:ext cx="0" cy="0"/>
          <a:chOff x="0" y="0"/>
          <a:chExt cx="0" cy="0"/>
        </a:xfrm>
      </p:grpSpPr>
      <p:sp>
        <p:nvSpPr>
          <p:cNvPr id="215" name="Google Shape;215;p29"/>
          <p:cNvSpPr/>
          <p:nvPr/>
        </p:nvSpPr>
        <p:spPr>
          <a:xfrm>
            <a:off x="8850" y="1031850"/>
            <a:ext cx="9144000" cy="3079800"/>
          </a:xfrm>
          <a:prstGeom prst="roundRect">
            <a:avLst>
              <a:gd fmla="val 0" name="adj"/>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16" name="Google Shape;216;p29"/>
          <p:cNvSpPr txBox="1"/>
          <p:nvPr>
            <p:ph idx="1" type="subTitle"/>
          </p:nvPr>
        </p:nvSpPr>
        <p:spPr>
          <a:xfrm>
            <a:off x="428400" y="1687350"/>
            <a:ext cx="2052000" cy="597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1pPr>
            <a:lvl2pPr lvl="1">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2pPr>
            <a:lvl3pPr lvl="2">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3pPr>
            <a:lvl4pPr lvl="3">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4pPr>
            <a:lvl5pPr lvl="4">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5pPr>
            <a:lvl6pPr lvl="5">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6pPr>
            <a:lvl7pPr lvl="6">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7pPr>
            <a:lvl8pPr lvl="7">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8pPr>
            <a:lvl9pPr lvl="8">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9pPr>
          </a:lstStyle>
          <a:p/>
        </p:txBody>
      </p:sp>
      <p:sp>
        <p:nvSpPr>
          <p:cNvPr id="217" name="Google Shape;217;p29"/>
          <p:cNvSpPr txBox="1"/>
          <p:nvPr>
            <p:ph idx="2" type="body"/>
          </p:nvPr>
        </p:nvSpPr>
        <p:spPr>
          <a:xfrm>
            <a:off x="428400" y="2281350"/>
            <a:ext cx="2052000" cy="11748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sp>
        <p:nvSpPr>
          <p:cNvPr id="218" name="Google Shape;218;p29"/>
          <p:cNvSpPr txBox="1"/>
          <p:nvPr>
            <p:ph idx="3" type="subTitle"/>
          </p:nvPr>
        </p:nvSpPr>
        <p:spPr>
          <a:xfrm>
            <a:off x="2602800" y="1687350"/>
            <a:ext cx="2052000" cy="597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1pPr>
            <a:lvl2pPr lvl="1">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2pPr>
            <a:lvl3pPr lvl="2">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3pPr>
            <a:lvl4pPr lvl="3">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4pPr>
            <a:lvl5pPr lvl="4">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5pPr>
            <a:lvl6pPr lvl="5">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6pPr>
            <a:lvl7pPr lvl="6">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7pPr>
            <a:lvl8pPr lvl="7">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8pPr>
            <a:lvl9pPr lvl="8">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9pPr>
          </a:lstStyle>
          <a:p/>
        </p:txBody>
      </p:sp>
      <p:sp>
        <p:nvSpPr>
          <p:cNvPr id="219" name="Google Shape;219;p29"/>
          <p:cNvSpPr txBox="1"/>
          <p:nvPr>
            <p:ph idx="4" type="body"/>
          </p:nvPr>
        </p:nvSpPr>
        <p:spPr>
          <a:xfrm>
            <a:off x="2602800" y="2281350"/>
            <a:ext cx="2052000" cy="11748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sp>
        <p:nvSpPr>
          <p:cNvPr id="220" name="Google Shape;220;p29"/>
          <p:cNvSpPr txBox="1"/>
          <p:nvPr>
            <p:ph idx="5" type="subTitle"/>
          </p:nvPr>
        </p:nvSpPr>
        <p:spPr>
          <a:xfrm>
            <a:off x="4780800" y="1687350"/>
            <a:ext cx="2052000" cy="597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1pPr>
            <a:lvl2pPr lvl="1">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2pPr>
            <a:lvl3pPr lvl="2">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3pPr>
            <a:lvl4pPr lvl="3">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4pPr>
            <a:lvl5pPr lvl="4">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5pPr>
            <a:lvl6pPr lvl="5">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6pPr>
            <a:lvl7pPr lvl="6">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7pPr>
            <a:lvl8pPr lvl="7">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8pPr>
            <a:lvl9pPr lvl="8">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9pPr>
          </a:lstStyle>
          <a:p/>
        </p:txBody>
      </p:sp>
      <p:sp>
        <p:nvSpPr>
          <p:cNvPr id="221" name="Google Shape;221;p29"/>
          <p:cNvSpPr txBox="1"/>
          <p:nvPr>
            <p:ph idx="6" type="body"/>
          </p:nvPr>
        </p:nvSpPr>
        <p:spPr>
          <a:xfrm>
            <a:off x="4780800" y="2281350"/>
            <a:ext cx="2052000" cy="11748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sp>
        <p:nvSpPr>
          <p:cNvPr id="222" name="Google Shape;222;p29"/>
          <p:cNvSpPr txBox="1"/>
          <p:nvPr>
            <p:ph idx="7" type="subTitle"/>
          </p:nvPr>
        </p:nvSpPr>
        <p:spPr>
          <a:xfrm>
            <a:off x="6955200" y="1687350"/>
            <a:ext cx="2052000" cy="597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1pPr>
            <a:lvl2pPr lvl="1">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2pPr>
            <a:lvl3pPr lvl="2">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3pPr>
            <a:lvl4pPr lvl="3">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4pPr>
            <a:lvl5pPr lvl="4">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5pPr>
            <a:lvl6pPr lvl="5">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6pPr>
            <a:lvl7pPr lvl="6">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7pPr>
            <a:lvl8pPr lvl="7">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8pPr>
            <a:lvl9pPr lvl="8">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9pPr>
          </a:lstStyle>
          <a:p/>
        </p:txBody>
      </p:sp>
      <p:sp>
        <p:nvSpPr>
          <p:cNvPr id="223" name="Google Shape;223;p29"/>
          <p:cNvSpPr txBox="1"/>
          <p:nvPr>
            <p:ph idx="8" type="body"/>
          </p:nvPr>
        </p:nvSpPr>
        <p:spPr>
          <a:xfrm>
            <a:off x="6955200" y="2281350"/>
            <a:ext cx="2052000" cy="11748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sp>
        <p:nvSpPr>
          <p:cNvPr id="224" name="Google Shape;224;p29"/>
          <p:cNvSpPr txBox="1"/>
          <p:nvPr>
            <p:ph type="title"/>
          </p:nvPr>
        </p:nvSpPr>
        <p:spPr>
          <a:xfrm>
            <a:off x="588150" y="253075"/>
            <a:ext cx="7967700" cy="547200"/>
          </a:xfrm>
          <a:prstGeom prst="rect">
            <a:avLst/>
          </a:prstGeom>
        </p:spPr>
        <p:txBody>
          <a:bodyPr anchorCtr="0" anchor="t" bIns="91425" lIns="91425" spcFirstLastPara="1" rIns="91425" wrap="square" tIns="91425">
            <a:normAutofit/>
          </a:bodyPr>
          <a:lstStyle>
            <a:lvl1pPr lvl="0" algn="ctr">
              <a:spcBef>
                <a:spcPts val="0"/>
              </a:spcBef>
              <a:spcAft>
                <a:spcPts val="0"/>
              </a:spcAft>
              <a:buSzPts val="20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grpSp>
        <p:nvGrpSpPr>
          <p:cNvPr id="225" name="Google Shape;225;p29"/>
          <p:cNvGrpSpPr/>
          <p:nvPr/>
        </p:nvGrpSpPr>
        <p:grpSpPr>
          <a:xfrm>
            <a:off x="-400390" y="3775067"/>
            <a:ext cx="3079866" cy="3079866"/>
            <a:chOff x="-1225650" y="-310172"/>
            <a:chExt cx="2751600" cy="2751600"/>
          </a:xfrm>
        </p:grpSpPr>
        <p:sp>
          <p:nvSpPr>
            <p:cNvPr id="226" name="Google Shape;226;p29"/>
            <p:cNvSpPr/>
            <p:nvPr/>
          </p:nvSpPr>
          <p:spPr>
            <a:xfrm rot="6785071">
              <a:off x="-898465" y="17013"/>
              <a:ext cx="2097231" cy="2097231"/>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7" name="Google Shape;227;p29"/>
            <p:cNvSpPr/>
            <p:nvPr/>
          </p:nvSpPr>
          <p:spPr>
            <a:xfrm rot="6784296">
              <a:off x="-710931" y="203630"/>
              <a:ext cx="1723992" cy="1723992"/>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28" name="Google Shape;228;p29"/>
            <p:cNvSpPr/>
            <p:nvPr/>
          </p:nvSpPr>
          <p:spPr>
            <a:xfrm rot="6785852">
              <a:off x="-497608" y="417790"/>
              <a:ext cx="1295445" cy="1295445"/>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229" name="Google Shape;229;p29"/>
          <p:cNvGrpSpPr/>
          <p:nvPr/>
        </p:nvGrpSpPr>
        <p:grpSpPr>
          <a:xfrm>
            <a:off x="7176662" y="-1054791"/>
            <a:ext cx="1976199" cy="1976199"/>
            <a:chOff x="-1225650" y="-310172"/>
            <a:chExt cx="2751600" cy="2751600"/>
          </a:xfrm>
        </p:grpSpPr>
        <p:sp>
          <p:nvSpPr>
            <p:cNvPr id="230" name="Google Shape;230;p29"/>
            <p:cNvSpPr/>
            <p:nvPr/>
          </p:nvSpPr>
          <p:spPr>
            <a:xfrm rot="6785071">
              <a:off x="-898465" y="17013"/>
              <a:ext cx="2097231" cy="2097231"/>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1" name="Google Shape;231;p29"/>
            <p:cNvSpPr/>
            <p:nvPr/>
          </p:nvSpPr>
          <p:spPr>
            <a:xfrm rot="6784296">
              <a:off x="-710931" y="203630"/>
              <a:ext cx="1723992" cy="1723992"/>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32" name="Google Shape;232;p29"/>
            <p:cNvSpPr/>
            <p:nvPr/>
          </p:nvSpPr>
          <p:spPr>
            <a:xfrm rot="6785852">
              <a:off x="-497608" y="417790"/>
              <a:ext cx="1295445" cy="1295445"/>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4 key metrics v3">
  <p:cSld name="CUSTOM_4">
    <p:bg>
      <p:bgPr>
        <a:gradFill>
          <a:gsLst>
            <a:gs pos="0">
              <a:schemeClr val="accent1"/>
            </a:gs>
            <a:gs pos="100000">
              <a:schemeClr val="accent2"/>
            </a:gs>
          </a:gsLst>
          <a:lin ang="13500032" scaled="0"/>
        </a:gradFill>
      </p:bgPr>
    </p:bg>
    <p:spTree>
      <p:nvGrpSpPr>
        <p:cNvPr id="233" name="Shape 233"/>
        <p:cNvGrpSpPr/>
        <p:nvPr/>
      </p:nvGrpSpPr>
      <p:grpSpPr>
        <a:xfrm>
          <a:off x="0" y="0"/>
          <a:ext cx="0" cy="0"/>
          <a:chOff x="0" y="0"/>
          <a:chExt cx="0" cy="0"/>
        </a:xfrm>
      </p:grpSpPr>
      <p:sp>
        <p:nvSpPr>
          <p:cNvPr id="234" name="Google Shape;234;p30"/>
          <p:cNvSpPr/>
          <p:nvPr/>
        </p:nvSpPr>
        <p:spPr>
          <a:xfrm>
            <a:off x="588150" y="1658425"/>
            <a:ext cx="592200" cy="592200"/>
          </a:xfrm>
          <a:prstGeom prst="roundRect">
            <a:avLst>
              <a:gd fmla="val 16667" name="adj"/>
            </a:avLst>
          </a:prstGeom>
          <a:solidFill>
            <a:srgbClr val="CFE2F3">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ra Light"/>
              <a:ea typeface="Sora Light"/>
              <a:cs typeface="Sora Light"/>
              <a:sym typeface="Sora Light"/>
            </a:endParaRPr>
          </a:p>
        </p:txBody>
      </p:sp>
      <p:sp>
        <p:nvSpPr>
          <p:cNvPr id="235" name="Google Shape;235;p30"/>
          <p:cNvSpPr txBox="1"/>
          <p:nvPr>
            <p:ph idx="1" type="subTitle"/>
          </p:nvPr>
        </p:nvSpPr>
        <p:spPr>
          <a:xfrm>
            <a:off x="1334350" y="1252800"/>
            <a:ext cx="2368800" cy="5148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1pPr>
            <a:lvl2pPr lvl="1">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2pPr>
            <a:lvl3pPr lvl="2">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3pPr>
            <a:lvl4pPr lvl="3">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4pPr>
            <a:lvl5pPr lvl="4">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5pPr>
            <a:lvl6pPr lvl="5">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6pPr>
            <a:lvl7pPr lvl="6">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7pPr>
            <a:lvl8pPr lvl="7">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8pPr>
            <a:lvl9pPr lvl="8">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9pPr>
          </a:lstStyle>
          <a:p/>
        </p:txBody>
      </p:sp>
      <p:sp>
        <p:nvSpPr>
          <p:cNvPr id="236" name="Google Shape;236;p30"/>
          <p:cNvSpPr txBox="1"/>
          <p:nvPr>
            <p:ph idx="2" type="body"/>
          </p:nvPr>
        </p:nvSpPr>
        <p:spPr>
          <a:xfrm>
            <a:off x="1334350" y="1778400"/>
            <a:ext cx="2368800" cy="8784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237" name="Google Shape;237;p30"/>
          <p:cNvSpPr txBox="1"/>
          <p:nvPr>
            <p:ph idx="3" type="subTitle"/>
          </p:nvPr>
        </p:nvSpPr>
        <p:spPr>
          <a:xfrm>
            <a:off x="1334350" y="3175200"/>
            <a:ext cx="2368800" cy="5148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1pPr>
            <a:lvl2pPr lvl="1">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2pPr>
            <a:lvl3pPr lvl="2">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3pPr>
            <a:lvl4pPr lvl="3">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4pPr>
            <a:lvl5pPr lvl="4">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5pPr>
            <a:lvl6pPr lvl="5">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6pPr>
            <a:lvl7pPr lvl="6">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7pPr>
            <a:lvl8pPr lvl="7">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8pPr>
            <a:lvl9pPr lvl="8">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9pPr>
          </a:lstStyle>
          <a:p/>
        </p:txBody>
      </p:sp>
      <p:sp>
        <p:nvSpPr>
          <p:cNvPr id="238" name="Google Shape;238;p30"/>
          <p:cNvSpPr txBox="1"/>
          <p:nvPr>
            <p:ph idx="4" type="body"/>
          </p:nvPr>
        </p:nvSpPr>
        <p:spPr>
          <a:xfrm>
            <a:off x="1334350" y="3700800"/>
            <a:ext cx="2368800" cy="8784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239" name="Google Shape;239;p30"/>
          <p:cNvSpPr txBox="1"/>
          <p:nvPr>
            <p:ph idx="5" type="subTitle"/>
          </p:nvPr>
        </p:nvSpPr>
        <p:spPr>
          <a:xfrm>
            <a:off x="5135950" y="1252800"/>
            <a:ext cx="2368800" cy="5148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1pPr>
            <a:lvl2pPr lvl="1">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2pPr>
            <a:lvl3pPr lvl="2">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3pPr>
            <a:lvl4pPr lvl="3">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4pPr>
            <a:lvl5pPr lvl="4">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5pPr>
            <a:lvl6pPr lvl="5">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6pPr>
            <a:lvl7pPr lvl="6">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7pPr>
            <a:lvl8pPr lvl="7">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8pPr>
            <a:lvl9pPr lvl="8">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9pPr>
          </a:lstStyle>
          <a:p/>
        </p:txBody>
      </p:sp>
      <p:sp>
        <p:nvSpPr>
          <p:cNvPr id="240" name="Google Shape;240;p30"/>
          <p:cNvSpPr txBox="1"/>
          <p:nvPr>
            <p:ph idx="6" type="body"/>
          </p:nvPr>
        </p:nvSpPr>
        <p:spPr>
          <a:xfrm>
            <a:off x="5135950" y="1778400"/>
            <a:ext cx="2368800" cy="8784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241" name="Google Shape;241;p30"/>
          <p:cNvSpPr txBox="1"/>
          <p:nvPr>
            <p:ph idx="7" type="subTitle"/>
          </p:nvPr>
        </p:nvSpPr>
        <p:spPr>
          <a:xfrm>
            <a:off x="5135950" y="3175200"/>
            <a:ext cx="2368800" cy="5148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1pPr>
            <a:lvl2pPr lvl="1">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2pPr>
            <a:lvl3pPr lvl="2">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3pPr>
            <a:lvl4pPr lvl="3">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4pPr>
            <a:lvl5pPr lvl="4">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5pPr>
            <a:lvl6pPr lvl="5">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6pPr>
            <a:lvl7pPr lvl="6">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7pPr>
            <a:lvl8pPr lvl="7">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8pPr>
            <a:lvl9pPr lvl="8">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9pPr>
          </a:lstStyle>
          <a:p/>
        </p:txBody>
      </p:sp>
      <p:sp>
        <p:nvSpPr>
          <p:cNvPr id="242" name="Google Shape;242;p30"/>
          <p:cNvSpPr txBox="1"/>
          <p:nvPr>
            <p:ph idx="8" type="body"/>
          </p:nvPr>
        </p:nvSpPr>
        <p:spPr>
          <a:xfrm>
            <a:off x="5135950" y="3700800"/>
            <a:ext cx="2368800" cy="8784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243" name="Google Shape;243;p30"/>
          <p:cNvSpPr txBox="1"/>
          <p:nvPr>
            <p:ph type="title"/>
          </p:nvPr>
        </p:nvSpPr>
        <p:spPr>
          <a:xfrm>
            <a:off x="588150" y="377325"/>
            <a:ext cx="6916500" cy="5472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244" name="Google Shape;244;p30"/>
          <p:cNvSpPr txBox="1"/>
          <p:nvPr/>
        </p:nvSpPr>
        <p:spPr>
          <a:xfrm>
            <a:off x="660138" y="1730413"/>
            <a:ext cx="448200" cy="44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Sora ExtraBold"/>
                <a:ea typeface="Sora ExtraBold"/>
                <a:cs typeface="Sora ExtraBold"/>
                <a:sym typeface="Sora ExtraBold"/>
              </a:rPr>
              <a:t>01</a:t>
            </a:r>
            <a:endParaRPr>
              <a:solidFill>
                <a:schemeClr val="lt1"/>
              </a:solidFill>
              <a:latin typeface="Sora ExtraBold"/>
              <a:ea typeface="Sora ExtraBold"/>
              <a:cs typeface="Sora ExtraBold"/>
              <a:sym typeface="Sora ExtraBold"/>
            </a:endParaRPr>
          </a:p>
        </p:txBody>
      </p:sp>
      <p:sp>
        <p:nvSpPr>
          <p:cNvPr id="245" name="Google Shape;245;p30"/>
          <p:cNvSpPr/>
          <p:nvPr/>
        </p:nvSpPr>
        <p:spPr>
          <a:xfrm>
            <a:off x="4390475" y="1658425"/>
            <a:ext cx="592200" cy="592200"/>
          </a:xfrm>
          <a:prstGeom prst="roundRect">
            <a:avLst>
              <a:gd fmla="val 16667" name="adj"/>
            </a:avLst>
          </a:prstGeom>
          <a:solidFill>
            <a:srgbClr val="CFE2F3">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ra Light"/>
              <a:ea typeface="Sora Light"/>
              <a:cs typeface="Sora Light"/>
              <a:sym typeface="Sora Light"/>
            </a:endParaRPr>
          </a:p>
        </p:txBody>
      </p:sp>
      <p:sp>
        <p:nvSpPr>
          <p:cNvPr id="246" name="Google Shape;246;p30"/>
          <p:cNvSpPr txBox="1"/>
          <p:nvPr/>
        </p:nvSpPr>
        <p:spPr>
          <a:xfrm>
            <a:off x="4462463" y="1730413"/>
            <a:ext cx="448200" cy="44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Sora ExtraBold"/>
                <a:ea typeface="Sora ExtraBold"/>
                <a:cs typeface="Sora ExtraBold"/>
                <a:sym typeface="Sora ExtraBold"/>
              </a:rPr>
              <a:t>02</a:t>
            </a:r>
            <a:endParaRPr>
              <a:solidFill>
                <a:schemeClr val="lt1"/>
              </a:solidFill>
              <a:latin typeface="Sora ExtraBold"/>
              <a:ea typeface="Sora ExtraBold"/>
              <a:cs typeface="Sora ExtraBold"/>
              <a:sym typeface="Sora ExtraBold"/>
            </a:endParaRPr>
          </a:p>
        </p:txBody>
      </p:sp>
      <p:sp>
        <p:nvSpPr>
          <p:cNvPr id="247" name="Google Shape;247;p30"/>
          <p:cNvSpPr/>
          <p:nvPr/>
        </p:nvSpPr>
        <p:spPr>
          <a:xfrm>
            <a:off x="588150" y="3579125"/>
            <a:ext cx="592200" cy="592200"/>
          </a:xfrm>
          <a:prstGeom prst="roundRect">
            <a:avLst>
              <a:gd fmla="val 16667" name="adj"/>
            </a:avLst>
          </a:prstGeom>
          <a:solidFill>
            <a:srgbClr val="CFE2F3">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ra Light"/>
              <a:ea typeface="Sora Light"/>
              <a:cs typeface="Sora Light"/>
              <a:sym typeface="Sora Light"/>
            </a:endParaRPr>
          </a:p>
        </p:txBody>
      </p:sp>
      <p:sp>
        <p:nvSpPr>
          <p:cNvPr id="248" name="Google Shape;248;p30"/>
          <p:cNvSpPr txBox="1"/>
          <p:nvPr/>
        </p:nvSpPr>
        <p:spPr>
          <a:xfrm>
            <a:off x="660138" y="3651113"/>
            <a:ext cx="448200" cy="44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Sora ExtraBold"/>
                <a:ea typeface="Sora ExtraBold"/>
                <a:cs typeface="Sora ExtraBold"/>
                <a:sym typeface="Sora ExtraBold"/>
              </a:rPr>
              <a:t>03</a:t>
            </a:r>
            <a:endParaRPr>
              <a:solidFill>
                <a:schemeClr val="lt1"/>
              </a:solidFill>
              <a:latin typeface="Sora ExtraBold"/>
              <a:ea typeface="Sora ExtraBold"/>
              <a:cs typeface="Sora ExtraBold"/>
              <a:sym typeface="Sora ExtraBold"/>
            </a:endParaRPr>
          </a:p>
        </p:txBody>
      </p:sp>
      <p:sp>
        <p:nvSpPr>
          <p:cNvPr id="249" name="Google Shape;249;p30"/>
          <p:cNvSpPr/>
          <p:nvPr/>
        </p:nvSpPr>
        <p:spPr>
          <a:xfrm>
            <a:off x="4390475" y="3579125"/>
            <a:ext cx="592200" cy="592200"/>
          </a:xfrm>
          <a:prstGeom prst="roundRect">
            <a:avLst>
              <a:gd fmla="val 16667" name="adj"/>
            </a:avLst>
          </a:prstGeom>
          <a:solidFill>
            <a:srgbClr val="CFE2F3">
              <a:alpha val="20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ra Light"/>
              <a:ea typeface="Sora Light"/>
              <a:cs typeface="Sora Light"/>
              <a:sym typeface="Sora Light"/>
            </a:endParaRPr>
          </a:p>
        </p:txBody>
      </p:sp>
      <p:sp>
        <p:nvSpPr>
          <p:cNvPr id="250" name="Google Shape;250;p30"/>
          <p:cNvSpPr txBox="1"/>
          <p:nvPr/>
        </p:nvSpPr>
        <p:spPr>
          <a:xfrm>
            <a:off x="4462463" y="3651113"/>
            <a:ext cx="448200" cy="4482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lt1"/>
                </a:solidFill>
                <a:latin typeface="Sora ExtraBold"/>
                <a:ea typeface="Sora ExtraBold"/>
                <a:cs typeface="Sora ExtraBold"/>
                <a:sym typeface="Sora ExtraBold"/>
              </a:rPr>
              <a:t>04</a:t>
            </a:r>
            <a:endParaRPr>
              <a:solidFill>
                <a:schemeClr val="lt1"/>
              </a:solidFill>
              <a:latin typeface="Sora ExtraBold"/>
              <a:ea typeface="Sora ExtraBold"/>
              <a:cs typeface="Sora ExtraBold"/>
              <a:sym typeface="Sora ExtraBold"/>
            </a:endParaRPr>
          </a:p>
        </p:txBody>
      </p:sp>
      <p:grpSp>
        <p:nvGrpSpPr>
          <p:cNvPr id="251" name="Google Shape;251;p30"/>
          <p:cNvGrpSpPr/>
          <p:nvPr/>
        </p:nvGrpSpPr>
        <p:grpSpPr>
          <a:xfrm>
            <a:off x="6957599" y="-309739"/>
            <a:ext cx="5763000" cy="5763000"/>
            <a:chOff x="6957599" y="-309739"/>
            <a:chExt cx="5763000" cy="5763000"/>
          </a:xfrm>
        </p:grpSpPr>
        <p:sp>
          <p:nvSpPr>
            <p:cNvPr id="252" name="Google Shape;252;p30"/>
            <p:cNvSpPr/>
            <p:nvPr/>
          </p:nvSpPr>
          <p:spPr>
            <a:xfrm rot="6784825">
              <a:off x="7642797" y="375459"/>
              <a:ext cx="4392603" cy="4392603"/>
            </a:xfrm>
            <a:prstGeom prst="ellipse">
              <a:avLst/>
            </a:prstGeom>
            <a:gradFill>
              <a:gsLst>
                <a:gs pos="0">
                  <a:srgbClr val="0064B2">
                    <a:alpha val="5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3" name="Google Shape;253;p30"/>
            <p:cNvSpPr/>
            <p:nvPr/>
          </p:nvSpPr>
          <p:spPr>
            <a:xfrm rot="6784415">
              <a:off x="8035587" y="766066"/>
              <a:ext cx="3610752" cy="3610752"/>
            </a:xfrm>
            <a:prstGeom prst="ellipse">
              <a:avLst/>
            </a:prstGeom>
            <a:gradFill>
              <a:gsLst>
                <a:gs pos="0">
                  <a:srgbClr val="0064B2">
                    <a:alpha val="5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4" name="Google Shape;254;p30"/>
            <p:cNvSpPr/>
            <p:nvPr/>
          </p:nvSpPr>
          <p:spPr>
            <a:xfrm rot="6786025">
              <a:off x="8482654" y="1214673"/>
              <a:ext cx="2712926" cy="2712926"/>
            </a:xfrm>
            <a:prstGeom prst="ellipse">
              <a:avLst/>
            </a:prstGeom>
            <a:gradFill>
              <a:gsLst>
                <a:gs pos="0">
                  <a:srgbClr val="0064B2">
                    <a:alpha val="5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key metrics">
  <p:cSld name="CUSTOM_5">
    <p:spTree>
      <p:nvGrpSpPr>
        <p:cNvPr id="255" name="Shape 255"/>
        <p:cNvGrpSpPr/>
        <p:nvPr/>
      </p:nvGrpSpPr>
      <p:grpSpPr>
        <a:xfrm>
          <a:off x="0" y="0"/>
          <a:ext cx="0" cy="0"/>
          <a:chOff x="0" y="0"/>
          <a:chExt cx="0" cy="0"/>
        </a:xfrm>
      </p:grpSpPr>
      <p:grpSp>
        <p:nvGrpSpPr>
          <p:cNvPr id="256" name="Google Shape;256;p31"/>
          <p:cNvGrpSpPr/>
          <p:nvPr/>
        </p:nvGrpSpPr>
        <p:grpSpPr>
          <a:xfrm rot="-5400000">
            <a:off x="324232" y="-2074166"/>
            <a:ext cx="8499142" cy="8499968"/>
            <a:chOff x="-1225650" y="-310172"/>
            <a:chExt cx="2751600" cy="2751600"/>
          </a:xfrm>
        </p:grpSpPr>
        <p:sp>
          <p:nvSpPr>
            <p:cNvPr id="257" name="Google Shape;257;p31"/>
            <p:cNvSpPr/>
            <p:nvPr/>
          </p:nvSpPr>
          <p:spPr>
            <a:xfrm rot="6785071">
              <a:off x="-898465" y="17013"/>
              <a:ext cx="2097231" cy="2097231"/>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8" name="Google Shape;258;p31"/>
            <p:cNvSpPr/>
            <p:nvPr/>
          </p:nvSpPr>
          <p:spPr>
            <a:xfrm rot="6784296">
              <a:off x="-710931" y="203630"/>
              <a:ext cx="1723992" cy="1723992"/>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59" name="Google Shape;259;p31"/>
            <p:cNvSpPr/>
            <p:nvPr/>
          </p:nvSpPr>
          <p:spPr>
            <a:xfrm rot="6785852">
              <a:off x="-497608" y="417790"/>
              <a:ext cx="1295445" cy="1295445"/>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260" name="Google Shape;260;p31"/>
          <p:cNvSpPr/>
          <p:nvPr/>
        </p:nvSpPr>
        <p:spPr>
          <a:xfrm>
            <a:off x="803439" y="2033925"/>
            <a:ext cx="8305800" cy="31095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ra Light"/>
              <a:ea typeface="Sora Light"/>
              <a:cs typeface="Sora Light"/>
              <a:sym typeface="Sora Light"/>
            </a:endParaRPr>
          </a:p>
        </p:txBody>
      </p:sp>
      <p:sp>
        <p:nvSpPr>
          <p:cNvPr id="261" name="Google Shape;261;p31"/>
          <p:cNvSpPr/>
          <p:nvPr/>
        </p:nvSpPr>
        <p:spPr>
          <a:xfrm>
            <a:off x="353100" y="2033925"/>
            <a:ext cx="8437800" cy="2750700"/>
          </a:xfrm>
          <a:prstGeom prst="roundRect">
            <a:avLst>
              <a:gd fmla="val 4845" name="adj"/>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62" name="Google Shape;262;p31"/>
          <p:cNvSpPr txBox="1"/>
          <p:nvPr>
            <p:ph type="title"/>
          </p:nvPr>
        </p:nvSpPr>
        <p:spPr>
          <a:xfrm>
            <a:off x="588150" y="915700"/>
            <a:ext cx="7967700" cy="547200"/>
          </a:xfrm>
          <a:prstGeom prst="rect">
            <a:avLst/>
          </a:prstGeom>
        </p:spPr>
        <p:txBody>
          <a:bodyPr anchorCtr="0" anchor="t" bIns="91425" lIns="91425" spcFirstLastPara="1" rIns="91425" wrap="square" tIns="91425">
            <a:normAutofit/>
          </a:bodyPr>
          <a:lstStyle>
            <a:lvl1pPr lvl="0" algn="ctr">
              <a:spcBef>
                <a:spcPts val="0"/>
              </a:spcBef>
              <a:spcAft>
                <a:spcPts val="0"/>
              </a:spcAft>
              <a:buSzPts val="20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
        <p:nvSpPr>
          <p:cNvPr id="263" name="Google Shape;263;p31"/>
          <p:cNvSpPr/>
          <p:nvPr/>
        </p:nvSpPr>
        <p:spPr>
          <a:xfrm rot="10800000">
            <a:off x="3490225" y="3112125"/>
            <a:ext cx="30300" cy="813900"/>
          </a:xfrm>
          <a:prstGeom prst="roundRect">
            <a:avLst>
              <a:gd fmla="val 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31"/>
          <p:cNvSpPr/>
          <p:nvPr/>
        </p:nvSpPr>
        <p:spPr>
          <a:xfrm rot="10800000">
            <a:off x="5623463" y="3112125"/>
            <a:ext cx="30300" cy="813900"/>
          </a:xfrm>
          <a:prstGeom prst="roundRect">
            <a:avLst>
              <a:gd fmla="val 0"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31"/>
          <p:cNvSpPr txBox="1"/>
          <p:nvPr>
            <p:ph idx="1" type="subTitle"/>
          </p:nvPr>
        </p:nvSpPr>
        <p:spPr>
          <a:xfrm>
            <a:off x="1562400" y="2433225"/>
            <a:ext cx="1753200" cy="615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1pPr>
            <a:lvl2pPr lvl="1"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2pPr>
            <a:lvl3pPr lvl="2"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3pPr>
            <a:lvl4pPr lvl="3"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4pPr>
            <a:lvl5pPr lvl="4"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5pPr>
            <a:lvl6pPr lvl="5"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6pPr>
            <a:lvl7pPr lvl="6"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7pPr>
            <a:lvl8pPr lvl="7"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8pPr>
            <a:lvl9pPr lvl="8"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9pPr>
          </a:lstStyle>
          <a:p/>
        </p:txBody>
      </p:sp>
      <p:sp>
        <p:nvSpPr>
          <p:cNvPr id="266" name="Google Shape;266;p31"/>
          <p:cNvSpPr txBox="1"/>
          <p:nvPr>
            <p:ph idx="2" type="body"/>
          </p:nvPr>
        </p:nvSpPr>
        <p:spPr>
          <a:xfrm>
            <a:off x="1562400" y="3135225"/>
            <a:ext cx="1753200" cy="1193700"/>
          </a:xfrm>
          <a:prstGeom prst="rect">
            <a:avLst/>
          </a:prstGeom>
        </p:spPr>
        <p:txBody>
          <a:bodyPr anchorCtr="0" anchor="t" bIns="91425" lIns="91425" spcFirstLastPara="1" rIns="91425" wrap="square" tIns="91425">
            <a:normAutofit/>
          </a:bodyPr>
          <a:lstStyle>
            <a:lvl1pPr indent="-298450" lvl="0" marL="457200" algn="ctr">
              <a:spcBef>
                <a:spcPts val="0"/>
              </a:spcBef>
              <a:spcAft>
                <a:spcPts val="0"/>
              </a:spcAft>
              <a:buClr>
                <a:schemeClr val="dk1"/>
              </a:buClr>
              <a:buSzPts val="1100"/>
              <a:buChar char="●"/>
              <a:defRPr>
                <a:solidFill>
                  <a:schemeClr val="dk1"/>
                </a:solidFill>
              </a:defRPr>
            </a:lvl1pPr>
            <a:lvl2pPr indent="-298450" lvl="1" marL="914400" algn="ctr">
              <a:spcBef>
                <a:spcPts val="0"/>
              </a:spcBef>
              <a:spcAft>
                <a:spcPts val="0"/>
              </a:spcAft>
              <a:buClr>
                <a:schemeClr val="dk1"/>
              </a:buClr>
              <a:buSzPts val="1100"/>
              <a:buChar char="○"/>
              <a:defRPr>
                <a:solidFill>
                  <a:schemeClr val="dk1"/>
                </a:solidFill>
              </a:defRPr>
            </a:lvl2pPr>
            <a:lvl3pPr indent="-298450" lvl="2" marL="1371600" algn="ctr">
              <a:spcBef>
                <a:spcPts val="0"/>
              </a:spcBef>
              <a:spcAft>
                <a:spcPts val="0"/>
              </a:spcAft>
              <a:buClr>
                <a:schemeClr val="dk1"/>
              </a:buClr>
              <a:buSzPts val="1100"/>
              <a:buChar char="■"/>
              <a:defRPr>
                <a:solidFill>
                  <a:schemeClr val="dk1"/>
                </a:solidFill>
              </a:defRPr>
            </a:lvl3pPr>
            <a:lvl4pPr indent="-298450" lvl="3" marL="1828800" algn="ctr">
              <a:spcBef>
                <a:spcPts val="0"/>
              </a:spcBef>
              <a:spcAft>
                <a:spcPts val="0"/>
              </a:spcAft>
              <a:buClr>
                <a:schemeClr val="dk1"/>
              </a:buClr>
              <a:buSzPts val="1100"/>
              <a:buChar char="●"/>
              <a:defRPr>
                <a:solidFill>
                  <a:schemeClr val="dk1"/>
                </a:solidFill>
              </a:defRPr>
            </a:lvl4pPr>
            <a:lvl5pPr indent="-298450" lvl="4" marL="2286000" algn="ctr">
              <a:spcBef>
                <a:spcPts val="0"/>
              </a:spcBef>
              <a:spcAft>
                <a:spcPts val="0"/>
              </a:spcAft>
              <a:buClr>
                <a:schemeClr val="dk1"/>
              </a:buClr>
              <a:buSzPts val="1100"/>
              <a:buChar char="○"/>
              <a:defRPr>
                <a:solidFill>
                  <a:schemeClr val="dk1"/>
                </a:solidFill>
              </a:defRPr>
            </a:lvl5pPr>
            <a:lvl6pPr indent="-298450" lvl="5" marL="2743200" algn="ctr">
              <a:spcBef>
                <a:spcPts val="0"/>
              </a:spcBef>
              <a:spcAft>
                <a:spcPts val="0"/>
              </a:spcAft>
              <a:buClr>
                <a:schemeClr val="dk1"/>
              </a:buClr>
              <a:buSzPts val="1100"/>
              <a:buChar char="■"/>
              <a:defRPr>
                <a:solidFill>
                  <a:schemeClr val="dk1"/>
                </a:solidFill>
              </a:defRPr>
            </a:lvl6pPr>
            <a:lvl7pPr indent="-298450" lvl="6" marL="3200400" algn="ctr">
              <a:spcBef>
                <a:spcPts val="0"/>
              </a:spcBef>
              <a:spcAft>
                <a:spcPts val="0"/>
              </a:spcAft>
              <a:buClr>
                <a:schemeClr val="dk1"/>
              </a:buClr>
              <a:buSzPts val="1100"/>
              <a:buChar char="●"/>
              <a:defRPr>
                <a:solidFill>
                  <a:schemeClr val="dk1"/>
                </a:solidFill>
              </a:defRPr>
            </a:lvl7pPr>
            <a:lvl8pPr indent="-298450" lvl="7" marL="3657600" algn="ctr">
              <a:spcBef>
                <a:spcPts val="0"/>
              </a:spcBef>
              <a:spcAft>
                <a:spcPts val="0"/>
              </a:spcAft>
              <a:buClr>
                <a:schemeClr val="dk1"/>
              </a:buClr>
              <a:buSzPts val="1100"/>
              <a:buChar char="○"/>
              <a:defRPr>
                <a:solidFill>
                  <a:schemeClr val="dk1"/>
                </a:solidFill>
              </a:defRPr>
            </a:lvl8pPr>
            <a:lvl9pPr indent="-298450" lvl="8" marL="4114800" algn="ctr">
              <a:spcBef>
                <a:spcPts val="0"/>
              </a:spcBef>
              <a:spcAft>
                <a:spcPts val="0"/>
              </a:spcAft>
              <a:buClr>
                <a:schemeClr val="dk1"/>
              </a:buClr>
              <a:buSzPts val="1100"/>
              <a:buChar char="■"/>
              <a:defRPr>
                <a:solidFill>
                  <a:schemeClr val="dk1"/>
                </a:solidFill>
              </a:defRPr>
            </a:lvl9pPr>
          </a:lstStyle>
          <a:p/>
        </p:txBody>
      </p:sp>
      <p:sp>
        <p:nvSpPr>
          <p:cNvPr id="267" name="Google Shape;267;p31"/>
          <p:cNvSpPr txBox="1"/>
          <p:nvPr>
            <p:ph idx="3" type="subTitle"/>
          </p:nvPr>
        </p:nvSpPr>
        <p:spPr>
          <a:xfrm>
            <a:off x="3697200" y="2433225"/>
            <a:ext cx="1753200" cy="615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1pPr>
            <a:lvl2pPr lvl="1"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2pPr>
            <a:lvl3pPr lvl="2"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3pPr>
            <a:lvl4pPr lvl="3"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4pPr>
            <a:lvl5pPr lvl="4"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5pPr>
            <a:lvl6pPr lvl="5"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6pPr>
            <a:lvl7pPr lvl="6"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7pPr>
            <a:lvl8pPr lvl="7"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8pPr>
            <a:lvl9pPr lvl="8"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9pPr>
          </a:lstStyle>
          <a:p/>
        </p:txBody>
      </p:sp>
      <p:sp>
        <p:nvSpPr>
          <p:cNvPr id="268" name="Google Shape;268;p31"/>
          <p:cNvSpPr txBox="1"/>
          <p:nvPr>
            <p:ph idx="4" type="body"/>
          </p:nvPr>
        </p:nvSpPr>
        <p:spPr>
          <a:xfrm>
            <a:off x="3697200" y="3135225"/>
            <a:ext cx="1753200" cy="1193700"/>
          </a:xfrm>
          <a:prstGeom prst="rect">
            <a:avLst/>
          </a:prstGeom>
        </p:spPr>
        <p:txBody>
          <a:bodyPr anchorCtr="0" anchor="t" bIns="91425" lIns="91425" spcFirstLastPara="1" rIns="91425" wrap="square" tIns="91425">
            <a:normAutofit/>
          </a:bodyPr>
          <a:lstStyle>
            <a:lvl1pPr indent="-298450" lvl="0" marL="457200" algn="ctr">
              <a:spcBef>
                <a:spcPts val="0"/>
              </a:spcBef>
              <a:spcAft>
                <a:spcPts val="0"/>
              </a:spcAft>
              <a:buClr>
                <a:schemeClr val="dk1"/>
              </a:buClr>
              <a:buSzPts val="1100"/>
              <a:buChar char="●"/>
              <a:defRPr>
                <a:solidFill>
                  <a:schemeClr val="dk1"/>
                </a:solidFill>
              </a:defRPr>
            </a:lvl1pPr>
            <a:lvl2pPr indent="-298450" lvl="1" marL="914400" algn="ctr">
              <a:spcBef>
                <a:spcPts val="0"/>
              </a:spcBef>
              <a:spcAft>
                <a:spcPts val="0"/>
              </a:spcAft>
              <a:buClr>
                <a:schemeClr val="dk1"/>
              </a:buClr>
              <a:buSzPts val="1100"/>
              <a:buChar char="○"/>
              <a:defRPr>
                <a:solidFill>
                  <a:schemeClr val="dk1"/>
                </a:solidFill>
              </a:defRPr>
            </a:lvl2pPr>
            <a:lvl3pPr indent="-298450" lvl="2" marL="1371600" algn="ctr">
              <a:spcBef>
                <a:spcPts val="0"/>
              </a:spcBef>
              <a:spcAft>
                <a:spcPts val="0"/>
              </a:spcAft>
              <a:buClr>
                <a:schemeClr val="dk1"/>
              </a:buClr>
              <a:buSzPts val="1100"/>
              <a:buChar char="■"/>
              <a:defRPr>
                <a:solidFill>
                  <a:schemeClr val="dk1"/>
                </a:solidFill>
              </a:defRPr>
            </a:lvl3pPr>
            <a:lvl4pPr indent="-298450" lvl="3" marL="1828800" algn="ctr">
              <a:spcBef>
                <a:spcPts val="0"/>
              </a:spcBef>
              <a:spcAft>
                <a:spcPts val="0"/>
              </a:spcAft>
              <a:buClr>
                <a:schemeClr val="dk1"/>
              </a:buClr>
              <a:buSzPts val="1100"/>
              <a:buChar char="●"/>
              <a:defRPr>
                <a:solidFill>
                  <a:schemeClr val="dk1"/>
                </a:solidFill>
              </a:defRPr>
            </a:lvl4pPr>
            <a:lvl5pPr indent="-298450" lvl="4" marL="2286000" algn="ctr">
              <a:spcBef>
                <a:spcPts val="0"/>
              </a:spcBef>
              <a:spcAft>
                <a:spcPts val="0"/>
              </a:spcAft>
              <a:buClr>
                <a:schemeClr val="dk1"/>
              </a:buClr>
              <a:buSzPts val="1100"/>
              <a:buChar char="○"/>
              <a:defRPr>
                <a:solidFill>
                  <a:schemeClr val="dk1"/>
                </a:solidFill>
              </a:defRPr>
            </a:lvl5pPr>
            <a:lvl6pPr indent="-298450" lvl="5" marL="2743200" algn="ctr">
              <a:spcBef>
                <a:spcPts val="0"/>
              </a:spcBef>
              <a:spcAft>
                <a:spcPts val="0"/>
              </a:spcAft>
              <a:buClr>
                <a:schemeClr val="dk1"/>
              </a:buClr>
              <a:buSzPts val="1100"/>
              <a:buChar char="■"/>
              <a:defRPr>
                <a:solidFill>
                  <a:schemeClr val="dk1"/>
                </a:solidFill>
              </a:defRPr>
            </a:lvl6pPr>
            <a:lvl7pPr indent="-298450" lvl="6" marL="3200400" algn="ctr">
              <a:spcBef>
                <a:spcPts val="0"/>
              </a:spcBef>
              <a:spcAft>
                <a:spcPts val="0"/>
              </a:spcAft>
              <a:buClr>
                <a:schemeClr val="dk1"/>
              </a:buClr>
              <a:buSzPts val="1100"/>
              <a:buChar char="●"/>
              <a:defRPr>
                <a:solidFill>
                  <a:schemeClr val="dk1"/>
                </a:solidFill>
              </a:defRPr>
            </a:lvl7pPr>
            <a:lvl8pPr indent="-298450" lvl="7" marL="3657600" algn="ctr">
              <a:spcBef>
                <a:spcPts val="0"/>
              </a:spcBef>
              <a:spcAft>
                <a:spcPts val="0"/>
              </a:spcAft>
              <a:buClr>
                <a:schemeClr val="dk1"/>
              </a:buClr>
              <a:buSzPts val="1100"/>
              <a:buChar char="○"/>
              <a:defRPr>
                <a:solidFill>
                  <a:schemeClr val="dk1"/>
                </a:solidFill>
              </a:defRPr>
            </a:lvl8pPr>
            <a:lvl9pPr indent="-298450" lvl="8" marL="4114800" algn="ctr">
              <a:spcBef>
                <a:spcPts val="0"/>
              </a:spcBef>
              <a:spcAft>
                <a:spcPts val="0"/>
              </a:spcAft>
              <a:buClr>
                <a:schemeClr val="dk1"/>
              </a:buClr>
              <a:buSzPts val="1100"/>
              <a:buChar char="■"/>
              <a:defRPr>
                <a:solidFill>
                  <a:schemeClr val="dk1"/>
                </a:solidFill>
              </a:defRPr>
            </a:lvl9pPr>
          </a:lstStyle>
          <a:p/>
        </p:txBody>
      </p:sp>
      <p:sp>
        <p:nvSpPr>
          <p:cNvPr id="269" name="Google Shape;269;p31"/>
          <p:cNvSpPr txBox="1"/>
          <p:nvPr>
            <p:ph idx="5" type="subTitle"/>
          </p:nvPr>
        </p:nvSpPr>
        <p:spPr>
          <a:xfrm>
            <a:off x="5828400" y="2433225"/>
            <a:ext cx="1753200" cy="615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1pPr>
            <a:lvl2pPr lvl="1"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2pPr>
            <a:lvl3pPr lvl="2"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3pPr>
            <a:lvl4pPr lvl="3"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4pPr>
            <a:lvl5pPr lvl="4"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5pPr>
            <a:lvl6pPr lvl="5"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6pPr>
            <a:lvl7pPr lvl="6"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7pPr>
            <a:lvl8pPr lvl="7"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8pPr>
            <a:lvl9pPr lvl="8"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9pPr>
          </a:lstStyle>
          <a:p/>
        </p:txBody>
      </p:sp>
      <p:sp>
        <p:nvSpPr>
          <p:cNvPr id="270" name="Google Shape;270;p31"/>
          <p:cNvSpPr txBox="1"/>
          <p:nvPr>
            <p:ph idx="6" type="body"/>
          </p:nvPr>
        </p:nvSpPr>
        <p:spPr>
          <a:xfrm>
            <a:off x="5828400" y="3135225"/>
            <a:ext cx="1753200" cy="1193700"/>
          </a:xfrm>
          <a:prstGeom prst="rect">
            <a:avLst/>
          </a:prstGeom>
        </p:spPr>
        <p:txBody>
          <a:bodyPr anchorCtr="0" anchor="t" bIns="91425" lIns="91425" spcFirstLastPara="1" rIns="91425" wrap="square" tIns="91425">
            <a:normAutofit/>
          </a:bodyPr>
          <a:lstStyle>
            <a:lvl1pPr indent="-298450" lvl="0" marL="457200" algn="ctr">
              <a:spcBef>
                <a:spcPts val="0"/>
              </a:spcBef>
              <a:spcAft>
                <a:spcPts val="0"/>
              </a:spcAft>
              <a:buClr>
                <a:schemeClr val="dk1"/>
              </a:buClr>
              <a:buSzPts val="1100"/>
              <a:buChar char="●"/>
              <a:defRPr>
                <a:solidFill>
                  <a:schemeClr val="dk1"/>
                </a:solidFill>
              </a:defRPr>
            </a:lvl1pPr>
            <a:lvl2pPr indent="-298450" lvl="1" marL="914400" algn="ctr">
              <a:spcBef>
                <a:spcPts val="0"/>
              </a:spcBef>
              <a:spcAft>
                <a:spcPts val="0"/>
              </a:spcAft>
              <a:buClr>
                <a:schemeClr val="dk1"/>
              </a:buClr>
              <a:buSzPts val="1100"/>
              <a:buChar char="○"/>
              <a:defRPr>
                <a:solidFill>
                  <a:schemeClr val="dk1"/>
                </a:solidFill>
              </a:defRPr>
            </a:lvl2pPr>
            <a:lvl3pPr indent="-298450" lvl="2" marL="1371600" algn="ctr">
              <a:spcBef>
                <a:spcPts val="0"/>
              </a:spcBef>
              <a:spcAft>
                <a:spcPts val="0"/>
              </a:spcAft>
              <a:buClr>
                <a:schemeClr val="dk1"/>
              </a:buClr>
              <a:buSzPts val="1100"/>
              <a:buChar char="■"/>
              <a:defRPr>
                <a:solidFill>
                  <a:schemeClr val="dk1"/>
                </a:solidFill>
              </a:defRPr>
            </a:lvl3pPr>
            <a:lvl4pPr indent="-298450" lvl="3" marL="1828800" algn="ctr">
              <a:spcBef>
                <a:spcPts val="0"/>
              </a:spcBef>
              <a:spcAft>
                <a:spcPts val="0"/>
              </a:spcAft>
              <a:buClr>
                <a:schemeClr val="dk1"/>
              </a:buClr>
              <a:buSzPts val="1100"/>
              <a:buChar char="●"/>
              <a:defRPr>
                <a:solidFill>
                  <a:schemeClr val="dk1"/>
                </a:solidFill>
              </a:defRPr>
            </a:lvl4pPr>
            <a:lvl5pPr indent="-298450" lvl="4" marL="2286000" algn="ctr">
              <a:spcBef>
                <a:spcPts val="0"/>
              </a:spcBef>
              <a:spcAft>
                <a:spcPts val="0"/>
              </a:spcAft>
              <a:buClr>
                <a:schemeClr val="dk1"/>
              </a:buClr>
              <a:buSzPts val="1100"/>
              <a:buChar char="○"/>
              <a:defRPr>
                <a:solidFill>
                  <a:schemeClr val="dk1"/>
                </a:solidFill>
              </a:defRPr>
            </a:lvl5pPr>
            <a:lvl6pPr indent="-298450" lvl="5" marL="2743200" algn="ctr">
              <a:spcBef>
                <a:spcPts val="0"/>
              </a:spcBef>
              <a:spcAft>
                <a:spcPts val="0"/>
              </a:spcAft>
              <a:buClr>
                <a:schemeClr val="dk1"/>
              </a:buClr>
              <a:buSzPts val="1100"/>
              <a:buChar char="■"/>
              <a:defRPr>
                <a:solidFill>
                  <a:schemeClr val="dk1"/>
                </a:solidFill>
              </a:defRPr>
            </a:lvl6pPr>
            <a:lvl7pPr indent="-298450" lvl="6" marL="3200400" algn="ctr">
              <a:spcBef>
                <a:spcPts val="0"/>
              </a:spcBef>
              <a:spcAft>
                <a:spcPts val="0"/>
              </a:spcAft>
              <a:buClr>
                <a:schemeClr val="dk1"/>
              </a:buClr>
              <a:buSzPts val="1100"/>
              <a:buChar char="●"/>
              <a:defRPr>
                <a:solidFill>
                  <a:schemeClr val="dk1"/>
                </a:solidFill>
              </a:defRPr>
            </a:lvl7pPr>
            <a:lvl8pPr indent="-298450" lvl="7" marL="3657600" algn="ctr">
              <a:spcBef>
                <a:spcPts val="0"/>
              </a:spcBef>
              <a:spcAft>
                <a:spcPts val="0"/>
              </a:spcAft>
              <a:buClr>
                <a:schemeClr val="dk1"/>
              </a:buClr>
              <a:buSzPts val="1100"/>
              <a:buChar char="○"/>
              <a:defRPr>
                <a:solidFill>
                  <a:schemeClr val="dk1"/>
                </a:solidFill>
              </a:defRPr>
            </a:lvl8pPr>
            <a:lvl9pPr indent="-298450" lvl="8" marL="4114800" algn="ctr">
              <a:spcBef>
                <a:spcPts val="0"/>
              </a:spcBef>
              <a:spcAft>
                <a:spcPts val="0"/>
              </a:spcAft>
              <a:buClr>
                <a:schemeClr val="dk1"/>
              </a:buClr>
              <a:buSzPts val="1100"/>
              <a:buChar char="■"/>
              <a:defRPr>
                <a:solidFill>
                  <a:schemeClr val="dk1"/>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key metrics v2">
  <p:cSld name="CUSTOM_6">
    <p:spTree>
      <p:nvGrpSpPr>
        <p:cNvPr id="271" name="Shape 271"/>
        <p:cNvGrpSpPr/>
        <p:nvPr/>
      </p:nvGrpSpPr>
      <p:grpSpPr>
        <a:xfrm>
          <a:off x="0" y="0"/>
          <a:ext cx="0" cy="0"/>
          <a:chOff x="0" y="0"/>
          <a:chExt cx="0" cy="0"/>
        </a:xfrm>
      </p:grpSpPr>
      <p:sp>
        <p:nvSpPr>
          <p:cNvPr id="272" name="Google Shape;272;p32"/>
          <p:cNvSpPr/>
          <p:nvPr/>
        </p:nvSpPr>
        <p:spPr>
          <a:xfrm>
            <a:off x="3847250" y="368125"/>
            <a:ext cx="4888800" cy="1469100"/>
          </a:xfrm>
          <a:prstGeom prst="roundRect">
            <a:avLst>
              <a:gd fmla="val 0" name="adj"/>
            </a:avLst>
          </a:prstGeom>
          <a:gradFill>
            <a:gsLst>
              <a:gs pos="0">
                <a:srgbClr val="0064B2">
                  <a:alpha val="20000"/>
                </a:srgbClr>
              </a:gs>
              <a:gs pos="50000">
                <a:schemeClr val="lt1"/>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3" name="Google Shape;273;p32"/>
          <p:cNvSpPr/>
          <p:nvPr/>
        </p:nvSpPr>
        <p:spPr>
          <a:xfrm>
            <a:off x="3847250" y="1837200"/>
            <a:ext cx="4888800" cy="1469100"/>
          </a:xfrm>
          <a:prstGeom prst="roundRect">
            <a:avLst>
              <a:gd fmla="val 0" name="adj"/>
            </a:avLst>
          </a:prstGeom>
          <a:gradFill>
            <a:gsLst>
              <a:gs pos="0">
                <a:srgbClr val="0064B2">
                  <a:alpha val="20000"/>
                </a:srgbClr>
              </a:gs>
              <a:gs pos="50000">
                <a:schemeClr val="lt1"/>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4" name="Google Shape;274;p32"/>
          <p:cNvSpPr/>
          <p:nvPr/>
        </p:nvSpPr>
        <p:spPr>
          <a:xfrm>
            <a:off x="3847250" y="3306275"/>
            <a:ext cx="4888800" cy="1469100"/>
          </a:xfrm>
          <a:prstGeom prst="roundRect">
            <a:avLst>
              <a:gd fmla="val 0" name="adj"/>
            </a:avLst>
          </a:prstGeom>
          <a:gradFill>
            <a:gsLst>
              <a:gs pos="0">
                <a:srgbClr val="0064B2">
                  <a:alpha val="20000"/>
                </a:srgbClr>
              </a:gs>
              <a:gs pos="50000">
                <a:schemeClr val="lt1"/>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75" name="Google Shape;275;p32"/>
          <p:cNvSpPr txBox="1"/>
          <p:nvPr>
            <p:ph type="title"/>
          </p:nvPr>
        </p:nvSpPr>
        <p:spPr>
          <a:xfrm>
            <a:off x="619200" y="424800"/>
            <a:ext cx="2343600" cy="547200"/>
          </a:xfrm>
          <a:prstGeom prst="rect">
            <a:avLst/>
          </a:prstGeom>
        </p:spPr>
        <p:txBody>
          <a:bodyPr anchorCtr="0" anchor="t" bIns="91425" lIns="91425" spcFirstLastPara="1" rIns="91425" wrap="square" tIns="91425">
            <a:normAutofit/>
          </a:bodyPr>
          <a:lstStyle>
            <a:lvl1pPr lvl="0">
              <a:spcBef>
                <a:spcPts val="0"/>
              </a:spcBef>
              <a:spcAft>
                <a:spcPts val="0"/>
              </a:spcAft>
              <a:buSzPts val="2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6" name="Google Shape;276;p32"/>
          <p:cNvSpPr txBox="1"/>
          <p:nvPr>
            <p:ph idx="1" type="subTitle"/>
          </p:nvPr>
        </p:nvSpPr>
        <p:spPr>
          <a:xfrm>
            <a:off x="3948300" y="471600"/>
            <a:ext cx="4687200" cy="5328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1pPr>
            <a:lvl2pPr lvl="1">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2pPr>
            <a:lvl3pPr lvl="2">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3pPr>
            <a:lvl4pPr lvl="3">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4pPr>
            <a:lvl5pPr lvl="4">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5pPr>
            <a:lvl6pPr lvl="5">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6pPr>
            <a:lvl7pPr lvl="6">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7pPr>
            <a:lvl8pPr lvl="7">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8pPr>
            <a:lvl9pPr lvl="8">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9pPr>
          </a:lstStyle>
          <a:p/>
        </p:txBody>
      </p:sp>
      <p:sp>
        <p:nvSpPr>
          <p:cNvPr id="277" name="Google Shape;277;p32"/>
          <p:cNvSpPr txBox="1"/>
          <p:nvPr>
            <p:ph idx="2" type="body"/>
          </p:nvPr>
        </p:nvSpPr>
        <p:spPr>
          <a:xfrm>
            <a:off x="3948300" y="1008000"/>
            <a:ext cx="4687200" cy="7272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sp>
        <p:nvSpPr>
          <p:cNvPr id="278" name="Google Shape;278;p32"/>
          <p:cNvSpPr txBox="1"/>
          <p:nvPr>
            <p:ph idx="3" type="subTitle"/>
          </p:nvPr>
        </p:nvSpPr>
        <p:spPr>
          <a:xfrm>
            <a:off x="3948300" y="1940400"/>
            <a:ext cx="4687200" cy="5328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1pPr>
            <a:lvl2pPr lvl="1">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2pPr>
            <a:lvl3pPr lvl="2">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3pPr>
            <a:lvl4pPr lvl="3">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4pPr>
            <a:lvl5pPr lvl="4">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5pPr>
            <a:lvl6pPr lvl="5">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6pPr>
            <a:lvl7pPr lvl="6">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7pPr>
            <a:lvl8pPr lvl="7">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8pPr>
            <a:lvl9pPr lvl="8">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9pPr>
          </a:lstStyle>
          <a:p/>
        </p:txBody>
      </p:sp>
      <p:sp>
        <p:nvSpPr>
          <p:cNvPr id="279" name="Google Shape;279;p32"/>
          <p:cNvSpPr txBox="1"/>
          <p:nvPr>
            <p:ph idx="4" type="body"/>
          </p:nvPr>
        </p:nvSpPr>
        <p:spPr>
          <a:xfrm>
            <a:off x="3948300" y="2476800"/>
            <a:ext cx="4687200" cy="7272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sp>
        <p:nvSpPr>
          <p:cNvPr id="280" name="Google Shape;280;p32"/>
          <p:cNvSpPr txBox="1"/>
          <p:nvPr>
            <p:ph idx="5" type="subTitle"/>
          </p:nvPr>
        </p:nvSpPr>
        <p:spPr>
          <a:xfrm>
            <a:off x="3948300" y="3409200"/>
            <a:ext cx="4687200" cy="5328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1pPr>
            <a:lvl2pPr lvl="1">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2pPr>
            <a:lvl3pPr lvl="2">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3pPr>
            <a:lvl4pPr lvl="3">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4pPr>
            <a:lvl5pPr lvl="4">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5pPr>
            <a:lvl6pPr lvl="5">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6pPr>
            <a:lvl7pPr lvl="6">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7pPr>
            <a:lvl8pPr lvl="7">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8pPr>
            <a:lvl9pPr lvl="8">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9pPr>
          </a:lstStyle>
          <a:p/>
        </p:txBody>
      </p:sp>
      <p:sp>
        <p:nvSpPr>
          <p:cNvPr id="281" name="Google Shape;281;p32"/>
          <p:cNvSpPr txBox="1"/>
          <p:nvPr>
            <p:ph idx="6" type="body"/>
          </p:nvPr>
        </p:nvSpPr>
        <p:spPr>
          <a:xfrm>
            <a:off x="3948300" y="3945600"/>
            <a:ext cx="4687200" cy="7272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Clr>
                <a:schemeClr val="dk1"/>
              </a:buClr>
              <a:buSzPts val="1100"/>
              <a:buChar char="●"/>
              <a:defRPr>
                <a:solidFill>
                  <a:schemeClr val="dk1"/>
                </a:solidFill>
              </a:defRPr>
            </a:lvl1pPr>
            <a:lvl2pPr indent="-298450" lvl="1" marL="914400">
              <a:spcBef>
                <a:spcPts val="0"/>
              </a:spcBef>
              <a:spcAft>
                <a:spcPts val="0"/>
              </a:spcAft>
              <a:buClr>
                <a:schemeClr val="dk1"/>
              </a:buClr>
              <a:buSzPts val="1100"/>
              <a:buChar char="○"/>
              <a:defRPr>
                <a:solidFill>
                  <a:schemeClr val="dk1"/>
                </a:solidFill>
              </a:defRPr>
            </a:lvl2pPr>
            <a:lvl3pPr indent="-298450" lvl="2" marL="1371600">
              <a:spcBef>
                <a:spcPts val="0"/>
              </a:spcBef>
              <a:spcAft>
                <a:spcPts val="0"/>
              </a:spcAft>
              <a:buClr>
                <a:schemeClr val="dk1"/>
              </a:buClr>
              <a:buSzPts val="1100"/>
              <a:buChar char="■"/>
              <a:defRPr>
                <a:solidFill>
                  <a:schemeClr val="dk1"/>
                </a:solidFill>
              </a:defRPr>
            </a:lvl3pPr>
            <a:lvl4pPr indent="-298450" lvl="3" marL="1828800">
              <a:spcBef>
                <a:spcPts val="0"/>
              </a:spcBef>
              <a:spcAft>
                <a:spcPts val="0"/>
              </a:spcAft>
              <a:buClr>
                <a:schemeClr val="dk1"/>
              </a:buClr>
              <a:buSzPts val="1100"/>
              <a:buChar char="●"/>
              <a:defRPr>
                <a:solidFill>
                  <a:schemeClr val="dk1"/>
                </a:solidFill>
              </a:defRPr>
            </a:lvl4pPr>
            <a:lvl5pPr indent="-298450" lvl="4" marL="2286000">
              <a:spcBef>
                <a:spcPts val="0"/>
              </a:spcBef>
              <a:spcAft>
                <a:spcPts val="0"/>
              </a:spcAft>
              <a:buClr>
                <a:schemeClr val="dk1"/>
              </a:buClr>
              <a:buSzPts val="1100"/>
              <a:buChar char="○"/>
              <a:defRPr>
                <a:solidFill>
                  <a:schemeClr val="dk1"/>
                </a:solidFill>
              </a:defRPr>
            </a:lvl5pPr>
            <a:lvl6pPr indent="-298450" lvl="5" marL="2743200">
              <a:spcBef>
                <a:spcPts val="0"/>
              </a:spcBef>
              <a:spcAft>
                <a:spcPts val="0"/>
              </a:spcAft>
              <a:buClr>
                <a:schemeClr val="dk1"/>
              </a:buClr>
              <a:buSzPts val="1100"/>
              <a:buChar char="■"/>
              <a:defRPr>
                <a:solidFill>
                  <a:schemeClr val="dk1"/>
                </a:solidFill>
              </a:defRPr>
            </a:lvl6pPr>
            <a:lvl7pPr indent="-298450" lvl="6" marL="3200400">
              <a:spcBef>
                <a:spcPts val="0"/>
              </a:spcBef>
              <a:spcAft>
                <a:spcPts val="0"/>
              </a:spcAft>
              <a:buClr>
                <a:schemeClr val="dk1"/>
              </a:buClr>
              <a:buSzPts val="1100"/>
              <a:buChar char="●"/>
              <a:defRPr>
                <a:solidFill>
                  <a:schemeClr val="dk1"/>
                </a:solidFill>
              </a:defRPr>
            </a:lvl7pPr>
            <a:lvl8pPr indent="-298450" lvl="7" marL="3657600">
              <a:spcBef>
                <a:spcPts val="0"/>
              </a:spcBef>
              <a:spcAft>
                <a:spcPts val="0"/>
              </a:spcAft>
              <a:buClr>
                <a:schemeClr val="dk1"/>
              </a:buClr>
              <a:buSzPts val="1100"/>
              <a:buChar char="○"/>
              <a:defRPr>
                <a:solidFill>
                  <a:schemeClr val="dk1"/>
                </a:solidFill>
              </a:defRPr>
            </a:lvl8pPr>
            <a:lvl9pPr indent="-298450" lvl="8" marL="4114800">
              <a:spcBef>
                <a:spcPts val="0"/>
              </a:spcBef>
              <a:spcAft>
                <a:spcPts val="0"/>
              </a:spcAft>
              <a:buClr>
                <a:schemeClr val="dk1"/>
              </a:buClr>
              <a:buSzPts val="1100"/>
              <a:buChar char="■"/>
              <a:defRPr>
                <a:solidFill>
                  <a:schemeClr val="dk1"/>
                </a:solidFill>
              </a:defRPr>
            </a:lvl9pPr>
          </a:lstStyle>
          <a:p/>
        </p:txBody>
      </p:sp>
      <p:grpSp>
        <p:nvGrpSpPr>
          <p:cNvPr id="282" name="Google Shape;282;p32"/>
          <p:cNvGrpSpPr/>
          <p:nvPr/>
        </p:nvGrpSpPr>
        <p:grpSpPr>
          <a:xfrm rot="-5400000">
            <a:off x="-1914128" y="1310218"/>
            <a:ext cx="4016235" cy="4016235"/>
            <a:chOff x="-1225650" y="-310172"/>
            <a:chExt cx="2751600" cy="2751600"/>
          </a:xfrm>
        </p:grpSpPr>
        <p:sp>
          <p:nvSpPr>
            <p:cNvPr id="283" name="Google Shape;283;p32"/>
            <p:cNvSpPr/>
            <p:nvPr/>
          </p:nvSpPr>
          <p:spPr>
            <a:xfrm rot="6785071">
              <a:off x="-898465" y="17013"/>
              <a:ext cx="2097231" cy="2097231"/>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4" name="Google Shape;284;p32"/>
            <p:cNvSpPr/>
            <p:nvPr/>
          </p:nvSpPr>
          <p:spPr>
            <a:xfrm rot="6784296">
              <a:off x="-710931" y="203630"/>
              <a:ext cx="1723992" cy="1723992"/>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5" name="Google Shape;285;p32"/>
            <p:cNvSpPr/>
            <p:nvPr/>
          </p:nvSpPr>
          <p:spPr>
            <a:xfrm rot="6785852">
              <a:off x="-497608" y="417790"/>
              <a:ext cx="1295445" cy="1295445"/>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items on timeline">
  <p:cSld name="CUSTOM_7">
    <p:spTree>
      <p:nvGrpSpPr>
        <p:cNvPr id="286" name="Shape 286"/>
        <p:cNvGrpSpPr/>
        <p:nvPr/>
      </p:nvGrpSpPr>
      <p:grpSpPr>
        <a:xfrm>
          <a:off x="0" y="0"/>
          <a:ext cx="0" cy="0"/>
          <a:chOff x="0" y="0"/>
          <a:chExt cx="0" cy="0"/>
        </a:xfrm>
      </p:grpSpPr>
      <p:sp>
        <p:nvSpPr>
          <p:cNvPr id="287" name="Google Shape;287;p33"/>
          <p:cNvSpPr/>
          <p:nvPr/>
        </p:nvSpPr>
        <p:spPr>
          <a:xfrm rot="-1174164">
            <a:off x="-3142096" y="1394182"/>
            <a:ext cx="6478310" cy="6478109"/>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8" name="Google Shape;288;p33"/>
          <p:cNvSpPr/>
          <p:nvPr/>
        </p:nvSpPr>
        <p:spPr>
          <a:xfrm rot="-2418033">
            <a:off x="2915913" y="-4486721"/>
            <a:ext cx="6478229" cy="6478264"/>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289" name="Google Shape;289;p33"/>
          <p:cNvSpPr/>
          <p:nvPr/>
        </p:nvSpPr>
        <p:spPr>
          <a:xfrm rot="-5400000">
            <a:off x="7205708" y="79025"/>
            <a:ext cx="134700" cy="2759100"/>
          </a:xfrm>
          <a:prstGeom prst="rect">
            <a:avLst/>
          </a:prstGeom>
          <a:solidFill>
            <a:schemeClr val="accent5"/>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0" name="Google Shape;290;p33"/>
          <p:cNvSpPr/>
          <p:nvPr/>
        </p:nvSpPr>
        <p:spPr>
          <a:xfrm rot="-5400000">
            <a:off x="4451334" y="83850"/>
            <a:ext cx="134700" cy="2749500"/>
          </a:xfrm>
          <a:prstGeom prst="rect">
            <a:avLst/>
          </a:prstGeom>
          <a:solidFill>
            <a:schemeClr val="accen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1" name="Google Shape;291;p33"/>
          <p:cNvSpPr/>
          <p:nvPr/>
        </p:nvSpPr>
        <p:spPr>
          <a:xfrm rot="-5400000">
            <a:off x="1698575" y="59671"/>
            <a:ext cx="134700" cy="2797800"/>
          </a:xfrm>
          <a:prstGeom prst="rect">
            <a:avLst/>
          </a:prstGeom>
          <a:solidFill>
            <a:schemeClr val="accent1"/>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292" name="Google Shape;292;p33"/>
          <p:cNvSpPr txBox="1"/>
          <p:nvPr>
            <p:ph idx="1" type="subTitle"/>
          </p:nvPr>
        </p:nvSpPr>
        <p:spPr>
          <a:xfrm>
            <a:off x="423675" y="1663200"/>
            <a:ext cx="2584800" cy="626400"/>
          </a:xfrm>
          <a:prstGeom prst="rect">
            <a:avLst/>
          </a:prstGeom>
          <a:noFill/>
        </p:spPr>
        <p:txBody>
          <a:bodyPr anchorCtr="0" anchor="t" bIns="91425" lIns="91425" spcFirstLastPara="1" rIns="91425" wrap="square" tIns="91425">
            <a:normAutofit/>
          </a:bodyPr>
          <a:lstStyle>
            <a:lvl1pPr lvl="0">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1pPr>
            <a:lvl2pPr lvl="1">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2pPr>
            <a:lvl3pPr lvl="2">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3pPr>
            <a:lvl4pPr lvl="3">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4pPr>
            <a:lvl5pPr lvl="4">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5pPr>
            <a:lvl6pPr lvl="5">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6pPr>
            <a:lvl7pPr lvl="6">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7pPr>
            <a:lvl8pPr lvl="7">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8pPr>
            <a:lvl9pPr lvl="8">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9pPr>
          </a:lstStyle>
          <a:p/>
        </p:txBody>
      </p:sp>
      <p:sp>
        <p:nvSpPr>
          <p:cNvPr id="293" name="Google Shape;293;p33"/>
          <p:cNvSpPr txBox="1"/>
          <p:nvPr>
            <p:ph idx="2" type="body"/>
          </p:nvPr>
        </p:nvSpPr>
        <p:spPr>
          <a:xfrm>
            <a:off x="423675" y="2379600"/>
            <a:ext cx="2584800" cy="2422800"/>
          </a:xfrm>
          <a:prstGeom prst="rect">
            <a:avLst/>
          </a:prstGeom>
          <a:noFill/>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94" name="Google Shape;294;p33"/>
          <p:cNvSpPr txBox="1"/>
          <p:nvPr>
            <p:ph idx="3" type="subTitle"/>
          </p:nvPr>
        </p:nvSpPr>
        <p:spPr>
          <a:xfrm>
            <a:off x="3231675" y="1663200"/>
            <a:ext cx="2584800" cy="626400"/>
          </a:xfrm>
          <a:prstGeom prst="rect">
            <a:avLst/>
          </a:prstGeom>
          <a:noFill/>
        </p:spPr>
        <p:txBody>
          <a:bodyPr anchorCtr="0" anchor="t" bIns="91425" lIns="91425" spcFirstLastPara="1" rIns="91425" wrap="square" tIns="91425">
            <a:normAutofit/>
          </a:bodyPr>
          <a:lstStyle>
            <a:lvl1pPr lvl="0">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1pPr>
            <a:lvl2pPr lvl="1">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2pPr>
            <a:lvl3pPr lvl="2">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3pPr>
            <a:lvl4pPr lvl="3">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4pPr>
            <a:lvl5pPr lvl="4">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5pPr>
            <a:lvl6pPr lvl="5">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6pPr>
            <a:lvl7pPr lvl="6">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7pPr>
            <a:lvl8pPr lvl="7">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8pPr>
            <a:lvl9pPr lvl="8">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9pPr>
          </a:lstStyle>
          <a:p/>
        </p:txBody>
      </p:sp>
      <p:sp>
        <p:nvSpPr>
          <p:cNvPr id="295" name="Google Shape;295;p33"/>
          <p:cNvSpPr txBox="1"/>
          <p:nvPr>
            <p:ph idx="4" type="body"/>
          </p:nvPr>
        </p:nvSpPr>
        <p:spPr>
          <a:xfrm>
            <a:off x="3231675" y="2379600"/>
            <a:ext cx="2584800" cy="2422800"/>
          </a:xfrm>
          <a:prstGeom prst="rect">
            <a:avLst/>
          </a:prstGeom>
          <a:noFill/>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96" name="Google Shape;296;p33"/>
          <p:cNvSpPr txBox="1"/>
          <p:nvPr>
            <p:ph idx="5" type="subTitle"/>
          </p:nvPr>
        </p:nvSpPr>
        <p:spPr>
          <a:xfrm>
            <a:off x="6028875" y="1663200"/>
            <a:ext cx="2584800" cy="626400"/>
          </a:xfrm>
          <a:prstGeom prst="rect">
            <a:avLst/>
          </a:prstGeom>
          <a:noFill/>
        </p:spPr>
        <p:txBody>
          <a:bodyPr anchorCtr="0" anchor="t" bIns="91425" lIns="91425" spcFirstLastPara="1" rIns="91425" wrap="square" tIns="91425">
            <a:normAutofit/>
          </a:bodyPr>
          <a:lstStyle>
            <a:lvl1pPr lvl="0">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1pPr>
            <a:lvl2pPr lvl="1">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2pPr>
            <a:lvl3pPr lvl="2">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3pPr>
            <a:lvl4pPr lvl="3">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4pPr>
            <a:lvl5pPr lvl="4">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5pPr>
            <a:lvl6pPr lvl="5">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6pPr>
            <a:lvl7pPr lvl="6">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7pPr>
            <a:lvl8pPr lvl="7">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8pPr>
            <a:lvl9pPr lvl="8">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9pPr>
          </a:lstStyle>
          <a:p/>
        </p:txBody>
      </p:sp>
      <p:sp>
        <p:nvSpPr>
          <p:cNvPr id="297" name="Google Shape;297;p33"/>
          <p:cNvSpPr txBox="1"/>
          <p:nvPr>
            <p:ph idx="6" type="body"/>
          </p:nvPr>
        </p:nvSpPr>
        <p:spPr>
          <a:xfrm>
            <a:off x="6028875" y="2379600"/>
            <a:ext cx="2584800" cy="2422800"/>
          </a:xfrm>
          <a:prstGeom prst="rect">
            <a:avLst/>
          </a:prstGeom>
          <a:noFill/>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298" name="Google Shape;298;p33"/>
          <p:cNvSpPr txBox="1"/>
          <p:nvPr>
            <p:ph type="title"/>
          </p:nvPr>
        </p:nvSpPr>
        <p:spPr>
          <a:xfrm>
            <a:off x="273600" y="367200"/>
            <a:ext cx="8517600" cy="547200"/>
          </a:xfrm>
          <a:prstGeom prst="rect">
            <a:avLst/>
          </a:prstGeom>
        </p:spPr>
        <p:txBody>
          <a:bodyPr anchorCtr="0" anchor="t" bIns="91425" lIns="91425" spcFirstLastPara="1" rIns="91425" wrap="square" tIns="91425">
            <a:normAutofit/>
          </a:bodyPr>
          <a:lstStyle>
            <a:lvl1pPr lvl="0" algn="ctr">
              <a:spcBef>
                <a:spcPts val="0"/>
              </a:spcBef>
              <a:spcAft>
                <a:spcPts val="0"/>
              </a:spcAft>
              <a:buSzPts val="20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3 items on timeline v2">
  <p:cSld name="CUSTOM_8">
    <p:spTree>
      <p:nvGrpSpPr>
        <p:cNvPr id="299" name="Shape 299"/>
        <p:cNvGrpSpPr/>
        <p:nvPr/>
      </p:nvGrpSpPr>
      <p:grpSpPr>
        <a:xfrm>
          <a:off x="0" y="0"/>
          <a:ext cx="0" cy="0"/>
          <a:chOff x="0" y="0"/>
          <a:chExt cx="0" cy="0"/>
        </a:xfrm>
      </p:grpSpPr>
      <p:sp>
        <p:nvSpPr>
          <p:cNvPr id="300" name="Google Shape;300;p34"/>
          <p:cNvSpPr/>
          <p:nvPr/>
        </p:nvSpPr>
        <p:spPr>
          <a:xfrm>
            <a:off x="0" y="0"/>
            <a:ext cx="3485400" cy="5143500"/>
          </a:xfrm>
          <a:prstGeom prst="roundRect">
            <a:avLst>
              <a:gd fmla="val 0" name="adj"/>
            </a:avLst>
          </a:prstGeom>
          <a:gradFill>
            <a:gsLst>
              <a:gs pos="0">
                <a:srgbClr val="0064B2">
                  <a:alpha val="20000"/>
                </a:srgbClr>
              </a:gs>
              <a:gs pos="50000">
                <a:schemeClr val="lt1"/>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01" name="Google Shape;301;p34"/>
          <p:cNvSpPr txBox="1"/>
          <p:nvPr>
            <p:ph type="title"/>
          </p:nvPr>
        </p:nvSpPr>
        <p:spPr>
          <a:xfrm>
            <a:off x="478800" y="313200"/>
            <a:ext cx="2656800" cy="572700"/>
          </a:xfrm>
          <a:prstGeom prst="rect">
            <a:avLst/>
          </a:prstGeom>
        </p:spPr>
        <p:txBody>
          <a:bodyPr anchorCtr="0" anchor="t" bIns="91425" lIns="91425" spcFirstLastPara="1" rIns="91425" wrap="square" tIns="91425">
            <a:normAutofit/>
          </a:bodyPr>
          <a:lstStyle>
            <a:lvl1pPr lvl="0" algn="ctr">
              <a:spcBef>
                <a:spcPts val="0"/>
              </a:spcBef>
              <a:spcAft>
                <a:spcPts val="0"/>
              </a:spcAft>
              <a:buSzPts val="20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
        <p:nvSpPr>
          <p:cNvPr id="302" name="Google Shape;302;p34"/>
          <p:cNvSpPr txBox="1"/>
          <p:nvPr>
            <p:ph idx="1" type="subTitle"/>
          </p:nvPr>
        </p:nvSpPr>
        <p:spPr>
          <a:xfrm>
            <a:off x="3823200" y="374400"/>
            <a:ext cx="4971600" cy="450900"/>
          </a:xfrm>
          <a:prstGeom prst="rect">
            <a:avLst/>
          </a:prstGeom>
          <a:noFill/>
        </p:spPr>
        <p:txBody>
          <a:bodyPr anchorCtr="0" anchor="t" bIns="91425" lIns="91425" spcFirstLastPara="1" rIns="91425" wrap="square" tIns="91425">
            <a:normAutofit/>
          </a:bodyPr>
          <a:lstStyle>
            <a:lvl1pPr lvl="0">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1pPr>
            <a:lvl2pPr lvl="1">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2pPr>
            <a:lvl3pPr lvl="2">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3pPr>
            <a:lvl4pPr lvl="3">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4pPr>
            <a:lvl5pPr lvl="4">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5pPr>
            <a:lvl6pPr lvl="5">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6pPr>
            <a:lvl7pPr lvl="6">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7pPr>
            <a:lvl8pPr lvl="7">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8pPr>
            <a:lvl9pPr lvl="8">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9pPr>
          </a:lstStyle>
          <a:p/>
        </p:txBody>
      </p:sp>
      <p:sp>
        <p:nvSpPr>
          <p:cNvPr id="303" name="Google Shape;303;p34"/>
          <p:cNvSpPr txBox="1"/>
          <p:nvPr>
            <p:ph idx="2" type="body"/>
          </p:nvPr>
        </p:nvSpPr>
        <p:spPr>
          <a:xfrm>
            <a:off x="3823200" y="912900"/>
            <a:ext cx="4971600" cy="858300"/>
          </a:xfrm>
          <a:prstGeom prst="rect">
            <a:avLst/>
          </a:prstGeom>
          <a:noFill/>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4" name="Google Shape;304;p34"/>
          <p:cNvSpPr txBox="1"/>
          <p:nvPr>
            <p:ph idx="3" type="subTitle"/>
          </p:nvPr>
        </p:nvSpPr>
        <p:spPr>
          <a:xfrm>
            <a:off x="3823200" y="1875600"/>
            <a:ext cx="4971600" cy="450900"/>
          </a:xfrm>
          <a:prstGeom prst="rect">
            <a:avLst/>
          </a:prstGeom>
          <a:noFill/>
        </p:spPr>
        <p:txBody>
          <a:bodyPr anchorCtr="0" anchor="t" bIns="91425" lIns="91425" spcFirstLastPara="1" rIns="91425" wrap="square" tIns="91425">
            <a:normAutofit/>
          </a:bodyPr>
          <a:lstStyle>
            <a:lvl1pPr lvl="0">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1pPr>
            <a:lvl2pPr lvl="1">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2pPr>
            <a:lvl3pPr lvl="2">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3pPr>
            <a:lvl4pPr lvl="3">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4pPr>
            <a:lvl5pPr lvl="4">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5pPr>
            <a:lvl6pPr lvl="5">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6pPr>
            <a:lvl7pPr lvl="6">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7pPr>
            <a:lvl8pPr lvl="7">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8pPr>
            <a:lvl9pPr lvl="8">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9pPr>
          </a:lstStyle>
          <a:p/>
        </p:txBody>
      </p:sp>
      <p:sp>
        <p:nvSpPr>
          <p:cNvPr id="305" name="Google Shape;305;p34"/>
          <p:cNvSpPr txBox="1"/>
          <p:nvPr>
            <p:ph idx="4" type="body"/>
          </p:nvPr>
        </p:nvSpPr>
        <p:spPr>
          <a:xfrm>
            <a:off x="3823200" y="2414100"/>
            <a:ext cx="4971600" cy="858300"/>
          </a:xfrm>
          <a:prstGeom prst="rect">
            <a:avLst/>
          </a:prstGeom>
          <a:noFill/>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6" name="Google Shape;306;p34"/>
          <p:cNvSpPr txBox="1"/>
          <p:nvPr>
            <p:ph idx="5" type="subTitle"/>
          </p:nvPr>
        </p:nvSpPr>
        <p:spPr>
          <a:xfrm>
            <a:off x="3823200" y="3373200"/>
            <a:ext cx="4971600" cy="450900"/>
          </a:xfrm>
          <a:prstGeom prst="rect">
            <a:avLst/>
          </a:prstGeom>
          <a:noFill/>
        </p:spPr>
        <p:txBody>
          <a:bodyPr anchorCtr="0" anchor="t" bIns="91425" lIns="91425" spcFirstLastPara="1" rIns="91425" wrap="square" tIns="91425">
            <a:normAutofit/>
          </a:bodyPr>
          <a:lstStyle>
            <a:lvl1pPr lvl="0">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1pPr>
            <a:lvl2pPr lvl="1">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2pPr>
            <a:lvl3pPr lvl="2">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3pPr>
            <a:lvl4pPr lvl="3">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4pPr>
            <a:lvl5pPr lvl="4">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5pPr>
            <a:lvl6pPr lvl="5">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6pPr>
            <a:lvl7pPr lvl="6">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7pPr>
            <a:lvl8pPr lvl="7">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8pPr>
            <a:lvl9pPr lvl="8">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9pPr>
          </a:lstStyle>
          <a:p/>
        </p:txBody>
      </p:sp>
      <p:sp>
        <p:nvSpPr>
          <p:cNvPr id="307" name="Google Shape;307;p34"/>
          <p:cNvSpPr txBox="1"/>
          <p:nvPr>
            <p:ph idx="6" type="body"/>
          </p:nvPr>
        </p:nvSpPr>
        <p:spPr>
          <a:xfrm>
            <a:off x="3823200" y="3911600"/>
            <a:ext cx="4971600" cy="858300"/>
          </a:xfrm>
          <a:prstGeom prst="rect">
            <a:avLst/>
          </a:prstGeom>
          <a:noFill/>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8" name="Google Shape;308;p34"/>
          <p:cNvSpPr/>
          <p:nvPr/>
        </p:nvSpPr>
        <p:spPr>
          <a:xfrm>
            <a:off x="3404700" y="485100"/>
            <a:ext cx="149400" cy="149400"/>
          </a:xfrm>
          <a:prstGeom prst="ellipse">
            <a:avLst/>
          </a:prstGeom>
          <a:solidFill>
            <a:schemeClr val="accen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ra Light"/>
              <a:ea typeface="Sora Light"/>
              <a:cs typeface="Sora Light"/>
              <a:sym typeface="Sora Light"/>
            </a:endParaRPr>
          </a:p>
        </p:txBody>
      </p:sp>
      <p:sp>
        <p:nvSpPr>
          <p:cNvPr id="309" name="Google Shape;309;p34"/>
          <p:cNvSpPr/>
          <p:nvPr/>
        </p:nvSpPr>
        <p:spPr>
          <a:xfrm>
            <a:off x="3404700" y="1986300"/>
            <a:ext cx="149400" cy="149400"/>
          </a:xfrm>
          <a:prstGeom prst="ellipse">
            <a:avLst/>
          </a:prstGeom>
          <a:solidFill>
            <a:schemeClr val="accen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ra Light"/>
              <a:ea typeface="Sora Light"/>
              <a:cs typeface="Sora Light"/>
              <a:sym typeface="Sora Light"/>
            </a:endParaRPr>
          </a:p>
        </p:txBody>
      </p:sp>
      <p:sp>
        <p:nvSpPr>
          <p:cNvPr id="310" name="Google Shape;310;p34"/>
          <p:cNvSpPr/>
          <p:nvPr/>
        </p:nvSpPr>
        <p:spPr>
          <a:xfrm>
            <a:off x="3404700" y="3487500"/>
            <a:ext cx="149400" cy="149400"/>
          </a:xfrm>
          <a:prstGeom prst="ellipse">
            <a:avLst/>
          </a:prstGeom>
          <a:solidFill>
            <a:schemeClr val="accent1"/>
          </a:solidFill>
          <a:ln cap="flat" cmpd="sng" w="381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Sora Light"/>
              <a:ea typeface="Sora Light"/>
              <a:cs typeface="Sora Light"/>
              <a:sym typeface="Sora Light"/>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lide with 4 items on timeline 1">
  <p:cSld name="CUSTOM_9">
    <p:spTree>
      <p:nvGrpSpPr>
        <p:cNvPr id="311" name="Shape 311"/>
        <p:cNvGrpSpPr/>
        <p:nvPr/>
      </p:nvGrpSpPr>
      <p:grpSpPr>
        <a:xfrm>
          <a:off x="0" y="0"/>
          <a:ext cx="0" cy="0"/>
          <a:chOff x="0" y="0"/>
          <a:chExt cx="0" cy="0"/>
        </a:xfrm>
      </p:grpSpPr>
      <p:sp>
        <p:nvSpPr>
          <p:cNvPr id="312" name="Google Shape;312;p35"/>
          <p:cNvSpPr/>
          <p:nvPr/>
        </p:nvSpPr>
        <p:spPr>
          <a:xfrm>
            <a:off x="0" y="0"/>
            <a:ext cx="9144000" cy="1786500"/>
          </a:xfrm>
          <a:prstGeom prst="rect">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ans"/>
              <a:ea typeface="DM Sans"/>
              <a:cs typeface="DM Sans"/>
              <a:sym typeface="DM Sans"/>
            </a:endParaRPr>
          </a:p>
        </p:txBody>
      </p:sp>
      <p:sp>
        <p:nvSpPr>
          <p:cNvPr id="313" name="Google Shape;313;p35"/>
          <p:cNvSpPr/>
          <p:nvPr/>
        </p:nvSpPr>
        <p:spPr>
          <a:xfrm flipH="1" rot="10800000">
            <a:off x="374300" y="1733075"/>
            <a:ext cx="212100" cy="200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35"/>
          <p:cNvSpPr/>
          <p:nvPr/>
        </p:nvSpPr>
        <p:spPr>
          <a:xfrm flipH="1" rot="10800000">
            <a:off x="2538624" y="1733075"/>
            <a:ext cx="212100" cy="200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5"/>
          <p:cNvSpPr/>
          <p:nvPr/>
        </p:nvSpPr>
        <p:spPr>
          <a:xfrm flipH="1" rot="10800000">
            <a:off x="4702948" y="1733075"/>
            <a:ext cx="212100" cy="2004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35"/>
          <p:cNvSpPr/>
          <p:nvPr/>
        </p:nvSpPr>
        <p:spPr>
          <a:xfrm flipH="1" rot="10800000">
            <a:off x="6867272" y="1733075"/>
            <a:ext cx="212100" cy="2004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35"/>
          <p:cNvSpPr txBox="1"/>
          <p:nvPr>
            <p:ph type="title"/>
          </p:nvPr>
        </p:nvSpPr>
        <p:spPr>
          <a:xfrm>
            <a:off x="367200" y="680400"/>
            <a:ext cx="8413200" cy="547200"/>
          </a:xfrm>
          <a:prstGeom prst="rect">
            <a:avLst/>
          </a:prstGeom>
        </p:spPr>
        <p:txBody>
          <a:bodyPr anchorCtr="0" anchor="t" bIns="91425" lIns="91425" spcFirstLastPara="1" rIns="91425" wrap="square" tIns="91425">
            <a:normAutofit/>
          </a:bodyPr>
          <a:lstStyle>
            <a:lvl1pPr lvl="0">
              <a:spcBef>
                <a:spcPts val="0"/>
              </a:spcBef>
              <a:spcAft>
                <a:spcPts val="0"/>
              </a:spcAft>
              <a:buSzPts val="2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18" name="Google Shape;318;p35"/>
          <p:cNvSpPr txBox="1"/>
          <p:nvPr>
            <p:ph idx="1" type="subTitle"/>
          </p:nvPr>
        </p:nvSpPr>
        <p:spPr>
          <a:xfrm>
            <a:off x="374400" y="2145600"/>
            <a:ext cx="1886400" cy="733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1pPr>
            <a:lvl2pPr lvl="1">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2pPr>
            <a:lvl3pPr lvl="2">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3pPr>
            <a:lvl4pPr lvl="3">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4pPr>
            <a:lvl5pPr lvl="4">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5pPr>
            <a:lvl6pPr lvl="5">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6pPr>
            <a:lvl7pPr lvl="6">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7pPr>
            <a:lvl8pPr lvl="7">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8pPr>
            <a:lvl9pPr lvl="8">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9pPr>
          </a:lstStyle>
          <a:p/>
        </p:txBody>
      </p:sp>
      <p:sp>
        <p:nvSpPr>
          <p:cNvPr id="319" name="Google Shape;319;p35"/>
          <p:cNvSpPr txBox="1"/>
          <p:nvPr>
            <p:ph idx="2" type="body"/>
          </p:nvPr>
        </p:nvSpPr>
        <p:spPr>
          <a:xfrm>
            <a:off x="374400" y="2958350"/>
            <a:ext cx="1886400" cy="18225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20" name="Google Shape;320;p35"/>
          <p:cNvSpPr txBox="1"/>
          <p:nvPr>
            <p:ph idx="3" type="subTitle"/>
          </p:nvPr>
        </p:nvSpPr>
        <p:spPr>
          <a:xfrm>
            <a:off x="2538000" y="2145600"/>
            <a:ext cx="1886400" cy="733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1pPr>
            <a:lvl2pPr lvl="1">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2pPr>
            <a:lvl3pPr lvl="2">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3pPr>
            <a:lvl4pPr lvl="3">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4pPr>
            <a:lvl5pPr lvl="4">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5pPr>
            <a:lvl6pPr lvl="5">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6pPr>
            <a:lvl7pPr lvl="6">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7pPr>
            <a:lvl8pPr lvl="7">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8pPr>
            <a:lvl9pPr lvl="8">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9pPr>
          </a:lstStyle>
          <a:p/>
        </p:txBody>
      </p:sp>
      <p:sp>
        <p:nvSpPr>
          <p:cNvPr id="321" name="Google Shape;321;p35"/>
          <p:cNvSpPr txBox="1"/>
          <p:nvPr>
            <p:ph idx="4" type="body"/>
          </p:nvPr>
        </p:nvSpPr>
        <p:spPr>
          <a:xfrm>
            <a:off x="2538000" y="2958350"/>
            <a:ext cx="1886400" cy="18225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22" name="Google Shape;322;p35"/>
          <p:cNvSpPr txBox="1"/>
          <p:nvPr>
            <p:ph idx="5" type="subTitle"/>
          </p:nvPr>
        </p:nvSpPr>
        <p:spPr>
          <a:xfrm>
            <a:off x="4701600" y="2145600"/>
            <a:ext cx="1886400" cy="733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1pPr>
            <a:lvl2pPr lvl="1">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2pPr>
            <a:lvl3pPr lvl="2">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3pPr>
            <a:lvl4pPr lvl="3">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4pPr>
            <a:lvl5pPr lvl="4">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5pPr>
            <a:lvl6pPr lvl="5">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6pPr>
            <a:lvl7pPr lvl="6">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7pPr>
            <a:lvl8pPr lvl="7">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8pPr>
            <a:lvl9pPr lvl="8">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9pPr>
          </a:lstStyle>
          <a:p/>
        </p:txBody>
      </p:sp>
      <p:sp>
        <p:nvSpPr>
          <p:cNvPr id="323" name="Google Shape;323;p35"/>
          <p:cNvSpPr txBox="1"/>
          <p:nvPr>
            <p:ph idx="6" type="body"/>
          </p:nvPr>
        </p:nvSpPr>
        <p:spPr>
          <a:xfrm>
            <a:off x="4701600" y="2958350"/>
            <a:ext cx="1886400" cy="18225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24" name="Google Shape;324;p35"/>
          <p:cNvSpPr txBox="1"/>
          <p:nvPr>
            <p:ph idx="7" type="subTitle"/>
          </p:nvPr>
        </p:nvSpPr>
        <p:spPr>
          <a:xfrm>
            <a:off x="6865200" y="2145600"/>
            <a:ext cx="1886400" cy="733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1pPr>
            <a:lvl2pPr lvl="1">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2pPr>
            <a:lvl3pPr lvl="2">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3pPr>
            <a:lvl4pPr lvl="3">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4pPr>
            <a:lvl5pPr lvl="4">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5pPr>
            <a:lvl6pPr lvl="5">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6pPr>
            <a:lvl7pPr lvl="6">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7pPr>
            <a:lvl8pPr lvl="7">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8pPr>
            <a:lvl9pPr lvl="8">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9pPr>
          </a:lstStyle>
          <a:p/>
        </p:txBody>
      </p:sp>
      <p:sp>
        <p:nvSpPr>
          <p:cNvPr id="325" name="Google Shape;325;p35"/>
          <p:cNvSpPr txBox="1"/>
          <p:nvPr>
            <p:ph idx="8" type="body"/>
          </p:nvPr>
        </p:nvSpPr>
        <p:spPr>
          <a:xfrm>
            <a:off x="6865200" y="2958350"/>
            <a:ext cx="1886400" cy="18225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grpSp>
        <p:nvGrpSpPr>
          <p:cNvPr id="326" name="Google Shape;326;p35"/>
          <p:cNvGrpSpPr/>
          <p:nvPr/>
        </p:nvGrpSpPr>
        <p:grpSpPr>
          <a:xfrm>
            <a:off x="232234" y="1582597"/>
            <a:ext cx="496218" cy="496218"/>
            <a:chOff x="1764454" y="213300"/>
            <a:chExt cx="4716900" cy="4716900"/>
          </a:xfrm>
        </p:grpSpPr>
        <p:sp>
          <p:nvSpPr>
            <p:cNvPr id="327" name="Google Shape;327;p35"/>
            <p:cNvSpPr/>
            <p:nvPr/>
          </p:nvSpPr>
          <p:spPr>
            <a:xfrm rot="1385173">
              <a:off x="2325348" y="774195"/>
              <a:ext cx="3595111" cy="3595111"/>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328" name="Google Shape;328;p35"/>
            <p:cNvGrpSpPr/>
            <p:nvPr/>
          </p:nvGrpSpPr>
          <p:grpSpPr>
            <a:xfrm rot="-5400000">
              <a:off x="2114797" y="563630"/>
              <a:ext cx="4016235" cy="4016235"/>
              <a:chOff x="-1225650" y="-310172"/>
              <a:chExt cx="2751600" cy="2751600"/>
            </a:xfrm>
          </p:grpSpPr>
          <p:sp>
            <p:nvSpPr>
              <p:cNvPr id="329" name="Google Shape;329;p35"/>
              <p:cNvSpPr/>
              <p:nvPr/>
            </p:nvSpPr>
            <p:spPr>
              <a:xfrm rot="6785071">
                <a:off x="-898465" y="17013"/>
                <a:ext cx="2097231" cy="2097231"/>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0" name="Google Shape;330;p35"/>
              <p:cNvSpPr/>
              <p:nvPr/>
            </p:nvSpPr>
            <p:spPr>
              <a:xfrm rot="6784296">
                <a:off x="-710931" y="203630"/>
                <a:ext cx="1723992" cy="1723992"/>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1" name="Google Shape;331;p35"/>
              <p:cNvSpPr/>
              <p:nvPr/>
            </p:nvSpPr>
            <p:spPr>
              <a:xfrm rot="6785852">
                <a:off x="-497608" y="417790"/>
                <a:ext cx="1295445" cy="1295445"/>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grpSp>
        <p:nvGrpSpPr>
          <p:cNvPr id="332" name="Google Shape;332;p35"/>
          <p:cNvGrpSpPr/>
          <p:nvPr/>
        </p:nvGrpSpPr>
        <p:grpSpPr>
          <a:xfrm>
            <a:off x="2396571" y="1582597"/>
            <a:ext cx="496218" cy="496218"/>
            <a:chOff x="1764454" y="213300"/>
            <a:chExt cx="4716900" cy="4716900"/>
          </a:xfrm>
        </p:grpSpPr>
        <p:sp>
          <p:nvSpPr>
            <p:cNvPr id="333" name="Google Shape;333;p35"/>
            <p:cNvSpPr/>
            <p:nvPr/>
          </p:nvSpPr>
          <p:spPr>
            <a:xfrm rot="1385173">
              <a:off x="2325348" y="774195"/>
              <a:ext cx="3595111" cy="3595111"/>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334" name="Google Shape;334;p35"/>
            <p:cNvGrpSpPr/>
            <p:nvPr/>
          </p:nvGrpSpPr>
          <p:grpSpPr>
            <a:xfrm rot="-5400000">
              <a:off x="2114797" y="563630"/>
              <a:ext cx="4016235" cy="4016235"/>
              <a:chOff x="-1225650" y="-310172"/>
              <a:chExt cx="2751600" cy="2751600"/>
            </a:xfrm>
          </p:grpSpPr>
          <p:sp>
            <p:nvSpPr>
              <p:cNvPr id="335" name="Google Shape;335;p35"/>
              <p:cNvSpPr/>
              <p:nvPr/>
            </p:nvSpPr>
            <p:spPr>
              <a:xfrm rot="6785071">
                <a:off x="-898465" y="17013"/>
                <a:ext cx="2097231" cy="2097231"/>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6" name="Google Shape;336;p35"/>
              <p:cNvSpPr/>
              <p:nvPr/>
            </p:nvSpPr>
            <p:spPr>
              <a:xfrm rot="6784296">
                <a:off x="-710931" y="203630"/>
                <a:ext cx="1723992" cy="1723992"/>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37" name="Google Shape;337;p35"/>
              <p:cNvSpPr/>
              <p:nvPr/>
            </p:nvSpPr>
            <p:spPr>
              <a:xfrm rot="6785852">
                <a:off x="-497608" y="417790"/>
                <a:ext cx="1295445" cy="1295445"/>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grpSp>
        <p:nvGrpSpPr>
          <p:cNvPr id="338" name="Google Shape;338;p35"/>
          <p:cNvGrpSpPr/>
          <p:nvPr/>
        </p:nvGrpSpPr>
        <p:grpSpPr>
          <a:xfrm>
            <a:off x="4560896" y="1582597"/>
            <a:ext cx="496218" cy="496218"/>
            <a:chOff x="1764454" y="213300"/>
            <a:chExt cx="4716900" cy="4716900"/>
          </a:xfrm>
        </p:grpSpPr>
        <p:sp>
          <p:nvSpPr>
            <p:cNvPr id="339" name="Google Shape;339;p35"/>
            <p:cNvSpPr/>
            <p:nvPr/>
          </p:nvSpPr>
          <p:spPr>
            <a:xfrm rot="1385173">
              <a:off x="2325348" y="774195"/>
              <a:ext cx="3595111" cy="3595111"/>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340" name="Google Shape;340;p35"/>
            <p:cNvGrpSpPr/>
            <p:nvPr/>
          </p:nvGrpSpPr>
          <p:grpSpPr>
            <a:xfrm rot="-5400000">
              <a:off x="2114797" y="563630"/>
              <a:ext cx="4016235" cy="4016235"/>
              <a:chOff x="-1225650" y="-310172"/>
              <a:chExt cx="2751600" cy="2751600"/>
            </a:xfrm>
          </p:grpSpPr>
          <p:sp>
            <p:nvSpPr>
              <p:cNvPr id="341" name="Google Shape;341;p35"/>
              <p:cNvSpPr/>
              <p:nvPr/>
            </p:nvSpPr>
            <p:spPr>
              <a:xfrm rot="6785071">
                <a:off x="-898465" y="17013"/>
                <a:ext cx="2097231" cy="2097231"/>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2" name="Google Shape;342;p35"/>
              <p:cNvSpPr/>
              <p:nvPr/>
            </p:nvSpPr>
            <p:spPr>
              <a:xfrm rot="6784296">
                <a:off x="-710931" y="203630"/>
                <a:ext cx="1723992" cy="1723992"/>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3" name="Google Shape;343;p35"/>
              <p:cNvSpPr/>
              <p:nvPr/>
            </p:nvSpPr>
            <p:spPr>
              <a:xfrm rot="6785852">
                <a:off x="-497608" y="417790"/>
                <a:ext cx="1295445" cy="1295445"/>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grpSp>
        <p:nvGrpSpPr>
          <p:cNvPr id="344" name="Google Shape;344;p35"/>
          <p:cNvGrpSpPr/>
          <p:nvPr/>
        </p:nvGrpSpPr>
        <p:grpSpPr>
          <a:xfrm>
            <a:off x="6725234" y="1582597"/>
            <a:ext cx="496218" cy="496218"/>
            <a:chOff x="1764454" y="213300"/>
            <a:chExt cx="4716900" cy="4716900"/>
          </a:xfrm>
        </p:grpSpPr>
        <p:sp>
          <p:nvSpPr>
            <p:cNvPr id="345" name="Google Shape;345;p35"/>
            <p:cNvSpPr/>
            <p:nvPr/>
          </p:nvSpPr>
          <p:spPr>
            <a:xfrm rot="1385173">
              <a:off x="2325348" y="774195"/>
              <a:ext cx="3595111" cy="3595111"/>
            </a:xfrm>
            <a:prstGeom prst="ellipse">
              <a:avLst/>
            </a:prstGeom>
            <a:solidFill>
              <a:srgbClr val="FFFFFF"/>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346" name="Google Shape;346;p35"/>
            <p:cNvGrpSpPr/>
            <p:nvPr/>
          </p:nvGrpSpPr>
          <p:grpSpPr>
            <a:xfrm rot="-5400000">
              <a:off x="2114797" y="563630"/>
              <a:ext cx="4016235" cy="4016235"/>
              <a:chOff x="-1225650" y="-310172"/>
              <a:chExt cx="2751600" cy="2751600"/>
            </a:xfrm>
          </p:grpSpPr>
          <p:sp>
            <p:nvSpPr>
              <p:cNvPr id="347" name="Google Shape;347;p35"/>
              <p:cNvSpPr/>
              <p:nvPr/>
            </p:nvSpPr>
            <p:spPr>
              <a:xfrm rot="6785071">
                <a:off x="-898465" y="17013"/>
                <a:ext cx="2097231" cy="2097231"/>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8" name="Google Shape;348;p35"/>
              <p:cNvSpPr/>
              <p:nvPr/>
            </p:nvSpPr>
            <p:spPr>
              <a:xfrm rot="6784296">
                <a:off x="-710931" y="203630"/>
                <a:ext cx="1723992" cy="1723992"/>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49" name="Google Shape;349;p35"/>
              <p:cNvSpPr/>
              <p:nvPr/>
            </p:nvSpPr>
            <p:spPr>
              <a:xfrm rot="6785852">
                <a:off x="-497608" y="417790"/>
                <a:ext cx="1295445" cy="1295445"/>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eam members slide - v1 ">
  <p:cSld name="CUSTOM_10">
    <p:spTree>
      <p:nvGrpSpPr>
        <p:cNvPr id="350" name="Shape 350"/>
        <p:cNvGrpSpPr/>
        <p:nvPr/>
      </p:nvGrpSpPr>
      <p:grpSpPr>
        <a:xfrm>
          <a:off x="0" y="0"/>
          <a:ext cx="0" cy="0"/>
          <a:chOff x="0" y="0"/>
          <a:chExt cx="0" cy="0"/>
        </a:xfrm>
      </p:grpSpPr>
      <p:sp>
        <p:nvSpPr>
          <p:cNvPr id="351" name="Google Shape;351;p36"/>
          <p:cNvSpPr/>
          <p:nvPr/>
        </p:nvSpPr>
        <p:spPr>
          <a:xfrm>
            <a:off x="451150" y="857800"/>
            <a:ext cx="2213100" cy="3400800"/>
          </a:xfrm>
          <a:prstGeom prst="roundRect">
            <a:avLst>
              <a:gd fmla="val 4845" name="adj"/>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2" name="Google Shape;352;p36"/>
          <p:cNvSpPr/>
          <p:nvPr>
            <p:ph idx="2" type="pic"/>
          </p:nvPr>
        </p:nvSpPr>
        <p:spPr>
          <a:xfrm>
            <a:off x="658775" y="1134000"/>
            <a:ext cx="1796400" cy="1796400"/>
          </a:xfrm>
          <a:prstGeom prst="rect">
            <a:avLst/>
          </a:prstGeom>
          <a:noFill/>
          <a:ln>
            <a:noFill/>
          </a:ln>
        </p:spPr>
      </p:sp>
      <p:sp>
        <p:nvSpPr>
          <p:cNvPr id="353" name="Google Shape;353;p36"/>
          <p:cNvSpPr txBox="1"/>
          <p:nvPr>
            <p:ph idx="1" type="subTitle"/>
          </p:nvPr>
        </p:nvSpPr>
        <p:spPr>
          <a:xfrm>
            <a:off x="658775" y="3081600"/>
            <a:ext cx="1796400" cy="403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1pPr>
            <a:lvl2pPr lvl="1">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2pPr>
            <a:lvl3pPr lvl="2">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3pPr>
            <a:lvl4pPr lvl="3">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4pPr>
            <a:lvl5pPr lvl="4">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5pPr>
            <a:lvl6pPr lvl="5">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6pPr>
            <a:lvl7pPr lvl="6">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7pPr>
            <a:lvl8pPr lvl="7">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8pPr>
            <a:lvl9pPr lvl="8">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9pPr>
          </a:lstStyle>
          <a:p/>
        </p:txBody>
      </p:sp>
      <p:sp>
        <p:nvSpPr>
          <p:cNvPr id="354" name="Google Shape;354;p36"/>
          <p:cNvSpPr txBox="1"/>
          <p:nvPr>
            <p:ph idx="3" type="body"/>
          </p:nvPr>
        </p:nvSpPr>
        <p:spPr>
          <a:xfrm>
            <a:off x="658775" y="3549600"/>
            <a:ext cx="1796400" cy="4032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55" name="Google Shape;355;p36"/>
          <p:cNvSpPr txBox="1"/>
          <p:nvPr>
            <p:ph type="title"/>
          </p:nvPr>
        </p:nvSpPr>
        <p:spPr>
          <a:xfrm>
            <a:off x="5505450" y="857800"/>
            <a:ext cx="3196500" cy="547200"/>
          </a:xfrm>
          <a:prstGeom prst="rect">
            <a:avLst/>
          </a:prstGeom>
        </p:spPr>
        <p:txBody>
          <a:bodyPr anchorCtr="0" anchor="t" bIns="91425" lIns="91425" spcFirstLastPara="1" rIns="91425" wrap="square" tIns="91425">
            <a:normAutofit/>
          </a:bodyPr>
          <a:lstStyle>
            <a:lvl1pPr lvl="0">
              <a:spcBef>
                <a:spcPts val="0"/>
              </a:spcBef>
              <a:spcAft>
                <a:spcPts val="0"/>
              </a:spcAft>
              <a:buSzPts val="2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56" name="Google Shape;356;p36"/>
          <p:cNvSpPr/>
          <p:nvPr/>
        </p:nvSpPr>
        <p:spPr>
          <a:xfrm>
            <a:off x="2836625" y="857800"/>
            <a:ext cx="2213100" cy="3400800"/>
          </a:xfrm>
          <a:prstGeom prst="roundRect">
            <a:avLst>
              <a:gd fmla="val 4845" name="adj"/>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57" name="Google Shape;357;p36"/>
          <p:cNvSpPr/>
          <p:nvPr>
            <p:ph idx="4" type="pic"/>
          </p:nvPr>
        </p:nvSpPr>
        <p:spPr>
          <a:xfrm>
            <a:off x="3044250" y="1134000"/>
            <a:ext cx="1796400" cy="1796400"/>
          </a:xfrm>
          <a:prstGeom prst="rect">
            <a:avLst/>
          </a:prstGeom>
          <a:noFill/>
          <a:ln>
            <a:noFill/>
          </a:ln>
        </p:spPr>
      </p:sp>
      <p:sp>
        <p:nvSpPr>
          <p:cNvPr id="358" name="Google Shape;358;p36"/>
          <p:cNvSpPr txBox="1"/>
          <p:nvPr>
            <p:ph idx="5" type="subTitle"/>
          </p:nvPr>
        </p:nvSpPr>
        <p:spPr>
          <a:xfrm>
            <a:off x="3044250" y="3081600"/>
            <a:ext cx="1796400" cy="403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1pPr>
            <a:lvl2pPr lvl="1">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2pPr>
            <a:lvl3pPr lvl="2">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3pPr>
            <a:lvl4pPr lvl="3">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4pPr>
            <a:lvl5pPr lvl="4">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5pPr>
            <a:lvl6pPr lvl="5">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6pPr>
            <a:lvl7pPr lvl="6">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7pPr>
            <a:lvl8pPr lvl="7">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8pPr>
            <a:lvl9pPr lvl="8">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9pPr>
          </a:lstStyle>
          <a:p/>
        </p:txBody>
      </p:sp>
      <p:sp>
        <p:nvSpPr>
          <p:cNvPr id="359" name="Google Shape;359;p36"/>
          <p:cNvSpPr txBox="1"/>
          <p:nvPr>
            <p:ph idx="6" type="body"/>
          </p:nvPr>
        </p:nvSpPr>
        <p:spPr>
          <a:xfrm>
            <a:off x="3044250" y="3549600"/>
            <a:ext cx="1796400" cy="4032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grpSp>
        <p:nvGrpSpPr>
          <p:cNvPr id="360" name="Google Shape;360;p36"/>
          <p:cNvGrpSpPr/>
          <p:nvPr/>
        </p:nvGrpSpPr>
        <p:grpSpPr>
          <a:xfrm rot="-5400000">
            <a:off x="7188222" y="1613755"/>
            <a:ext cx="4016235" cy="4016235"/>
            <a:chOff x="-1225650" y="-310172"/>
            <a:chExt cx="2751600" cy="2751600"/>
          </a:xfrm>
        </p:grpSpPr>
        <p:sp>
          <p:nvSpPr>
            <p:cNvPr id="361" name="Google Shape;361;p36"/>
            <p:cNvSpPr/>
            <p:nvPr/>
          </p:nvSpPr>
          <p:spPr>
            <a:xfrm rot="6785071">
              <a:off x="-898465" y="17013"/>
              <a:ext cx="2097231" cy="2097231"/>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2" name="Google Shape;362;p36"/>
            <p:cNvSpPr/>
            <p:nvPr/>
          </p:nvSpPr>
          <p:spPr>
            <a:xfrm rot="6784296">
              <a:off x="-710931" y="203630"/>
              <a:ext cx="1723992" cy="1723992"/>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3" name="Google Shape;363;p36"/>
            <p:cNvSpPr/>
            <p:nvPr/>
          </p:nvSpPr>
          <p:spPr>
            <a:xfrm rot="6785852">
              <a:off x="-497608" y="417790"/>
              <a:ext cx="1295445" cy="1295445"/>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eam Members slide - v2">
  <p:cSld name="CUSTOM_11">
    <p:spTree>
      <p:nvGrpSpPr>
        <p:cNvPr id="364" name="Shape 364"/>
        <p:cNvGrpSpPr/>
        <p:nvPr/>
      </p:nvGrpSpPr>
      <p:grpSpPr>
        <a:xfrm>
          <a:off x="0" y="0"/>
          <a:ext cx="0" cy="0"/>
          <a:chOff x="0" y="0"/>
          <a:chExt cx="0" cy="0"/>
        </a:xfrm>
      </p:grpSpPr>
      <p:sp>
        <p:nvSpPr>
          <p:cNvPr id="365" name="Google Shape;365;p37"/>
          <p:cNvSpPr/>
          <p:nvPr/>
        </p:nvSpPr>
        <p:spPr>
          <a:xfrm>
            <a:off x="930375" y="1928425"/>
            <a:ext cx="3537300" cy="1980000"/>
          </a:xfrm>
          <a:prstGeom prst="roundRect">
            <a:avLst>
              <a:gd fmla="val 4845" name="adj"/>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6" name="Google Shape;366;p37"/>
          <p:cNvSpPr/>
          <p:nvPr/>
        </p:nvSpPr>
        <p:spPr>
          <a:xfrm>
            <a:off x="4693350" y="1928425"/>
            <a:ext cx="3537300" cy="1980000"/>
          </a:xfrm>
          <a:prstGeom prst="roundRect">
            <a:avLst>
              <a:gd fmla="val 4845" name="adj"/>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67" name="Google Shape;367;p37"/>
          <p:cNvSpPr txBox="1"/>
          <p:nvPr>
            <p:ph type="title"/>
          </p:nvPr>
        </p:nvSpPr>
        <p:spPr>
          <a:xfrm>
            <a:off x="1422000" y="363600"/>
            <a:ext cx="6300000" cy="547200"/>
          </a:xfrm>
          <a:prstGeom prst="rect">
            <a:avLst/>
          </a:prstGeom>
        </p:spPr>
        <p:txBody>
          <a:bodyPr anchorCtr="0" anchor="t" bIns="91425" lIns="91425" spcFirstLastPara="1" rIns="91425" wrap="square" tIns="91425">
            <a:normAutofit/>
          </a:bodyPr>
          <a:lstStyle>
            <a:lvl1pPr lvl="0" algn="ctr">
              <a:spcBef>
                <a:spcPts val="0"/>
              </a:spcBef>
              <a:spcAft>
                <a:spcPts val="0"/>
              </a:spcAft>
              <a:buSzPts val="20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
        <p:nvSpPr>
          <p:cNvPr id="368" name="Google Shape;368;p37"/>
          <p:cNvSpPr txBox="1"/>
          <p:nvPr>
            <p:ph idx="1" type="subTitle"/>
          </p:nvPr>
        </p:nvSpPr>
        <p:spPr>
          <a:xfrm>
            <a:off x="1162800" y="2854800"/>
            <a:ext cx="3074400" cy="403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1pPr>
            <a:lvl2pPr lvl="1">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2pPr>
            <a:lvl3pPr lvl="2">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3pPr>
            <a:lvl4pPr lvl="3">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4pPr>
            <a:lvl5pPr lvl="4">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5pPr>
            <a:lvl6pPr lvl="5">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6pPr>
            <a:lvl7pPr lvl="6">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7pPr>
            <a:lvl8pPr lvl="7">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8pPr>
            <a:lvl9pPr lvl="8">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9pPr>
          </a:lstStyle>
          <a:p/>
        </p:txBody>
      </p:sp>
      <p:sp>
        <p:nvSpPr>
          <p:cNvPr id="369" name="Google Shape;369;p37"/>
          <p:cNvSpPr txBox="1"/>
          <p:nvPr>
            <p:ph idx="2" type="body"/>
          </p:nvPr>
        </p:nvSpPr>
        <p:spPr>
          <a:xfrm>
            <a:off x="1162800" y="3322800"/>
            <a:ext cx="3074400" cy="4032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70" name="Google Shape;370;p37"/>
          <p:cNvSpPr txBox="1"/>
          <p:nvPr>
            <p:ph idx="3" type="subTitle"/>
          </p:nvPr>
        </p:nvSpPr>
        <p:spPr>
          <a:xfrm>
            <a:off x="4924800" y="2855525"/>
            <a:ext cx="3074400" cy="403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1pPr>
            <a:lvl2pPr lvl="1">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2pPr>
            <a:lvl3pPr lvl="2">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3pPr>
            <a:lvl4pPr lvl="3">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4pPr>
            <a:lvl5pPr lvl="4">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5pPr>
            <a:lvl6pPr lvl="5">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6pPr>
            <a:lvl7pPr lvl="6">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7pPr>
            <a:lvl8pPr lvl="7">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8pPr>
            <a:lvl9pPr lvl="8">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9pPr>
          </a:lstStyle>
          <a:p/>
        </p:txBody>
      </p:sp>
      <p:sp>
        <p:nvSpPr>
          <p:cNvPr id="371" name="Google Shape;371;p37"/>
          <p:cNvSpPr txBox="1"/>
          <p:nvPr>
            <p:ph idx="4" type="body"/>
          </p:nvPr>
        </p:nvSpPr>
        <p:spPr>
          <a:xfrm>
            <a:off x="4924800" y="3323525"/>
            <a:ext cx="3074400" cy="4032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72" name="Google Shape;372;p37"/>
          <p:cNvSpPr/>
          <p:nvPr>
            <p:ph idx="5" type="pic"/>
          </p:nvPr>
        </p:nvSpPr>
        <p:spPr>
          <a:xfrm>
            <a:off x="1166275" y="1286925"/>
            <a:ext cx="1504800" cy="1504800"/>
          </a:xfrm>
          <a:prstGeom prst="roundRect">
            <a:avLst>
              <a:gd fmla="val 9144" name="adj"/>
            </a:avLst>
          </a:prstGeom>
          <a:noFill/>
          <a:ln>
            <a:noFill/>
          </a:ln>
        </p:spPr>
      </p:sp>
      <p:sp>
        <p:nvSpPr>
          <p:cNvPr id="373" name="Google Shape;373;p37"/>
          <p:cNvSpPr/>
          <p:nvPr>
            <p:ph idx="6" type="pic"/>
          </p:nvPr>
        </p:nvSpPr>
        <p:spPr>
          <a:xfrm>
            <a:off x="4925100" y="1285925"/>
            <a:ext cx="1504800" cy="1504800"/>
          </a:xfrm>
          <a:prstGeom prst="roundRect">
            <a:avLst>
              <a:gd fmla="val 9144" name="adj"/>
            </a:avLst>
          </a:prstGeom>
          <a:noFill/>
          <a:ln>
            <a:noFill/>
          </a:ln>
        </p:spPr>
      </p:sp>
      <p:grpSp>
        <p:nvGrpSpPr>
          <p:cNvPr id="374" name="Google Shape;374;p37"/>
          <p:cNvGrpSpPr/>
          <p:nvPr/>
        </p:nvGrpSpPr>
        <p:grpSpPr>
          <a:xfrm rot="-5400000">
            <a:off x="7153566" y="-1551238"/>
            <a:ext cx="3479673" cy="3479673"/>
            <a:chOff x="-1225650" y="-310172"/>
            <a:chExt cx="2751600" cy="2751600"/>
          </a:xfrm>
        </p:grpSpPr>
        <p:sp>
          <p:nvSpPr>
            <p:cNvPr id="375" name="Google Shape;375;p37"/>
            <p:cNvSpPr/>
            <p:nvPr/>
          </p:nvSpPr>
          <p:spPr>
            <a:xfrm rot="6785071">
              <a:off x="-898465" y="17013"/>
              <a:ext cx="2097231" cy="2097231"/>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6" name="Google Shape;376;p37"/>
            <p:cNvSpPr/>
            <p:nvPr/>
          </p:nvSpPr>
          <p:spPr>
            <a:xfrm rot="6784296">
              <a:off x="-710931" y="203630"/>
              <a:ext cx="1723992" cy="1723992"/>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77" name="Google Shape;377;p37"/>
            <p:cNvSpPr/>
            <p:nvPr/>
          </p:nvSpPr>
          <p:spPr>
            <a:xfrm rot="6785852">
              <a:off x="-497608" y="417790"/>
              <a:ext cx="1295445" cy="1295445"/>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 Team Members slide - v3">
  <p:cSld name="CUSTOM_12">
    <p:spTree>
      <p:nvGrpSpPr>
        <p:cNvPr id="378" name="Shape 378"/>
        <p:cNvGrpSpPr/>
        <p:nvPr/>
      </p:nvGrpSpPr>
      <p:grpSpPr>
        <a:xfrm>
          <a:off x="0" y="0"/>
          <a:ext cx="0" cy="0"/>
          <a:chOff x="0" y="0"/>
          <a:chExt cx="0" cy="0"/>
        </a:xfrm>
      </p:grpSpPr>
      <p:sp>
        <p:nvSpPr>
          <p:cNvPr id="379" name="Google Shape;379;p38"/>
          <p:cNvSpPr/>
          <p:nvPr/>
        </p:nvSpPr>
        <p:spPr>
          <a:xfrm rot="5400000">
            <a:off x="5201375" y="1260450"/>
            <a:ext cx="5147700" cy="2622600"/>
          </a:xfrm>
          <a:prstGeom prst="roundRect">
            <a:avLst>
              <a:gd fmla="val 0" name="adj"/>
            </a:avLst>
          </a:prstGeom>
          <a:gradFill>
            <a:gsLst>
              <a:gs pos="0">
                <a:srgbClr val="0064B2">
                  <a:alpha val="20000"/>
                  <a:alpha val="20000"/>
                </a:srgbClr>
              </a:gs>
              <a:gs pos="50000">
                <a:schemeClr val="lt1">
                  <a:alpha val="20000"/>
                </a:schemeClr>
              </a:gs>
              <a:gs pos="100000">
                <a:srgbClr val="0064B2">
                  <a:alpha val="0"/>
                  <a:alpha val="2000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38"/>
          <p:cNvSpPr/>
          <p:nvPr/>
        </p:nvSpPr>
        <p:spPr>
          <a:xfrm rot="5400000">
            <a:off x="2566750" y="1260450"/>
            <a:ext cx="5147700" cy="2622600"/>
          </a:xfrm>
          <a:prstGeom prst="roundRect">
            <a:avLst>
              <a:gd fmla="val 0" name="adj"/>
            </a:avLst>
          </a:prstGeom>
          <a:gradFill>
            <a:gsLst>
              <a:gs pos="0">
                <a:srgbClr val="0064B2">
                  <a:alpha val="20000"/>
                  <a:alpha val="20000"/>
                </a:srgbClr>
              </a:gs>
              <a:gs pos="50000">
                <a:schemeClr val="lt1">
                  <a:alpha val="20000"/>
                </a:schemeClr>
              </a:gs>
              <a:gs pos="100000">
                <a:srgbClr val="0064B2">
                  <a:alpha val="0"/>
                  <a:alpha val="2000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38"/>
          <p:cNvSpPr txBox="1"/>
          <p:nvPr>
            <p:ph idx="1" type="subTitle"/>
          </p:nvPr>
        </p:nvSpPr>
        <p:spPr>
          <a:xfrm>
            <a:off x="3963400" y="3146400"/>
            <a:ext cx="2354400" cy="500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1pPr>
            <a:lvl2pPr lvl="1"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2pPr>
            <a:lvl3pPr lvl="2"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3pPr>
            <a:lvl4pPr lvl="3"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4pPr>
            <a:lvl5pPr lvl="4"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5pPr>
            <a:lvl6pPr lvl="5"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6pPr>
            <a:lvl7pPr lvl="6"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7pPr>
            <a:lvl8pPr lvl="7"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8pPr>
            <a:lvl9pPr lvl="8"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9pPr>
          </a:lstStyle>
          <a:p/>
        </p:txBody>
      </p:sp>
      <p:sp>
        <p:nvSpPr>
          <p:cNvPr id="382" name="Google Shape;382;p38"/>
          <p:cNvSpPr txBox="1"/>
          <p:nvPr>
            <p:ph idx="2" type="body"/>
          </p:nvPr>
        </p:nvSpPr>
        <p:spPr>
          <a:xfrm>
            <a:off x="3963400" y="3726000"/>
            <a:ext cx="2354400" cy="500400"/>
          </a:xfrm>
          <a:prstGeom prst="rect">
            <a:avLst/>
          </a:prstGeom>
        </p:spPr>
        <p:txBody>
          <a:bodyPr anchorCtr="0" anchor="t" bIns="91425" lIns="91425" spcFirstLastPara="1" rIns="91425" wrap="square" tIns="91425">
            <a:norm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383" name="Google Shape;383;p38"/>
          <p:cNvSpPr txBox="1"/>
          <p:nvPr>
            <p:ph idx="3" type="subTitle"/>
          </p:nvPr>
        </p:nvSpPr>
        <p:spPr>
          <a:xfrm>
            <a:off x="6598025" y="3146400"/>
            <a:ext cx="2354400" cy="500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1pPr>
            <a:lvl2pPr lvl="1"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2pPr>
            <a:lvl3pPr lvl="2"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3pPr>
            <a:lvl4pPr lvl="3"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4pPr>
            <a:lvl5pPr lvl="4"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5pPr>
            <a:lvl6pPr lvl="5"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6pPr>
            <a:lvl7pPr lvl="6"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7pPr>
            <a:lvl8pPr lvl="7"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8pPr>
            <a:lvl9pPr lvl="8"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9pPr>
          </a:lstStyle>
          <a:p/>
        </p:txBody>
      </p:sp>
      <p:sp>
        <p:nvSpPr>
          <p:cNvPr id="384" name="Google Shape;384;p38"/>
          <p:cNvSpPr txBox="1"/>
          <p:nvPr>
            <p:ph idx="4" type="body"/>
          </p:nvPr>
        </p:nvSpPr>
        <p:spPr>
          <a:xfrm>
            <a:off x="6598025" y="3726000"/>
            <a:ext cx="2354400" cy="500400"/>
          </a:xfrm>
          <a:prstGeom prst="rect">
            <a:avLst/>
          </a:prstGeom>
        </p:spPr>
        <p:txBody>
          <a:bodyPr anchorCtr="0" anchor="t" bIns="91425" lIns="91425" spcFirstLastPara="1" rIns="91425" wrap="square" tIns="91425">
            <a:norm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385" name="Google Shape;385;p38"/>
          <p:cNvSpPr txBox="1"/>
          <p:nvPr>
            <p:ph type="title"/>
          </p:nvPr>
        </p:nvSpPr>
        <p:spPr>
          <a:xfrm>
            <a:off x="380000" y="656650"/>
            <a:ext cx="2955900" cy="547200"/>
          </a:xfrm>
          <a:prstGeom prst="rect">
            <a:avLst/>
          </a:prstGeom>
        </p:spPr>
        <p:txBody>
          <a:bodyPr anchorCtr="0" anchor="t" bIns="91425" lIns="91425" spcFirstLastPara="1" rIns="91425" wrap="square" tIns="91425">
            <a:normAutofit/>
          </a:bodyPr>
          <a:lstStyle>
            <a:lvl1pPr lvl="0" algn="ctr">
              <a:spcBef>
                <a:spcPts val="0"/>
              </a:spcBef>
              <a:spcAft>
                <a:spcPts val="0"/>
              </a:spcAft>
              <a:buSzPts val="20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
        <p:nvSpPr>
          <p:cNvPr id="386" name="Google Shape;386;p38"/>
          <p:cNvSpPr/>
          <p:nvPr>
            <p:ph idx="5" type="pic"/>
          </p:nvPr>
        </p:nvSpPr>
        <p:spPr>
          <a:xfrm>
            <a:off x="4301800" y="957600"/>
            <a:ext cx="1774800" cy="1774800"/>
          </a:xfrm>
          <a:prstGeom prst="roundRect">
            <a:avLst>
              <a:gd fmla="val 8695" name="adj"/>
            </a:avLst>
          </a:prstGeom>
          <a:noFill/>
          <a:ln>
            <a:noFill/>
          </a:ln>
        </p:spPr>
      </p:sp>
      <p:sp>
        <p:nvSpPr>
          <p:cNvPr id="387" name="Google Shape;387;p38"/>
          <p:cNvSpPr/>
          <p:nvPr>
            <p:ph idx="6" type="pic"/>
          </p:nvPr>
        </p:nvSpPr>
        <p:spPr>
          <a:xfrm>
            <a:off x="6945300" y="957600"/>
            <a:ext cx="1774800" cy="1774800"/>
          </a:xfrm>
          <a:prstGeom prst="roundRect">
            <a:avLst>
              <a:gd fmla="val 8695" name="adj"/>
            </a:avLst>
          </a:prstGeom>
          <a:noFill/>
          <a:ln>
            <a:noFill/>
          </a:ln>
        </p:spPr>
      </p:sp>
      <p:grpSp>
        <p:nvGrpSpPr>
          <p:cNvPr id="388" name="Google Shape;388;p38"/>
          <p:cNvGrpSpPr/>
          <p:nvPr/>
        </p:nvGrpSpPr>
        <p:grpSpPr>
          <a:xfrm rot="-5400000">
            <a:off x="-713833" y="2829601"/>
            <a:ext cx="5143566" cy="5143566"/>
            <a:chOff x="-1225650" y="-310172"/>
            <a:chExt cx="2751600" cy="2751600"/>
          </a:xfrm>
        </p:grpSpPr>
        <p:sp>
          <p:nvSpPr>
            <p:cNvPr id="389" name="Google Shape;389;p38"/>
            <p:cNvSpPr/>
            <p:nvPr/>
          </p:nvSpPr>
          <p:spPr>
            <a:xfrm rot="6785071">
              <a:off x="-898465" y="17013"/>
              <a:ext cx="2097231" cy="2097231"/>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0" name="Google Shape;390;p38"/>
            <p:cNvSpPr/>
            <p:nvPr/>
          </p:nvSpPr>
          <p:spPr>
            <a:xfrm rot="6784296">
              <a:off x="-710931" y="203630"/>
              <a:ext cx="1723992" cy="1723992"/>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391" name="Google Shape;391;p38"/>
            <p:cNvSpPr/>
            <p:nvPr/>
          </p:nvSpPr>
          <p:spPr>
            <a:xfrm rot="6785852">
              <a:off x="-497608" y="417790"/>
              <a:ext cx="1295445" cy="1295445"/>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eam Members slide - v1">
  <p:cSld name="CUSTOM_13">
    <p:bg>
      <p:bgPr>
        <a:solidFill>
          <a:schemeClr val="lt1"/>
        </a:solidFill>
      </p:bgPr>
    </p:bg>
    <p:spTree>
      <p:nvGrpSpPr>
        <p:cNvPr id="392" name="Shape 392"/>
        <p:cNvGrpSpPr/>
        <p:nvPr/>
      </p:nvGrpSpPr>
      <p:grpSpPr>
        <a:xfrm>
          <a:off x="0" y="0"/>
          <a:ext cx="0" cy="0"/>
          <a:chOff x="0" y="0"/>
          <a:chExt cx="0" cy="0"/>
        </a:xfrm>
      </p:grpSpPr>
      <p:sp>
        <p:nvSpPr>
          <p:cNvPr id="393" name="Google Shape;393;p39"/>
          <p:cNvSpPr/>
          <p:nvPr/>
        </p:nvSpPr>
        <p:spPr>
          <a:xfrm rot="5400000">
            <a:off x="-67825" y="2046000"/>
            <a:ext cx="3562500" cy="2632500"/>
          </a:xfrm>
          <a:prstGeom prst="roundRect">
            <a:avLst>
              <a:gd fmla="val 0" name="adj"/>
            </a:avLst>
          </a:prstGeom>
          <a:gradFill>
            <a:gsLst>
              <a:gs pos="0">
                <a:srgbClr val="0064B2">
                  <a:alpha val="20000"/>
                  <a:alpha val="20000"/>
                </a:srgbClr>
              </a:gs>
              <a:gs pos="50000">
                <a:schemeClr val="lt1">
                  <a:alpha val="20000"/>
                </a:schemeClr>
              </a:gs>
              <a:gs pos="100000">
                <a:srgbClr val="0064B2">
                  <a:alpha val="0"/>
                  <a:alpha val="2000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39"/>
          <p:cNvSpPr/>
          <p:nvPr/>
        </p:nvSpPr>
        <p:spPr>
          <a:xfrm rot="5400000">
            <a:off x="2803100" y="2046000"/>
            <a:ext cx="3562500" cy="2632500"/>
          </a:xfrm>
          <a:prstGeom prst="roundRect">
            <a:avLst>
              <a:gd fmla="val 0" name="adj"/>
            </a:avLst>
          </a:prstGeom>
          <a:gradFill>
            <a:gsLst>
              <a:gs pos="0">
                <a:srgbClr val="0064B2">
                  <a:alpha val="20000"/>
                  <a:alpha val="20000"/>
                </a:srgbClr>
              </a:gs>
              <a:gs pos="50000">
                <a:schemeClr val="lt1">
                  <a:alpha val="20000"/>
                </a:schemeClr>
              </a:gs>
              <a:gs pos="100000">
                <a:srgbClr val="0064B2">
                  <a:alpha val="0"/>
                  <a:alpha val="2000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5" name="Google Shape;395;p39"/>
          <p:cNvSpPr/>
          <p:nvPr/>
        </p:nvSpPr>
        <p:spPr>
          <a:xfrm rot="5400000">
            <a:off x="5661675" y="2046000"/>
            <a:ext cx="3562500" cy="2632500"/>
          </a:xfrm>
          <a:prstGeom prst="roundRect">
            <a:avLst>
              <a:gd fmla="val 0" name="adj"/>
            </a:avLst>
          </a:prstGeom>
          <a:gradFill>
            <a:gsLst>
              <a:gs pos="0">
                <a:srgbClr val="0064B2">
                  <a:alpha val="20000"/>
                  <a:alpha val="20000"/>
                </a:srgbClr>
              </a:gs>
              <a:gs pos="50000">
                <a:schemeClr val="lt1">
                  <a:alpha val="20000"/>
                </a:schemeClr>
              </a:gs>
              <a:gs pos="100000">
                <a:srgbClr val="0064B2">
                  <a:alpha val="0"/>
                  <a:alpha val="20000"/>
                </a:srgbClr>
              </a:gs>
            </a:gsLst>
            <a:lin ang="13500032"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39"/>
          <p:cNvSpPr txBox="1"/>
          <p:nvPr>
            <p:ph type="title"/>
          </p:nvPr>
        </p:nvSpPr>
        <p:spPr>
          <a:xfrm>
            <a:off x="498625" y="700050"/>
            <a:ext cx="8159100" cy="547200"/>
          </a:xfrm>
          <a:prstGeom prst="rect">
            <a:avLst/>
          </a:prstGeom>
        </p:spPr>
        <p:txBody>
          <a:bodyPr anchorCtr="0" anchor="t" bIns="91425" lIns="91425" spcFirstLastPara="1" rIns="91425" wrap="square" tIns="91425">
            <a:normAutofit/>
          </a:bodyPr>
          <a:lstStyle>
            <a:lvl1pPr lvl="0" algn="ctr">
              <a:spcBef>
                <a:spcPts val="0"/>
              </a:spcBef>
              <a:spcAft>
                <a:spcPts val="0"/>
              </a:spcAft>
              <a:buSzPts val="20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
        <p:nvSpPr>
          <p:cNvPr id="397" name="Google Shape;397;p39"/>
          <p:cNvSpPr txBox="1"/>
          <p:nvPr>
            <p:ph idx="1" type="subTitle"/>
          </p:nvPr>
        </p:nvSpPr>
        <p:spPr>
          <a:xfrm>
            <a:off x="600175" y="3489969"/>
            <a:ext cx="2206800" cy="5178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1pPr>
            <a:lvl2pPr lvl="1">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2pPr>
            <a:lvl3pPr lvl="2">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3pPr>
            <a:lvl4pPr lvl="3">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4pPr>
            <a:lvl5pPr lvl="4">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5pPr>
            <a:lvl6pPr lvl="5">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6pPr>
            <a:lvl7pPr lvl="6">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7pPr>
            <a:lvl8pPr lvl="7">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8pPr>
            <a:lvl9pPr lvl="8">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9pPr>
          </a:lstStyle>
          <a:p/>
        </p:txBody>
      </p:sp>
      <p:sp>
        <p:nvSpPr>
          <p:cNvPr id="398" name="Google Shape;398;p39"/>
          <p:cNvSpPr txBox="1"/>
          <p:nvPr>
            <p:ph idx="2" type="body"/>
          </p:nvPr>
        </p:nvSpPr>
        <p:spPr>
          <a:xfrm>
            <a:off x="600175" y="4004125"/>
            <a:ext cx="2206800" cy="5220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9" name="Google Shape;399;p39"/>
          <p:cNvSpPr txBox="1"/>
          <p:nvPr>
            <p:ph idx="3" type="subTitle"/>
          </p:nvPr>
        </p:nvSpPr>
        <p:spPr>
          <a:xfrm>
            <a:off x="3476575" y="3485725"/>
            <a:ext cx="2206800" cy="5178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1pPr>
            <a:lvl2pPr lvl="1">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2pPr>
            <a:lvl3pPr lvl="2">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3pPr>
            <a:lvl4pPr lvl="3">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4pPr>
            <a:lvl5pPr lvl="4">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5pPr>
            <a:lvl6pPr lvl="5">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6pPr>
            <a:lvl7pPr lvl="6">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7pPr>
            <a:lvl8pPr lvl="7">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8pPr>
            <a:lvl9pPr lvl="8">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9pPr>
          </a:lstStyle>
          <a:p/>
        </p:txBody>
      </p:sp>
      <p:sp>
        <p:nvSpPr>
          <p:cNvPr id="400" name="Google Shape;400;p39"/>
          <p:cNvSpPr txBox="1"/>
          <p:nvPr>
            <p:ph idx="4" type="body"/>
          </p:nvPr>
        </p:nvSpPr>
        <p:spPr>
          <a:xfrm>
            <a:off x="3476575" y="4000525"/>
            <a:ext cx="2206800" cy="5220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01" name="Google Shape;401;p39"/>
          <p:cNvSpPr txBox="1"/>
          <p:nvPr>
            <p:ph idx="5" type="subTitle"/>
          </p:nvPr>
        </p:nvSpPr>
        <p:spPr>
          <a:xfrm>
            <a:off x="6349375" y="3489969"/>
            <a:ext cx="2206800" cy="5178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1pPr>
            <a:lvl2pPr lvl="1">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2pPr>
            <a:lvl3pPr lvl="2">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3pPr>
            <a:lvl4pPr lvl="3">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4pPr>
            <a:lvl5pPr lvl="4">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5pPr>
            <a:lvl6pPr lvl="5">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6pPr>
            <a:lvl7pPr lvl="6">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7pPr>
            <a:lvl8pPr lvl="7">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8pPr>
            <a:lvl9pPr lvl="8">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9pPr>
          </a:lstStyle>
          <a:p/>
        </p:txBody>
      </p:sp>
      <p:sp>
        <p:nvSpPr>
          <p:cNvPr id="402" name="Google Shape;402;p39"/>
          <p:cNvSpPr txBox="1"/>
          <p:nvPr>
            <p:ph idx="6" type="body"/>
          </p:nvPr>
        </p:nvSpPr>
        <p:spPr>
          <a:xfrm>
            <a:off x="6349375" y="4004125"/>
            <a:ext cx="2206800" cy="5220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03" name="Google Shape;403;p39"/>
          <p:cNvSpPr/>
          <p:nvPr>
            <p:ph idx="7" type="pic"/>
          </p:nvPr>
        </p:nvSpPr>
        <p:spPr>
          <a:xfrm>
            <a:off x="3573413" y="1959500"/>
            <a:ext cx="1221600" cy="1221600"/>
          </a:xfrm>
          <a:prstGeom prst="roundRect">
            <a:avLst>
              <a:gd fmla="val 9144" name="adj"/>
            </a:avLst>
          </a:prstGeom>
          <a:noFill/>
          <a:ln>
            <a:noFill/>
          </a:ln>
        </p:spPr>
      </p:sp>
      <p:sp>
        <p:nvSpPr>
          <p:cNvPr id="404" name="Google Shape;404;p39"/>
          <p:cNvSpPr/>
          <p:nvPr>
            <p:ph idx="8" type="pic"/>
          </p:nvPr>
        </p:nvSpPr>
        <p:spPr>
          <a:xfrm>
            <a:off x="6432175" y="1961300"/>
            <a:ext cx="1221600" cy="1221600"/>
          </a:xfrm>
          <a:prstGeom prst="roundRect">
            <a:avLst>
              <a:gd fmla="val 9144" name="adj"/>
            </a:avLst>
          </a:prstGeom>
          <a:noFill/>
          <a:ln>
            <a:noFill/>
          </a:ln>
        </p:spPr>
      </p:sp>
      <p:sp>
        <p:nvSpPr>
          <p:cNvPr id="405" name="Google Shape;405;p39"/>
          <p:cNvSpPr/>
          <p:nvPr/>
        </p:nvSpPr>
        <p:spPr>
          <a:xfrm rot="1385247">
            <a:off x="6891154" y="-1178787"/>
            <a:ext cx="3472523" cy="3472523"/>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6" name="Google Shape;406;p39"/>
          <p:cNvSpPr/>
          <p:nvPr/>
        </p:nvSpPr>
        <p:spPr>
          <a:xfrm rot="1385047">
            <a:off x="7612081" y="-457874"/>
            <a:ext cx="2030697" cy="2030697"/>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07" name="Google Shape;407;p39"/>
          <p:cNvSpPr/>
          <p:nvPr>
            <p:ph idx="9" type="pic"/>
          </p:nvPr>
        </p:nvSpPr>
        <p:spPr>
          <a:xfrm>
            <a:off x="679375" y="1981100"/>
            <a:ext cx="1221600" cy="1221600"/>
          </a:xfrm>
          <a:prstGeom prst="roundRect">
            <a:avLst>
              <a:gd fmla="val 9144" name="adj"/>
            </a:avLst>
          </a:prstGeom>
          <a:noFill/>
          <a:ln>
            <a:noFill/>
          </a:ln>
        </p:spPr>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eam Members  slide - v2">
  <p:cSld name="CUSTOM_14">
    <p:bg>
      <p:bgPr>
        <a:gradFill>
          <a:gsLst>
            <a:gs pos="0">
              <a:schemeClr val="accent1"/>
            </a:gs>
            <a:gs pos="100000">
              <a:schemeClr val="accent2"/>
            </a:gs>
          </a:gsLst>
          <a:lin ang="5400012" scaled="0"/>
        </a:gradFill>
      </p:bgPr>
    </p:bg>
    <p:spTree>
      <p:nvGrpSpPr>
        <p:cNvPr id="408" name="Shape 408"/>
        <p:cNvGrpSpPr/>
        <p:nvPr/>
      </p:nvGrpSpPr>
      <p:grpSpPr>
        <a:xfrm>
          <a:off x="0" y="0"/>
          <a:ext cx="0" cy="0"/>
          <a:chOff x="0" y="0"/>
          <a:chExt cx="0" cy="0"/>
        </a:xfrm>
      </p:grpSpPr>
      <p:grpSp>
        <p:nvGrpSpPr>
          <p:cNvPr id="409" name="Google Shape;409;p40"/>
          <p:cNvGrpSpPr/>
          <p:nvPr/>
        </p:nvGrpSpPr>
        <p:grpSpPr>
          <a:xfrm>
            <a:off x="3132299" y="-2582114"/>
            <a:ext cx="5763000" cy="5763000"/>
            <a:chOff x="6957599" y="-309739"/>
            <a:chExt cx="5763000" cy="5763000"/>
          </a:xfrm>
        </p:grpSpPr>
        <p:sp>
          <p:nvSpPr>
            <p:cNvPr id="410" name="Google Shape;410;p40"/>
            <p:cNvSpPr/>
            <p:nvPr/>
          </p:nvSpPr>
          <p:spPr>
            <a:xfrm rot="6784825">
              <a:off x="7642797" y="375459"/>
              <a:ext cx="4392603" cy="4392603"/>
            </a:xfrm>
            <a:prstGeom prst="ellipse">
              <a:avLst/>
            </a:prstGeom>
            <a:gradFill>
              <a:gsLst>
                <a:gs pos="0">
                  <a:srgbClr val="0064B2">
                    <a:alpha val="5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1" name="Google Shape;411;p40"/>
            <p:cNvSpPr/>
            <p:nvPr/>
          </p:nvSpPr>
          <p:spPr>
            <a:xfrm rot="6784415">
              <a:off x="8035587" y="766066"/>
              <a:ext cx="3610752" cy="3610752"/>
            </a:xfrm>
            <a:prstGeom prst="ellipse">
              <a:avLst/>
            </a:prstGeom>
            <a:gradFill>
              <a:gsLst>
                <a:gs pos="0">
                  <a:srgbClr val="0064B2">
                    <a:alpha val="5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2" name="Google Shape;412;p40"/>
            <p:cNvSpPr/>
            <p:nvPr/>
          </p:nvSpPr>
          <p:spPr>
            <a:xfrm rot="6786025">
              <a:off x="8482629" y="1215298"/>
              <a:ext cx="2712926" cy="2712926"/>
            </a:xfrm>
            <a:prstGeom prst="ellipse">
              <a:avLst/>
            </a:prstGeom>
            <a:gradFill>
              <a:gsLst>
                <a:gs pos="0">
                  <a:srgbClr val="0064B2">
                    <a:alpha val="5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13" name="Google Shape;413;p40"/>
          <p:cNvSpPr/>
          <p:nvPr/>
        </p:nvSpPr>
        <p:spPr>
          <a:xfrm>
            <a:off x="0" y="0"/>
            <a:ext cx="2815200" cy="5144700"/>
          </a:xfrm>
          <a:prstGeom prst="rect">
            <a:avLst/>
          </a:prstGeom>
          <a:gradFill>
            <a:gsLst>
              <a:gs pos="0">
                <a:srgbClr val="0064B2">
                  <a:alpha val="0"/>
                </a:srgbClr>
              </a:gs>
              <a:gs pos="100000">
                <a:srgbClr val="0064B2">
                  <a:alpha val="0"/>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14" name="Google Shape;414;p40"/>
          <p:cNvSpPr txBox="1"/>
          <p:nvPr>
            <p:ph type="title"/>
          </p:nvPr>
        </p:nvSpPr>
        <p:spPr>
          <a:xfrm>
            <a:off x="241200" y="1810800"/>
            <a:ext cx="2332800" cy="7704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415" name="Google Shape;415;p40"/>
          <p:cNvSpPr txBox="1"/>
          <p:nvPr>
            <p:ph idx="1" type="subTitle"/>
          </p:nvPr>
        </p:nvSpPr>
        <p:spPr>
          <a:xfrm>
            <a:off x="3319200" y="2512763"/>
            <a:ext cx="1393200" cy="756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1pPr>
            <a:lvl2pPr lvl="1" algn="ctr">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2pPr>
            <a:lvl3pPr lvl="2" algn="ctr">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3pPr>
            <a:lvl4pPr lvl="3" algn="ctr">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4pPr>
            <a:lvl5pPr lvl="4" algn="ctr">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5pPr>
            <a:lvl6pPr lvl="5" algn="ctr">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6pPr>
            <a:lvl7pPr lvl="6" algn="ctr">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7pPr>
            <a:lvl8pPr lvl="7" algn="ctr">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8pPr>
            <a:lvl9pPr lvl="8" algn="ctr">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9pPr>
          </a:lstStyle>
          <a:p/>
        </p:txBody>
      </p:sp>
      <p:sp>
        <p:nvSpPr>
          <p:cNvPr id="416" name="Google Shape;416;p40"/>
          <p:cNvSpPr txBox="1"/>
          <p:nvPr>
            <p:ph idx="2" type="body"/>
          </p:nvPr>
        </p:nvSpPr>
        <p:spPr>
          <a:xfrm>
            <a:off x="3319200" y="3268848"/>
            <a:ext cx="1393200" cy="756300"/>
          </a:xfrm>
          <a:prstGeom prst="rect">
            <a:avLst/>
          </a:prstGeom>
        </p:spPr>
        <p:txBody>
          <a:bodyPr anchorCtr="0" anchor="t" bIns="91425" lIns="91425" spcFirstLastPara="1" rIns="91425" wrap="square" tIns="91425">
            <a:normAutofit/>
          </a:bodyPr>
          <a:lstStyle>
            <a:lvl1pPr indent="-298450" lvl="0" marL="457200" algn="ctr">
              <a:spcBef>
                <a:spcPts val="0"/>
              </a:spcBef>
              <a:spcAft>
                <a:spcPts val="0"/>
              </a:spcAft>
              <a:buClr>
                <a:schemeClr val="lt1"/>
              </a:buClr>
              <a:buSzPts val="11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417" name="Google Shape;417;p40"/>
          <p:cNvSpPr txBox="1"/>
          <p:nvPr>
            <p:ph idx="3" type="subTitle"/>
          </p:nvPr>
        </p:nvSpPr>
        <p:spPr>
          <a:xfrm>
            <a:off x="5317200" y="2512763"/>
            <a:ext cx="1393200" cy="756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1pPr>
            <a:lvl2pPr lvl="1" algn="ctr">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2pPr>
            <a:lvl3pPr lvl="2" algn="ctr">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3pPr>
            <a:lvl4pPr lvl="3" algn="ctr">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4pPr>
            <a:lvl5pPr lvl="4" algn="ctr">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5pPr>
            <a:lvl6pPr lvl="5" algn="ctr">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6pPr>
            <a:lvl7pPr lvl="6" algn="ctr">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7pPr>
            <a:lvl8pPr lvl="7" algn="ctr">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8pPr>
            <a:lvl9pPr lvl="8" algn="ctr">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9pPr>
          </a:lstStyle>
          <a:p/>
        </p:txBody>
      </p:sp>
      <p:sp>
        <p:nvSpPr>
          <p:cNvPr id="418" name="Google Shape;418;p40"/>
          <p:cNvSpPr txBox="1"/>
          <p:nvPr>
            <p:ph idx="4" type="body"/>
          </p:nvPr>
        </p:nvSpPr>
        <p:spPr>
          <a:xfrm>
            <a:off x="5317200" y="3268848"/>
            <a:ext cx="1393200" cy="756300"/>
          </a:xfrm>
          <a:prstGeom prst="rect">
            <a:avLst/>
          </a:prstGeom>
        </p:spPr>
        <p:txBody>
          <a:bodyPr anchorCtr="0" anchor="t" bIns="91425" lIns="91425" spcFirstLastPara="1" rIns="91425" wrap="square" tIns="91425">
            <a:normAutofit/>
          </a:bodyPr>
          <a:lstStyle>
            <a:lvl1pPr indent="-298450" lvl="0" marL="457200" algn="ctr">
              <a:spcBef>
                <a:spcPts val="0"/>
              </a:spcBef>
              <a:spcAft>
                <a:spcPts val="0"/>
              </a:spcAft>
              <a:buClr>
                <a:schemeClr val="lt1"/>
              </a:buClr>
              <a:buSzPts val="11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419" name="Google Shape;419;p40"/>
          <p:cNvSpPr txBox="1"/>
          <p:nvPr>
            <p:ph idx="5" type="subTitle"/>
          </p:nvPr>
        </p:nvSpPr>
        <p:spPr>
          <a:xfrm>
            <a:off x="7315200" y="2512763"/>
            <a:ext cx="1393200" cy="756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1pPr>
            <a:lvl2pPr lvl="1" algn="ctr">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2pPr>
            <a:lvl3pPr lvl="2" algn="ctr">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3pPr>
            <a:lvl4pPr lvl="3" algn="ctr">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4pPr>
            <a:lvl5pPr lvl="4" algn="ctr">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5pPr>
            <a:lvl6pPr lvl="5" algn="ctr">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6pPr>
            <a:lvl7pPr lvl="6" algn="ctr">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7pPr>
            <a:lvl8pPr lvl="7" algn="ctr">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8pPr>
            <a:lvl9pPr lvl="8" algn="ctr">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9pPr>
          </a:lstStyle>
          <a:p/>
        </p:txBody>
      </p:sp>
      <p:sp>
        <p:nvSpPr>
          <p:cNvPr id="420" name="Google Shape;420;p40"/>
          <p:cNvSpPr txBox="1"/>
          <p:nvPr>
            <p:ph idx="6" type="body"/>
          </p:nvPr>
        </p:nvSpPr>
        <p:spPr>
          <a:xfrm>
            <a:off x="7315200" y="3268848"/>
            <a:ext cx="1393200" cy="756300"/>
          </a:xfrm>
          <a:prstGeom prst="rect">
            <a:avLst/>
          </a:prstGeom>
        </p:spPr>
        <p:txBody>
          <a:bodyPr anchorCtr="0" anchor="t" bIns="91425" lIns="91425" spcFirstLastPara="1" rIns="91425" wrap="square" tIns="91425">
            <a:normAutofit/>
          </a:bodyPr>
          <a:lstStyle>
            <a:lvl1pPr indent="-298450" lvl="0" marL="457200" algn="ctr">
              <a:spcBef>
                <a:spcPts val="0"/>
              </a:spcBef>
              <a:spcAft>
                <a:spcPts val="0"/>
              </a:spcAft>
              <a:buClr>
                <a:schemeClr val="lt1"/>
              </a:buClr>
              <a:buSzPts val="11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421" name="Google Shape;421;p40"/>
          <p:cNvSpPr/>
          <p:nvPr>
            <p:ph idx="7" type="pic"/>
          </p:nvPr>
        </p:nvSpPr>
        <p:spPr>
          <a:xfrm>
            <a:off x="3334800" y="1119563"/>
            <a:ext cx="1377600" cy="1377600"/>
          </a:xfrm>
          <a:prstGeom prst="roundRect">
            <a:avLst>
              <a:gd fmla="val 9144" name="adj"/>
            </a:avLst>
          </a:prstGeom>
          <a:noFill/>
          <a:ln>
            <a:noFill/>
          </a:ln>
        </p:spPr>
      </p:sp>
      <p:sp>
        <p:nvSpPr>
          <p:cNvPr id="422" name="Google Shape;422;p40"/>
          <p:cNvSpPr/>
          <p:nvPr>
            <p:ph idx="8" type="pic"/>
          </p:nvPr>
        </p:nvSpPr>
        <p:spPr>
          <a:xfrm>
            <a:off x="5325000" y="1129163"/>
            <a:ext cx="1377600" cy="1377600"/>
          </a:xfrm>
          <a:prstGeom prst="roundRect">
            <a:avLst>
              <a:gd fmla="val 9144" name="adj"/>
            </a:avLst>
          </a:prstGeom>
          <a:noFill/>
          <a:ln>
            <a:noFill/>
          </a:ln>
        </p:spPr>
      </p:sp>
      <p:sp>
        <p:nvSpPr>
          <p:cNvPr id="423" name="Google Shape;423;p40"/>
          <p:cNvSpPr/>
          <p:nvPr>
            <p:ph idx="9" type="pic"/>
          </p:nvPr>
        </p:nvSpPr>
        <p:spPr>
          <a:xfrm>
            <a:off x="7315200" y="1119563"/>
            <a:ext cx="1377600" cy="1377600"/>
          </a:xfrm>
          <a:prstGeom prst="roundRect">
            <a:avLst>
              <a:gd fmla="val 9144" name="adj"/>
            </a:avLst>
          </a:prstGeom>
          <a:noFill/>
          <a:ln>
            <a:noFill/>
          </a:ln>
        </p:spPr>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Team Members  slide - v3">
  <p:cSld name="CUSTOM_15">
    <p:spTree>
      <p:nvGrpSpPr>
        <p:cNvPr id="424" name="Shape 424"/>
        <p:cNvGrpSpPr/>
        <p:nvPr/>
      </p:nvGrpSpPr>
      <p:grpSpPr>
        <a:xfrm>
          <a:off x="0" y="0"/>
          <a:ext cx="0" cy="0"/>
          <a:chOff x="0" y="0"/>
          <a:chExt cx="0" cy="0"/>
        </a:xfrm>
      </p:grpSpPr>
      <p:grpSp>
        <p:nvGrpSpPr>
          <p:cNvPr id="425" name="Google Shape;425;p41"/>
          <p:cNvGrpSpPr/>
          <p:nvPr/>
        </p:nvGrpSpPr>
        <p:grpSpPr>
          <a:xfrm rot="-5400000">
            <a:off x="2442916" y="747762"/>
            <a:ext cx="3479673" cy="3479673"/>
            <a:chOff x="-1225650" y="-310172"/>
            <a:chExt cx="2751600" cy="2751600"/>
          </a:xfrm>
        </p:grpSpPr>
        <p:sp>
          <p:nvSpPr>
            <p:cNvPr id="426" name="Google Shape;426;p41"/>
            <p:cNvSpPr/>
            <p:nvPr/>
          </p:nvSpPr>
          <p:spPr>
            <a:xfrm rot="6785071">
              <a:off x="-898465" y="17013"/>
              <a:ext cx="2097231" cy="2097231"/>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7" name="Google Shape;427;p41"/>
            <p:cNvSpPr/>
            <p:nvPr/>
          </p:nvSpPr>
          <p:spPr>
            <a:xfrm rot="6784296">
              <a:off x="-710931" y="203630"/>
              <a:ext cx="1723992" cy="1723992"/>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28" name="Google Shape;428;p41"/>
            <p:cNvSpPr/>
            <p:nvPr/>
          </p:nvSpPr>
          <p:spPr>
            <a:xfrm rot="6785852">
              <a:off x="-497608" y="417790"/>
              <a:ext cx="1295445" cy="1295445"/>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429" name="Google Shape;429;p41"/>
          <p:cNvGrpSpPr/>
          <p:nvPr/>
        </p:nvGrpSpPr>
        <p:grpSpPr>
          <a:xfrm rot="-5400000">
            <a:off x="4795553" y="747774"/>
            <a:ext cx="3479673" cy="3479673"/>
            <a:chOff x="-1225650" y="-310172"/>
            <a:chExt cx="2751600" cy="2751600"/>
          </a:xfrm>
        </p:grpSpPr>
        <p:sp>
          <p:nvSpPr>
            <p:cNvPr id="430" name="Google Shape;430;p41"/>
            <p:cNvSpPr/>
            <p:nvPr/>
          </p:nvSpPr>
          <p:spPr>
            <a:xfrm rot="6785071">
              <a:off x="-898465" y="17013"/>
              <a:ext cx="2097231" cy="2097231"/>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1" name="Google Shape;431;p41"/>
            <p:cNvSpPr/>
            <p:nvPr/>
          </p:nvSpPr>
          <p:spPr>
            <a:xfrm rot="6784296">
              <a:off x="-710931" y="203630"/>
              <a:ext cx="1723992" cy="1723992"/>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2" name="Google Shape;432;p41"/>
            <p:cNvSpPr/>
            <p:nvPr/>
          </p:nvSpPr>
          <p:spPr>
            <a:xfrm rot="6785852">
              <a:off x="-497608" y="417790"/>
              <a:ext cx="1295445" cy="1295445"/>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433" name="Google Shape;433;p41"/>
          <p:cNvGrpSpPr/>
          <p:nvPr/>
        </p:nvGrpSpPr>
        <p:grpSpPr>
          <a:xfrm rot="-5400000">
            <a:off x="5713941" y="831912"/>
            <a:ext cx="3479673" cy="3479673"/>
            <a:chOff x="-1225650" y="-310172"/>
            <a:chExt cx="2751600" cy="2751600"/>
          </a:xfrm>
        </p:grpSpPr>
        <p:sp>
          <p:nvSpPr>
            <p:cNvPr id="434" name="Google Shape;434;p41"/>
            <p:cNvSpPr/>
            <p:nvPr/>
          </p:nvSpPr>
          <p:spPr>
            <a:xfrm rot="6785071">
              <a:off x="-898465" y="17013"/>
              <a:ext cx="2097231" cy="2097231"/>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5" name="Google Shape;435;p41"/>
            <p:cNvSpPr/>
            <p:nvPr/>
          </p:nvSpPr>
          <p:spPr>
            <a:xfrm rot="6784296">
              <a:off x="-710931" y="203630"/>
              <a:ext cx="1723992" cy="1723992"/>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6" name="Google Shape;436;p41"/>
            <p:cNvSpPr/>
            <p:nvPr/>
          </p:nvSpPr>
          <p:spPr>
            <a:xfrm rot="6785852">
              <a:off x="-497608" y="417790"/>
              <a:ext cx="1295445" cy="1295445"/>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grpSp>
        <p:nvGrpSpPr>
          <p:cNvPr id="437" name="Google Shape;437;p41"/>
          <p:cNvGrpSpPr/>
          <p:nvPr/>
        </p:nvGrpSpPr>
        <p:grpSpPr>
          <a:xfrm rot="-5400000">
            <a:off x="-9" y="747762"/>
            <a:ext cx="3479673" cy="3479673"/>
            <a:chOff x="-1225650" y="-310172"/>
            <a:chExt cx="2751600" cy="2751600"/>
          </a:xfrm>
        </p:grpSpPr>
        <p:sp>
          <p:nvSpPr>
            <p:cNvPr id="438" name="Google Shape;438;p41"/>
            <p:cNvSpPr/>
            <p:nvPr/>
          </p:nvSpPr>
          <p:spPr>
            <a:xfrm rot="6785071">
              <a:off x="-898465" y="17013"/>
              <a:ext cx="2097231" cy="2097231"/>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39" name="Google Shape;439;p41"/>
            <p:cNvSpPr/>
            <p:nvPr/>
          </p:nvSpPr>
          <p:spPr>
            <a:xfrm rot="6784296">
              <a:off x="-710931" y="203630"/>
              <a:ext cx="1723992" cy="1723992"/>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0" name="Google Shape;440;p41"/>
            <p:cNvSpPr/>
            <p:nvPr/>
          </p:nvSpPr>
          <p:spPr>
            <a:xfrm rot="6785852">
              <a:off x="-497608" y="417790"/>
              <a:ext cx="1295445" cy="1295445"/>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441" name="Google Shape;441;p41"/>
          <p:cNvSpPr/>
          <p:nvPr/>
        </p:nvSpPr>
        <p:spPr>
          <a:xfrm>
            <a:off x="1203000" y="3586850"/>
            <a:ext cx="2017200" cy="1553100"/>
          </a:xfrm>
          <a:prstGeom prst="rect">
            <a:avLst/>
          </a:prstGeom>
          <a:gradFill>
            <a:gsLst>
              <a:gs pos="0">
                <a:srgbClr val="0064B2">
                  <a:alpha val="20000"/>
                </a:srgbClr>
              </a:gs>
              <a:gs pos="50000">
                <a:schemeClr val="lt1"/>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2" name="Google Shape;442;p41"/>
          <p:cNvSpPr/>
          <p:nvPr/>
        </p:nvSpPr>
        <p:spPr>
          <a:xfrm>
            <a:off x="3564600" y="3591107"/>
            <a:ext cx="2017200" cy="1553100"/>
          </a:xfrm>
          <a:prstGeom prst="rect">
            <a:avLst/>
          </a:prstGeom>
          <a:gradFill>
            <a:gsLst>
              <a:gs pos="0">
                <a:srgbClr val="0064B2">
                  <a:alpha val="20000"/>
                </a:srgbClr>
              </a:gs>
              <a:gs pos="50000">
                <a:schemeClr val="lt1"/>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3" name="Google Shape;443;p41"/>
          <p:cNvSpPr/>
          <p:nvPr/>
        </p:nvSpPr>
        <p:spPr>
          <a:xfrm>
            <a:off x="5922600" y="3591107"/>
            <a:ext cx="2017200" cy="1553100"/>
          </a:xfrm>
          <a:prstGeom prst="rect">
            <a:avLst/>
          </a:prstGeom>
          <a:gradFill>
            <a:gsLst>
              <a:gs pos="0">
                <a:srgbClr val="0064B2">
                  <a:alpha val="20000"/>
                </a:srgbClr>
              </a:gs>
              <a:gs pos="50000">
                <a:schemeClr val="lt1"/>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44" name="Google Shape;444;p41"/>
          <p:cNvSpPr txBox="1"/>
          <p:nvPr>
            <p:ph type="title"/>
          </p:nvPr>
        </p:nvSpPr>
        <p:spPr>
          <a:xfrm>
            <a:off x="1202400" y="352800"/>
            <a:ext cx="6735600" cy="547200"/>
          </a:xfrm>
          <a:prstGeom prst="rect">
            <a:avLst/>
          </a:prstGeom>
        </p:spPr>
        <p:txBody>
          <a:bodyPr anchorCtr="0" anchor="t" bIns="91425" lIns="91425" spcFirstLastPara="1" rIns="91425" wrap="square" tIns="91425">
            <a:normAutofit/>
          </a:bodyPr>
          <a:lstStyle>
            <a:lvl1pPr lvl="0" algn="ctr">
              <a:spcBef>
                <a:spcPts val="0"/>
              </a:spcBef>
              <a:spcAft>
                <a:spcPts val="0"/>
              </a:spcAft>
              <a:buSzPts val="20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
        <p:nvSpPr>
          <p:cNvPr id="445" name="Google Shape;445;p41"/>
          <p:cNvSpPr/>
          <p:nvPr>
            <p:ph idx="2" type="pic"/>
          </p:nvPr>
        </p:nvSpPr>
        <p:spPr>
          <a:xfrm>
            <a:off x="1203000" y="1144798"/>
            <a:ext cx="2017200" cy="2685600"/>
          </a:xfrm>
          <a:prstGeom prst="roundRect">
            <a:avLst>
              <a:gd fmla="val 4581" name="adj"/>
            </a:avLst>
          </a:prstGeom>
          <a:noFill/>
          <a:ln>
            <a:noFill/>
          </a:ln>
        </p:spPr>
      </p:sp>
      <p:sp>
        <p:nvSpPr>
          <p:cNvPr id="446" name="Google Shape;446;p41"/>
          <p:cNvSpPr/>
          <p:nvPr>
            <p:ph idx="3" type="pic"/>
          </p:nvPr>
        </p:nvSpPr>
        <p:spPr>
          <a:xfrm>
            <a:off x="3562800" y="1144798"/>
            <a:ext cx="2017200" cy="2685600"/>
          </a:xfrm>
          <a:prstGeom prst="roundRect">
            <a:avLst>
              <a:gd fmla="val 4581" name="adj"/>
            </a:avLst>
          </a:prstGeom>
          <a:noFill/>
          <a:ln>
            <a:noFill/>
          </a:ln>
        </p:spPr>
      </p:sp>
      <p:sp>
        <p:nvSpPr>
          <p:cNvPr id="447" name="Google Shape;447;p41"/>
          <p:cNvSpPr/>
          <p:nvPr>
            <p:ph idx="4" type="pic"/>
          </p:nvPr>
        </p:nvSpPr>
        <p:spPr>
          <a:xfrm>
            <a:off x="5927400" y="1144798"/>
            <a:ext cx="2017200" cy="2685600"/>
          </a:xfrm>
          <a:prstGeom prst="roundRect">
            <a:avLst>
              <a:gd fmla="val 4581" name="adj"/>
            </a:avLst>
          </a:prstGeom>
          <a:noFill/>
          <a:ln>
            <a:noFill/>
          </a:ln>
        </p:spPr>
      </p:sp>
      <p:sp>
        <p:nvSpPr>
          <p:cNvPr id="448" name="Google Shape;448;p41"/>
          <p:cNvSpPr txBox="1"/>
          <p:nvPr>
            <p:ph idx="1" type="subTitle"/>
          </p:nvPr>
        </p:nvSpPr>
        <p:spPr>
          <a:xfrm>
            <a:off x="1346400" y="3952800"/>
            <a:ext cx="1728000" cy="54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1400"/>
              <a:buFont typeface="Epilogue SemiBold"/>
              <a:buNone/>
              <a:defRPr sz="1400">
                <a:solidFill>
                  <a:schemeClr val="dk1"/>
                </a:solidFill>
                <a:latin typeface="Epilogue SemiBold"/>
                <a:ea typeface="Epilogue SemiBold"/>
                <a:cs typeface="Epilogue SemiBold"/>
                <a:sym typeface="Epilogue SemiBold"/>
              </a:defRPr>
            </a:lvl1pPr>
            <a:lvl2pPr lvl="1" algn="ctr">
              <a:lnSpc>
                <a:spcPct val="100000"/>
              </a:lnSpc>
              <a:spcBef>
                <a:spcPts val="0"/>
              </a:spcBef>
              <a:spcAft>
                <a:spcPts val="0"/>
              </a:spcAft>
              <a:buClr>
                <a:schemeClr val="dk1"/>
              </a:buClr>
              <a:buSzPts val="1400"/>
              <a:buFont typeface="Epilogue SemiBold"/>
              <a:buNone/>
              <a:defRPr sz="1400">
                <a:solidFill>
                  <a:schemeClr val="dk1"/>
                </a:solidFill>
                <a:latin typeface="Epilogue SemiBold"/>
                <a:ea typeface="Epilogue SemiBold"/>
                <a:cs typeface="Epilogue SemiBold"/>
                <a:sym typeface="Epilogue SemiBold"/>
              </a:defRPr>
            </a:lvl2pPr>
            <a:lvl3pPr lvl="2" algn="ctr">
              <a:lnSpc>
                <a:spcPct val="100000"/>
              </a:lnSpc>
              <a:spcBef>
                <a:spcPts val="0"/>
              </a:spcBef>
              <a:spcAft>
                <a:spcPts val="0"/>
              </a:spcAft>
              <a:buClr>
                <a:schemeClr val="dk1"/>
              </a:buClr>
              <a:buSzPts val="1400"/>
              <a:buFont typeface="Epilogue SemiBold"/>
              <a:buNone/>
              <a:defRPr sz="1400">
                <a:solidFill>
                  <a:schemeClr val="dk1"/>
                </a:solidFill>
                <a:latin typeface="Epilogue SemiBold"/>
                <a:ea typeface="Epilogue SemiBold"/>
                <a:cs typeface="Epilogue SemiBold"/>
                <a:sym typeface="Epilogue SemiBold"/>
              </a:defRPr>
            </a:lvl3pPr>
            <a:lvl4pPr lvl="3" algn="ctr">
              <a:lnSpc>
                <a:spcPct val="100000"/>
              </a:lnSpc>
              <a:spcBef>
                <a:spcPts val="0"/>
              </a:spcBef>
              <a:spcAft>
                <a:spcPts val="0"/>
              </a:spcAft>
              <a:buClr>
                <a:schemeClr val="dk1"/>
              </a:buClr>
              <a:buSzPts val="1400"/>
              <a:buFont typeface="Epilogue SemiBold"/>
              <a:buNone/>
              <a:defRPr sz="1400">
                <a:solidFill>
                  <a:schemeClr val="dk1"/>
                </a:solidFill>
                <a:latin typeface="Epilogue SemiBold"/>
                <a:ea typeface="Epilogue SemiBold"/>
                <a:cs typeface="Epilogue SemiBold"/>
                <a:sym typeface="Epilogue SemiBold"/>
              </a:defRPr>
            </a:lvl4pPr>
            <a:lvl5pPr lvl="4" algn="ctr">
              <a:lnSpc>
                <a:spcPct val="100000"/>
              </a:lnSpc>
              <a:spcBef>
                <a:spcPts val="0"/>
              </a:spcBef>
              <a:spcAft>
                <a:spcPts val="0"/>
              </a:spcAft>
              <a:buClr>
                <a:schemeClr val="dk1"/>
              </a:buClr>
              <a:buSzPts val="1400"/>
              <a:buFont typeface="Epilogue SemiBold"/>
              <a:buNone/>
              <a:defRPr sz="1400">
                <a:solidFill>
                  <a:schemeClr val="dk1"/>
                </a:solidFill>
                <a:latin typeface="Epilogue SemiBold"/>
                <a:ea typeface="Epilogue SemiBold"/>
                <a:cs typeface="Epilogue SemiBold"/>
                <a:sym typeface="Epilogue SemiBold"/>
              </a:defRPr>
            </a:lvl5pPr>
            <a:lvl6pPr lvl="5" algn="ctr">
              <a:lnSpc>
                <a:spcPct val="100000"/>
              </a:lnSpc>
              <a:spcBef>
                <a:spcPts val="0"/>
              </a:spcBef>
              <a:spcAft>
                <a:spcPts val="0"/>
              </a:spcAft>
              <a:buClr>
                <a:schemeClr val="dk1"/>
              </a:buClr>
              <a:buSzPts val="1400"/>
              <a:buFont typeface="Epilogue SemiBold"/>
              <a:buNone/>
              <a:defRPr sz="1400">
                <a:solidFill>
                  <a:schemeClr val="dk1"/>
                </a:solidFill>
                <a:latin typeface="Epilogue SemiBold"/>
                <a:ea typeface="Epilogue SemiBold"/>
                <a:cs typeface="Epilogue SemiBold"/>
                <a:sym typeface="Epilogue SemiBold"/>
              </a:defRPr>
            </a:lvl6pPr>
            <a:lvl7pPr lvl="6" algn="ctr">
              <a:lnSpc>
                <a:spcPct val="100000"/>
              </a:lnSpc>
              <a:spcBef>
                <a:spcPts val="0"/>
              </a:spcBef>
              <a:spcAft>
                <a:spcPts val="0"/>
              </a:spcAft>
              <a:buClr>
                <a:schemeClr val="dk1"/>
              </a:buClr>
              <a:buSzPts val="1400"/>
              <a:buFont typeface="Epilogue SemiBold"/>
              <a:buNone/>
              <a:defRPr sz="1400">
                <a:solidFill>
                  <a:schemeClr val="dk1"/>
                </a:solidFill>
                <a:latin typeface="Epilogue SemiBold"/>
                <a:ea typeface="Epilogue SemiBold"/>
                <a:cs typeface="Epilogue SemiBold"/>
                <a:sym typeface="Epilogue SemiBold"/>
              </a:defRPr>
            </a:lvl7pPr>
            <a:lvl8pPr lvl="7" algn="ctr">
              <a:lnSpc>
                <a:spcPct val="100000"/>
              </a:lnSpc>
              <a:spcBef>
                <a:spcPts val="0"/>
              </a:spcBef>
              <a:spcAft>
                <a:spcPts val="0"/>
              </a:spcAft>
              <a:buClr>
                <a:schemeClr val="dk1"/>
              </a:buClr>
              <a:buSzPts val="1400"/>
              <a:buFont typeface="Epilogue SemiBold"/>
              <a:buNone/>
              <a:defRPr sz="1400">
                <a:solidFill>
                  <a:schemeClr val="dk1"/>
                </a:solidFill>
                <a:latin typeface="Epilogue SemiBold"/>
                <a:ea typeface="Epilogue SemiBold"/>
                <a:cs typeface="Epilogue SemiBold"/>
                <a:sym typeface="Epilogue SemiBold"/>
              </a:defRPr>
            </a:lvl8pPr>
            <a:lvl9pPr lvl="8" algn="ctr">
              <a:lnSpc>
                <a:spcPct val="100000"/>
              </a:lnSpc>
              <a:spcBef>
                <a:spcPts val="0"/>
              </a:spcBef>
              <a:spcAft>
                <a:spcPts val="0"/>
              </a:spcAft>
              <a:buClr>
                <a:schemeClr val="dk1"/>
              </a:buClr>
              <a:buSzPts val="1400"/>
              <a:buFont typeface="Epilogue SemiBold"/>
              <a:buNone/>
              <a:defRPr sz="1400">
                <a:solidFill>
                  <a:schemeClr val="dk1"/>
                </a:solidFill>
                <a:latin typeface="Epilogue SemiBold"/>
                <a:ea typeface="Epilogue SemiBold"/>
                <a:cs typeface="Epilogue SemiBold"/>
                <a:sym typeface="Epilogue SemiBold"/>
              </a:defRPr>
            </a:lvl9pPr>
          </a:lstStyle>
          <a:p/>
        </p:txBody>
      </p:sp>
      <p:sp>
        <p:nvSpPr>
          <p:cNvPr id="449" name="Google Shape;449;p41"/>
          <p:cNvSpPr txBox="1"/>
          <p:nvPr>
            <p:ph idx="5" type="body"/>
          </p:nvPr>
        </p:nvSpPr>
        <p:spPr>
          <a:xfrm>
            <a:off x="1346400" y="4501915"/>
            <a:ext cx="1728000" cy="549000"/>
          </a:xfrm>
          <a:prstGeom prst="rect">
            <a:avLst/>
          </a:prstGeom>
        </p:spPr>
        <p:txBody>
          <a:bodyPr anchorCtr="0" anchor="t" bIns="91425" lIns="91425" spcFirstLastPara="1" rIns="91425" wrap="square" tIns="91425">
            <a:norm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450" name="Google Shape;450;p41"/>
          <p:cNvSpPr txBox="1"/>
          <p:nvPr>
            <p:ph idx="6" type="subTitle"/>
          </p:nvPr>
        </p:nvSpPr>
        <p:spPr>
          <a:xfrm>
            <a:off x="3708000" y="3958291"/>
            <a:ext cx="1728000" cy="54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1400"/>
              <a:buFont typeface="Epilogue SemiBold"/>
              <a:buNone/>
              <a:defRPr sz="1400">
                <a:solidFill>
                  <a:schemeClr val="dk1"/>
                </a:solidFill>
                <a:latin typeface="Epilogue SemiBold"/>
                <a:ea typeface="Epilogue SemiBold"/>
                <a:cs typeface="Epilogue SemiBold"/>
                <a:sym typeface="Epilogue SemiBold"/>
              </a:defRPr>
            </a:lvl1pPr>
            <a:lvl2pPr lvl="1" algn="ctr">
              <a:lnSpc>
                <a:spcPct val="100000"/>
              </a:lnSpc>
              <a:spcBef>
                <a:spcPts val="0"/>
              </a:spcBef>
              <a:spcAft>
                <a:spcPts val="0"/>
              </a:spcAft>
              <a:buClr>
                <a:schemeClr val="dk1"/>
              </a:buClr>
              <a:buSzPts val="1400"/>
              <a:buFont typeface="Epilogue SemiBold"/>
              <a:buNone/>
              <a:defRPr sz="1400">
                <a:solidFill>
                  <a:schemeClr val="dk1"/>
                </a:solidFill>
                <a:latin typeface="Epilogue SemiBold"/>
                <a:ea typeface="Epilogue SemiBold"/>
                <a:cs typeface="Epilogue SemiBold"/>
                <a:sym typeface="Epilogue SemiBold"/>
              </a:defRPr>
            </a:lvl2pPr>
            <a:lvl3pPr lvl="2" algn="ctr">
              <a:lnSpc>
                <a:spcPct val="100000"/>
              </a:lnSpc>
              <a:spcBef>
                <a:spcPts val="0"/>
              </a:spcBef>
              <a:spcAft>
                <a:spcPts val="0"/>
              </a:spcAft>
              <a:buClr>
                <a:schemeClr val="dk1"/>
              </a:buClr>
              <a:buSzPts val="1400"/>
              <a:buFont typeface="Epilogue SemiBold"/>
              <a:buNone/>
              <a:defRPr sz="1400">
                <a:solidFill>
                  <a:schemeClr val="dk1"/>
                </a:solidFill>
                <a:latin typeface="Epilogue SemiBold"/>
                <a:ea typeface="Epilogue SemiBold"/>
                <a:cs typeface="Epilogue SemiBold"/>
                <a:sym typeface="Epilogue SemiBold"/>
              </a:defRPr>
            </a:lvl3pPr>
            <a:lvl4pPr lvl="3" algn="ctr">
              <a:lnSpc>
                <a:spcPct val="100000"/>
              </a:lnSpc>
              <a:spcBef>
                <a:spcPts val="0"/>
              </a:spcBef>
              <a:spcAft>
                <a:spcPts val="0"/>
              </a:spcAft>
              <a:buClr>
                <a:schemeClr val="dk1"/>
              </a:buClr>
              <a:buSzPts val="1400"/>
              <a:buFont typeface="Epilogue SemiBold"/>
              <a:buNone/>
              <a:defRPr sz="1400">
                <a:solidFill>
                  <a:schemeClr val="dk1"/>
                </a:solidFill>
                <a:latin typeface="Epilogue SemiBold"/>
                <a:ea typeface="Epilogue SemiBold"/>
                <a:cs typeface="Epilogue SemiBold"/>
                <a:sym typeface="Epilogue SemiBold"/>
              </a:defRPr>
            </a:lvl4pPr>
            <a:lvl5pPr lvl="4" algn="ctr">
              <a:lnSpc>
                <a:spcPct val="100000"/>
              </a:lnSpc>
              <a:spcBef>
                <a:spcPts val="0"/>
              </a:spcBef>
              <a:spcAft>
                <a:spcPts val="0"/>
              </a:spcAft>
              <a:buClr>
                <a:schemeClr val="dk1"/>
              </a:buClr>
              <a:buSzPts val="1400"/>
              <a:buFont typeface="Epilogue SemiBold"/>
              <a:buNone/>
              <a:defRPr sz="1400">
                <a:solidFill>
                  <a:schemeClr val="dk1"/>
                </a:solidFill>
                <a:latin typeface="Epilogue SemiBold"/>
                <a:ea typeface="Epilogue SemiBold"/>
                <a:cs typeface="Epilogue SemiBold"/>
                <a:sym typeface="Epilogue SemiBold"/>
              </a:defRPr>
            </a:lvl5pPr>
            <a:lvl6pPr lvl="5" algn="ctr">
              <a:lnSpc>
                <a:spcPct val="100000"/>
              </a:lnSpc>
              <a:spcBef>
                <a:spcPts val="0"/>
              </a:spcBef>
              <a:spcAft>
                <a:spcPts val="0"/>
              </a:spcAft>
              <a:buClr>
                <a:schemeClr val="dk1"/>
              </a:buClr>
              <a:buSzPts val="1400"/>
              <a:buFont typeface="Epilogue SemiBold"/>
              <a:buNone/>
              <a:defRPr sz="1400">
                <a:solidFill>
                  <a:schemeClr val="dk1"/>
                </a:solidFill>
                <a:latin typeface="Epilogue SemiBold"/>
                <a:ea typeface="Epilogue SemiBold"/>
                <a:cs typeface="Epilogue SemiBold"/>
                <a:sym typeface="Epilogue SemiBold"/>
              </a:defRPr>
            </a:lvl6pPr>
            <a:lvl7pPr lvl="6" algn="ctr">
              <a:lnSpc>
                <a:spcPct val="100000"/>
              </a:lnSpc>
              <a:spcBef>
                <a:spcPts val="0"/>
              </a:spcBef>
              <a:spcAft>
                <a:spcPts val="0"/>
              </a:spcAft>
              <a:buClr>
                <a:schemeClr val="dk1"/>
              </a:buClr>
              <a:buSzPts val="1400"/>
              <a:buFont typeface="Epilogue SemiBold"/>
              <a:buNone/>
              <a:defRPr sz="1400">
                <a:solidFill>
                  <a:schemeClr val="dk1"/>
                </a:solidFill>
                <a:latin typeface="Epilogue SemiBold"/>
                <a:ea typeface="Epilogue SemiBold"/>
                <a:cs typeface="Epilogue SemiBold"/>
                <a:sym typeface="Epilogue SemiBold"/>
              </a:defRPr>
            </a:lvl7pPr>
            <a:lvl8pPr lvl="7" algn="ctr">
              <a:lnSpc>
                <a:spcPct val="100000"/>
              </a:lnSpc>
              <a:spcBef>
                <a:spcPts val="0"/>
              </a:spcBef>
              <a:spcAft>
                <a:spcPts val="0"/>
              </a:spcAft>
              <a:buClr>
                <a:schemeClr val="dk1"/>
              </a:buClr>
              <a:buSzPts val="1400"/>
              <a:buFont typeface="Epilogue SemiBold"/>
              <a:buNone/>
              <a:defRPr sz="1400">
                <a:solidFill>
                  <a:schemeClr val="dk1"/>
                </a:solidFill>
                <a:latin typeface="Epilogue SemiBold"/>
                <a:ea typeface="Epilogue SemiBold"/>
                <a:cs typeface="Epilogue SemiBold"/>
                <a:sym typeface="Epilogue SemiBold"/>
              </a:defRPr>
            </a:lvl8pPr>
            <a:lvl9pPr lvl="8" algn="ctr">
              <a:lnSpc>
                <a:spcPct val="100000"/>
              </a:lnSpc>
              <a:spcBef>
                <a:spcPts val="0"/>
              </a:spcBef>
              <a:spcAft>
                <a:spcPts val="0"/>
              </a:spcAft>
              <a:buClr>
                <a:schemeClr val="dk1"/>
              </a:buClr>
              <a:buSzPts val="1400"/>
              <a:buFont typeface="Epilogue SemiBold"/>
              <a:buNone/>
              <a:defRPr sz="1400">
                <a:solidFill>
                  <a:schemeClr val="dk1"/>
                </a:solidFill>
                <a:latin typeface="Epilogue SemiBold"/>
                <a:ea typeface="Epilogue SemiBold"/>
                <a:cs typeface="Epilogue SemiBold"/>
                <a:sym typeface="Epilogue SemiBold"/>
              </a:defRPr>
            </a:lvl9pPr>
          </a:lstStyle>
          <a:p/>
        </p:txBody>
      </p:sp>
      <p:sp>
        <p:nvSpPr>
          <p:cNvPr id="451" name="Google Shape;451;p41"/>
          <p:cNvSpPr txBox="1"/>
          <p:nvPr>
            <p:ph idx="7" type="body"/>
          </p:nvPr>
        </p:nvSpPr>
        <p:spPr>
          <a:xfrm>
            <a:off x="3708000" y="4507407"/>
            <a:ext cx="1728000" cy="549000"/>
          </a:xfrm>
          <a:prstGeom prst="rect">
            <a:avLst/>
          </a:prstGeom>
        </p:spPr>
        <p:txBody>
          <a:bodyPr anchorCtr="0" anchor="t" bIns="91425" lIns="91425" spcFirstLastPara="1" rIns="91425" wrap="square" tIns="91425">
            <a:norm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452" name="Google Shape;452;p41"/>
          <p:cNvSpPr txBox="1"/>
          <p:nvPr>
            <p:ph idx="8" type="subTitle"/>
          </p:nvPr>
        </p:nvSpPr>
        <p:spPr>
          <a:xfrm>
            <a:off x="6066000" y="3958291"/>
            <a:ext cx="1728000" cy="5490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1400"/>
              <a:buFont typeface="Epilogue SemiBold"/>
              <a:buNone/>
              <a:defRPr sz="1400">
                <a:solidFill>
                  <a:schemeClr val="dk1"/>
                </a:solidFill>
                <a:latin typeface="Epilogue SemiBold"/>
                <a:ea typeface="Epilogue SemiBold"/>
                <a:cs typeface="Epilogue SemiBold"/>
                <a:sym typeface="Epilogue SemiBold"/>
              </a:defRPr>
            </a:lvl1pPr>
            <a:lvl2pPr lvl="1" algn="ctr">
              <a:lnSpc>
                <a:spcPct val="100000"/>
              </a:lnSpc>
              <a:spcBef>
                <a:spcPts val="0"/>
              </a:spcBef>
              <a:spcAft>
                <a:spcPts val="0"/>
              </a:spcAft>
              <a:buClr>
                <a:schemeClr val="dk1"/>
              </a:buClr>
              <a:buSzPts val="1400"/>
              <a:buFont typeface="Epilogue SemiBold"/>
              <a:buNone/>
              <a:defRPr sz="1400">
                <a:solidFill>
                  <a:schemeClr val="dk1"/>
                </a:solidFill>
                <a:latin typeface="Epilogue SemiBold"/>
                <a:ea typeface="Epilogue SemiBold"/>
                <a:cs typeface="Epilogue SemiBold"/>
                <a:sym typeface="Epilogue SemiBold"/>
              </a:defRPr>
            </a:lvl2pPr>
            <a:lvl3pPr lvl="2" algn="ctr">
              <a:lnSpc>
                <a:spcPct val="100000"/>
              </a:lnSpc>
              <a:spcBef>
                <a:spcPts val="0"/>
              </a:spcBef>
              <a:spcAft>
                <a:spcPts val="0"/>
              </a:spcAft>
              <a:buClr>
                <a:schemeClr val="dk1"/>
              </a:buClr>
              <a:buSzPts val="1400"/>
              <a:buFont typeface="Epilogue SemiBold"/>
              <a:buNone/>
              <a:defRPr sz="1400">
                <a:solidFill>
                  <a:schemeClr val="dk1"/>
                </a:solidFill>
                <a:latin typeface="Epilogue SemiBold"/>
                <a:ea typeface="Epilogue SemiBold"/>
                <a:cs typeface="Epilogue SemiBold"/>
                <a:sym typeface="Epilogue SemiBold"/>
              </a:defRPr>
            </a:lvl3pPr>
            <a:lvl4pPr lvl="3" algn="ctr">
              <a:lnSpc>
                <a:spcPct val="100000"/>
              </a:lnSpc>
              <a:spcBef>
                <a:spcPts val="0"/>
              </a:spcBef>
              <a:spcAft>
                <a:spcPts val="0"/>
              </a:spcAft>
              <a:buClr>
                <a:schemeClr val="dk1"/>
              </a:buClr>
              <a:buSzPts val="1400"/>
              <a:buFont typeface="Epilogue SemiBold"/>
              <a:buNone/>
              <a:defRPr sz="1400">
                <a:solidFill>
                  <a:schemeClr val="dk1"/>
                </a:solidFill>
                <a:latin typeface="Epilogue SemiBold"/>
                <a:ea typeface="Epilogue SemiBold"/>
                <a:cs typeface="Epilogue SemiBold"/>
                <a:sym typeface="Epilogue SemiBold"/>
              </a:defRPr>
            </a:lvl4pPr>
            <a:lvl5pPr lvl="4" algn="ctr">
              <a:lnSpc>
                <a:spcPct val="100000"/>
              </a:lnSpc>
              <a:spcBef>
                <a:spcPts val="0"/>
              </a:spcBef>
              <a:spcAft>
                <a:spcPts val="0"/>
              </a:spcAft>
              <a:buClr>
                <a:schemeClr val="dk1"/>
              </a:buClr>
              <a:buSzPts val="1400"/>
              <a:buFont typeface="Epilogue SemiBold"/>
              <a:buNone/>
              <a:defRPr sz="1400">
                <a:solidFill>
                  <a:schemeClr val="dk1"/>
                </a:solidFill>
                <a:latin typeface="Epilogue SemiBold"/>
                <a:ea typeface="Epilogue SemiBold"/>
                <a:cs typeface="Epilogue SemiBold"/>
                <a:sym typeface="Epilogue SemiBold"/>
              </a:defRPr>
            </a:lvl5pPr>
            <a:lvl6pPr lvl="5" algn="ctr">
              <a:lnSpc>
                <a:spcPct val="100000"/>
              </a:lnSpc>
              <a:spcBef>
                <a:spcPts val="0"/>
              </a:spcBef>
              <a:spcAft>
                <a:spcPts val="0"/>
              </a:spcAft>
              <a:buClr>
                <a:schemeClr val="dk1"/>
              </a:buClr>
              <a:buSzPts val="1400"/>
              <a:buFont typeface="Epilogue SemiBold"/>
              <a:buNone/>
              <a:defRPr sz="1400">
                <a:solidFill>
                  <a:schemeClr val="dk1"/>
                </a:solidFill>
                <a:latin typeface="Epilogue SemiBold"/>
                <a:ea typeface="Epilogue SemiBold"/>
                <a:cs typeface="Epilogue SemiBold"/>
                <a:sym typeface="Epilogue SemiBold"/>
              </a:defRPr>
            </a:lvl6pPr>
            <a:lvl7pPr lvl="6" algn="ctr">
              <a:lnSpc>
                <a:spcPct val="100000"/>
              </a:lnSpc>
              <a:spcBef>
                <a:spcPts val="0"/>
              </a:spcBef>
              <a:spcAft>
                <a:spcPts val="0"/>
              </a:spcAft>
              <a:buClr>
                <a:schemeClr val="dk1"/>
              </a:buClr>
              <a:buSzPts val="1400"/>
              <a:buFont typeface="Epilogue SemiBold"/>
              <a:buNone/>
              <a:defRPr sz="1400">
                <a:solidFill>
                  <a:schemeClr val="dk1"/>
                </a:solidFill>
                <a:latin typeface="Epilogue SemiBold"/>
                <a:ea typeface="Epilogue SemiBold"/>
                <a:cs typeface="Epilogue SemiBold"/>
                <a:sym typeface="Epilogue SemiBold"/>
              </a:defRPr>
            </a:lvl7pPr>
            <a:lvl8pPr lvl="7" algn="ctr">
              <a:lnSpc>
                <a:spcPct val="100000"/>
              </a:lnSpc>
              <a:spcBef>
                <a:spcPts val="0"/>
              </a:spcBef>
              <a:spcAft>
                <a:spcPts val="0"/>
              </a:spcAft>
              <a:buClr>
                <a:schemeClr val="dk1"/>
              </a:buClr>
              <a:buSzPts val="1400"/>
              <a:buFont typeface="Epilogue SemiBold"/>
              <a:buNone/>
              <a:defRPr sz="1400">
                <a:solidFill>
                  <a:schemeClr val="dk1"/>
                </a:solidFill>
                <a:latin typeface="Epilogue SemiBold"/>
                <a:ea typeface="Epilogue SemiBold"/>
                <a:cs typeface="Epilogue SemiBold"/>
                <a:sym typeface="Epilogue SemiBold"/>
              </a:defRPr>
            </a:lvl8pPr>
            <a:lvl9pPr lvl="8" algn="ctr">
              <a:lnSpc>
                <a:spcPct val="100000"/>
              </a:lnSpc>
              <a:spcBef>
                <a:spcPts val="0"/>
              </a:spcBef>
              <a:spcAft>
                <a:spcPts val="0"/>
              </a:spcAft>
              <a:buClr>
                <a:schemeClr val="dk1"/>
              </a:buClr>
              <a:buSzPts val="1400"/>
              <a:buFont typeface="Epilogue SemiBold"/>
              <a:buNone/>
              <a:defRPr sz="1400">
                <a:solidFill>
                  <a:schemeClr val="dk1"/>
                </a:solidFill>
                <a:latin typeface="Epilogue SemiBold"/>
                <a:ea typeface="Epilogue SemiBold"/>
                <a:cs typeface="Epilogue SemiBold"/>
                <a:sym typeface="Epilogue SemiBold"/>
              </a:defRPr>
            </a:lvl9pPr>
          </a:lstStyle>
          <a:p/>
        </p:txBody>
      </p:sp>
      <p:sp>
        <p:nvSpPr>
          <p:cNvPr id="453" name="Google Shape;453;p41"/>
          <p:cNvSpPr txBox="1"/>
          <p:nvPr>
            <p:ph idx="9" type="body"/>
          </p:nvPr>
        </p:nvSpPr>
        <p:spPr>
          <a:xfrm>
            <a:off x="6066000" y="4507407"/>
            <a:ext cx="1728000" cy="549000"/>
          </a:xfrm>
          <a:prstGeom prst="rect">
            <a:avLst/>
          </a:prstGeom>
        </p:spPr>
        <p:txBody>
          <a:bodyPr anchorCtr="0" anchor="t" bIns="91425" lIns="91425" spcFirstLastPara="1" rIns="91425" wrap="square" tIns="91425">
            <a:norm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Team Members  slide - v1">
  <p:cSld name="CUSTOM_16">
    <p:spTree>
      <p:nvGrpSpPr>
        <p:cNvPr id="454" name="Shape 454"/>
        <p:cNvGrpSpPr/>
        <p:nvPr/>
      </p:nvGrpSpPr>
      <p:grpSpPr>
        <a:xfrm>
          <a:off x="0" y="0"/>
          <a:ext cx="0" cy="0"/>
          <a:chOff x="0" y="0"/>
          <a:chExt cx="0" cy="0"/>
        </a:xfrm>
      </p:grpSpPr>
      <p:sp>
        <p:nvSpPr>
          <p:cNvPr id="455" name="Google Shape;455;p42"/>
          <p:cNvSpPr txBox="1"/>
          <p:nvPr>
            <p:ph type="title"/>
          </p:nvPr>
        </p:nvSpPr>
        <p:spPr>
          <a:xfrm>
            <a:off x="363600" y="352800"/>
            <a:ext cx="8413200" cy="572700"/>
          </a:xfrm>
          <a:prstGeom prst="rect">
            <a:avLst/>
          </a:prstGeom>
        </p:spPr>
        <p:txBody>
          <a:bodyPr anchorCtr="0" anchor="t" bIns="91425" lIns="91425" spcFirstLastPara="1" rIns="91425" wrap="square" tIns="91425">
            <a:normAutofit/>
          </a:bodyPr>
          <a:lstStyle>
            <a:lvl1pPr lvl="0" algn="ctr">
              <a:spcBef>
                <a:spcPts val="0"/>
              </a:spcBef>
              <a:spcAft>
                <a:spcPts val="0"/>
              </a:spcAft>
              <a:buSzPts val="20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
        <p:nvSpPr>
          <p:cNvPr id="456" name="Google Shape;456;p42"/>
          <p:cNvSpPr/>
          <p:nvPr/>
        </p:nvSpPr>
        <p:spPr>
          <a:xfrm>
            <a:off x="362875" y="1116300"/>
            <a:ext cx="2025900" cy="4027200"/>
          </a:xfrm>
          <a:prstGeom prst="roundRect">
            <a:avLst>
              <a:gd fmla="val 0" name="adj"/>
            </a:avLst>
          </a:prstGeom>
          <a:gradFill>
            <a:gsLst>
              <a:gs pos="0">
                <a:srgbClr val="0064B2">
                  <a:alpha val="20000"/>
                </a:srgbClr>
              </a:gs>
              <a:gs pos="50000">
                <a:schemeClr val="lt1"/>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7" name="Google Shape;457;p42"/>
          <p:cNvSpPr/>
          <p:nvPr/>
        </p:nvSpPr>
        <p:spPr>
          <a:xfrm>
            <a:off x="2493950" y="1116000"/>
            <a:ext cx="2025900" cy="4027200"/>
          </a:xfrm>
          <a:prstGeom prst="roundRect">
            <a:avLst>
              <a:gd fmla="val 0" name="adj"/>
            </a:avLst>
          </a:prstGeom>
          <a:gradFill>
            <a:gsLst>
              <a:gs pos="0">
                <a:srgbClr val="0064B2">
                  <a:alpha val="20000"/>
                </a:srgbClr>
              </a:gs>
              <a:gs pos="50000">
                <a:schemeClr val="lt1"/>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8" name="Google Shape;458;p42"/>
          <p:cNvSpPr/>
          <p:nvPr/>
        </p:nvSpPr>
        <p:spPr>
          <a:xfrm>
            <a:off x="4621550" y="1116000"/>
            <a:ext cx="2025900" cy="4027200"/>
          </a:xfrm>
          <a:prstGeom prst="roundRect">
            <a:avLst>
              <a:gd fmla="val 0" name="adj"/>
            </a:avLst>
          </a:prstGeom>
          <a:gradFill>
            <a:gsLst>
              <a:gs pos="0">
                <a:srgbClr val="0064B2">
                  <a:alpha val="20000"/>
                </a:srgbClr>
              </a:gs>
              <a:gs pos="50000">
                <a:schemeClr val="lt1"/>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59" name="Google Shape;459;p42"/>
          <p:cNvSpPr/>
          <p:nvPr/>
        </p:nvSpPr>
        <p:spPr>
          <a:xfrm>
            <a:off x="6752750" y="1116000"/>
            <a:ext cx="2025900" cy="4027200"/>
          </a:xfrm>
          <a:prstGeom prst="roundRect">
            <a:avLst>
              <a:gd fmla="val 0" name="adj"/>
            </a:avLst>
          </a:prstGeom>
          <a:gradFill>
            <a:gsLst>
              <a:gs pos="0">
                <a:srgbClr val="0064B2">
                  <a:alpha val="20000"/>
                </a:srgbClr>
              </a:gs>
              <a:gs pos="50000">
                <a:schemeClr val="lt1"/>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60" name="Google Shape;460;p42"/>
          <p:cNvSpPr txBox="1"/>
          <p:nvPr>
            <p:ph idx="1" type="body"/>
          </p:nvPr>
        </p:nvSpPr>
        <p:spPr>
          <a:xfrm>
            <a:off x="536400" y="4255999"/>
            <a:ext cx="1670400" cy="623400"/>
          </a:xfrm>
          <a:prstGeom prst="rect">
            <a:avLst/>
          </a:prstGeom>
        </p:spPr>
        <p:txBody>
          <a:bodyPr anchorCtr="0" anchor="t" bIns="91425" lIns="91425" spcFirstLastPara="1" rIns="91425" wrap="square" tIns="91425">
            <a:norm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461" name="Google Shape;461;p42"/>
          <p:cNvSpPr txBox="1"/>
          <p:nvPr>
            <p:ph idx="2" type="body"/>
          </p:nvPr>
        </p:nvSpPr>
        <p:spPr>
          <a:xfrm>
            <a:off x="2667475" y="4255626"/>
            <a:ext cx="1670400" cy="623400"/>
          </a:xfrm>
          <a:prstGeom prst="rect">
            <a:avLst/>
          </a:prstGeom>
        </p:spPr>
        <p:txBody>
          <a:bodyPr anchorCtr="0" anchor="t" bIns="91425" lIns="91425" spcFirstLastPara="1" rIns="91425" wrap="square" tIns="91425">
            <a:norm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462" name="Google Shape;462;p42"/>
          <p:cNvSpPr txBox="1"/>
          <p:nvPr>
            <p:ph idx="3" type="body"/>
          </p:nvPr>
        </p:nvSpPr>
        <p:spPr>
          <a:xfrm>
            <a:off x="4795075" y="4255626"/>
            <a:ext cx="1670400" cy="623400"/>
          </a:xfrm>
          <a:prstGeom prst="rect">
            <a:avLst/>
          </a:prstGeom>
        </p:spPr>
        <p:txBody>
          <a:bodyPr anchorCtr="0" anchor="t" bIns="91425" lIns="91425" spcFirstLastPara="1" rIns="91425" wrap="square" tIns="91425">
            <a:norm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463" name="Google Shape;463;p42"/>
          <p:cNvSpPr txBox="1"/>
          <p:nvPr>
            <p:ph idx="4" type="body"/>
          </p:nvPr>
        </p:nvSpPr>
        <p:spPr>
          <a:xfrm>
            <a:off x="6926275" y="4255626"/>
            <a:ext cx="1670400" cy="623400"/>
          </a:xfrm>
          <a:prstGeom prst="rect">
            <a:avLst/>
          </a:prstGeom>
        </p:spPr>
        <p:txBody>
          <a:bodyPr anchorCtr="0" anchor="t" bIns="91425" lIns="91425" spcFirstLastPara="1" rIns="91425" wrap="square" tIns="91425">
            <a:normAutofit/>
          </a:bodyPr>
          <a:lstStyle>
            <a:lvl1pPr indent="-298450" lvl="0" marL="457200" algn="ctr">
              <a:spcBef>
                <a:spcPts val="0"/>
              </a:spcBef>
              <a:spcAft>
                <a:spcPts val="0"/>
              </a:spcAft>
              <a:buSzPts val="1100"/>
              <a:buChar char="●"/>
              <a:defRPr/>
            </a:lvl1pPr>
            <a:lvl2pPr indent="-298450" lvl="1" marL="914400" algn="ctr">
              <a:spcBef>
                <a:spcPts val="0"/>
              </a:spcBef>
              <a:spcAft>
                <a:spcPts val="0"/>
              </a:spcAft>
              <a:buSzPts val="1100"/>
              <a:buChar char="○"/>
              <a:defRPr/>
            </a:lvl2pPr>
            <a:lvl3pPr indent="-298450" lvl="2" marL="1371600" algn="ctr">
              <a:spcBef>
                <a:spcPts val="0"/>
              </a:spcBef>
              <a:spcAft>
                <a:spcPts val="0"/>
              </a:spcAft>
              <a:buSzPts val="1100"/>
              <a:buChar char="■"/>
              <a:defRPr/>
            </a:lvl3pPr>
            <a:lvl4pPr indent="-298450" lvl="3" marL="1828800" algn="ctr">
              <a:spcBef>
                <a:spcPts val="0"/>
              </a:spcBef>
              <a:spcAft>
                <a:spcPts val="0"/>
              </a:spcAft>
              <a:buSzPts val="1100"/>
              <a:buChar char="●"/>
              <a:defRPr/>
            </a:lvl4pPr>
            <a:lvl5pPr indent="-298450" lvl="4" marL="2286000" algn="ctr">
              <a:spcBef>
                <a:spcPts val="0"/>
              </a:spcBef>
              <a:spcAft>
                <a:spcPts val="0"/>
              </a:spcAft>
              <a:buSzPts val="1100"/>
              <a:buChar char="○"/>
              <a:defRPr/>
            </a:lvl5pPr>
            <a:lvl6pPr indent="-298450" lvl="5" marL="2743200" algn="ctr">
              <a:spcBef>
                <a:spcPts val="0"/>
              </a:spcBef>
              <a:spcAft>
                <a:spcPts val="0"/>
              </a:spcAft>
              <a:buSzPts val="1100"/>
              <a:buChar char="■"/>
              <a:defRPr/>
            </a:lvl6pPr>
            <a:lvl7pPr indent="-298450" lvl="6" marL="3200400" algn="ctr">
              <a:spcBef>
                <a:spcPts val="0"/>
              </a:spcBef>
              <a:spcAft>
                <a:spcPts val="0"/>
              </a:spcAft>
              <a:buSzPts val="1100"/>
              <a:buChar char="●"/>
              <a:defRPr/>
            </a:lvl7pPr>
            <a:lvl8pPr indent="-298450" lvl="7" marL="3657600" algn="ctr">
              <a:spcBef>
                <a:spcPts val="0"/>
              </a:spcBef>
              <a:spcAft>
                <a:spcPts val="0"/>
              </a:spcAft>
              <a:buSzPts val="1100"/>
              <a:buChar char="○"/>
              <a:defRPr/>
            </a:lvl8pPr>
            <a:lvl9pPr indent="-298450" lvl="8" marL="4114800" algn="ctr">
              <a:spcBef>
                <a:spcPts val="0"/>
              </a:spcBef>
              <a:spcAft>
                <a:spcPts val="0"/>
              </a:spcAft>
              <a:buSzPts val="1100"/>
              <a:buChar char="■"/>
              <a:defRPr/>
            </a:lvl9pPr>
          </a:lstStyle>
          <a:p/>
        </p:txBody>
      </p:sp>
      <p:sp>
        <p:nvSpPr>
          <p:cNvPr id="464" name="Google Shape;464;p42"/>
          <p:cNvSpPr txBox="1"/>
          <p:nvPr>
            <p:ph idx="5" type="subTitle"/>
          </p:nvPr>
        </p:nvSpPr>
        <p:spPr>
          <a:xfrm>
            <a:off x="536400" y="3632474"/>
            <a:ext cx="1670400" cy="623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1pPr>
            <a:lvl2pPr lvl="1"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2pPr>
            <a:lvl3pPr lvl="2"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3pPr>
            <a:lvl4pPr lvl="3"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4pPr>
            <a:lvl5pPr lvl="4"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5pPr>
            <a:lvl6pPr lvl="5"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6pPr>
            <a:lvl7pPr lvl="6"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7pPr>
            <a:lvl8pPr lvl="7"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8pPr>
            <a:lvl9pPr lvl="8"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9pPr>
          </a:lstStyle>
          <a:p/>
        </p:txBody>
      </p:sp>
      <p:sp>
        <p:nvSpPr>
          <p:cNvPr id="465" name="Google Shape;465;p42"/>
          <p:cNvSpPr txBox="1"/>
          <p:nvPr>
            <p:ph idx="6" type="subTitle"/>
          </p:nvPr>
        </p:nvSpPr>
        <p:spPr>
          <a:xfrm>
            <a:off x="2667475" y="3632100"/>
            <a:ext cx="1670400" cy="623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1pPr>
            <a:lvl2pPr lvl="1"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2pPr>
            <a:lvl3pPr lvl="2"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3pPr>
            <a:lvl4pPr lvl="3"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4pPr>
            <a:lvl5pPr lvl="4"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5pPr>
            <a:lvl6pPr lvl="5"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6pPr>
            <a:lvl7pPr lvl="6"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7pPr>
            <a:lvl8pPr lvl="7"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8pPr>
            <a:lvl9pPr lvl="8"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9pPr>
          </a:lstStyle>
          <a:p/>
        </p:txBody>
      </p:sp>
      <p:sp>
        <p:nvSpPr>
          <p:cNvPr id="466" name="Google Shape;466;p42"/>
          <p:cNvSpPr txBox="1"/>
          <p:nvPr>
            <p:ph idx="7" type="subTitle"/>
          </p:nvPr>
        </p:nvSpPr>
        <p:spPr>
          <a:xfrm>
            <a:off x="4795075" y="3632100"/>
            <a:ext cx="1670400" cy="623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1pPr>
            <a:lvl2pPr lvl="1"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2pPr>
            <a:lvl3pPr lvl="2"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3pPr>
            <a:lvl4pPr lvl="3"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4pPr>
            <a:lvl5pPr lvl="4"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5pPr>
            <a:lvl6pPr lvl="5"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6pPr>
            <a:lvl7pPr lvl="6"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7pPr>
            <a:lvl8pPr lvl="7"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8pPr>
            <a:lvl9pPr lvl="8"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9pPr>
          </a:lstStyle>
          <a:p/>
        </p:txBody>
      </p:sp>
      <p:sp>
        <p:nvSpPr>
          <p:cNvPr id="467" name="Google Shape;467;p42"/>
          <p:cNvSpPr txBox="1"/>
          <p:nvPr>
            <p:ph idx="8" type="subTitle"/>
          </p:nvPr>
        </p:nvSpPr>
        <p:spPr>
          <a:xfrm>
            <a:off x="6926275" y="3632100"/>
            <a:ext cx="1670400" cy="6234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1pPr>
            <a:lvl2pPr lvl="1"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2pPr>
            <a:lvl3pPr lvl="2"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3pPr>
            <a:lvl4pPr lvl="3"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4pPr>
            <a:lvl5pPr lvl="4"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5pPr>
            <a:lvl6pPr lvl="5"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6pPr>
            <a:lvl7pPr lvl="6"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7pPr>
            <a:lvl8pPr lvl="7"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8pPr>
            <a:lvl9pPr lvl="8" algn="ctr">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9pPr>
          </a:lstStyle>
          <a:p/>
        </p:txBody>
      </p:sp>
      <p:sp>
        <p:nvSpPr>
          <p:cNvPr id="468" name="Google Shape;468;p42"/>
          <p:cNvSpPr/>
          <p:nvPr>
            <p:ph idx="9" type="pic"/>
          </p:nvPr>
        </p:nvSpPr>
        <p:spPr>
          <a:xfrm>
            <a:off x="421200" y="1184100"/>
            <a:ext cx="1904400" cy="2286000"/>
          </a:xfrm>
          <a:prstGeom prst="roundRect">
            <a:avLst>
              <a:gd fmla="val 4581" name="adj"/>
            </a:avLst>
          </a:prstGeom>
          <a:noFill/>
          <a:ln>
            <a:noFill/>
          </a:ln>
        </p:spPr>
      </p:sp>
      <p:sp>
        <p:nvSpPr>
          <p:cNvPr id="469" name="Google Shape;469;p42"/>
          <p:cNvSpPr/>
          <p:nvPr>
            <p:ph idx="13" type="pic"/>
          </p:nvPr>
        </p:nvSpPr>
        <p:spPr>
          <a:xfrm>
            <a:off x="2552963" y="1184400"/>
            <a:ext cx="1904400" cy="2286000"/>
          </a:xfrm>
          <a:prstGeom prst="roundRect">
            <a:avLst>
              <a:gd fmla="val 4581" name="adj"/>
            </a:avLst>
          </a:prstGeom>
          <a:noFill/>
          <a:ln>
            <a:noFill/>
          </a:ln>
        </p:spPr>
      </p:sp>
      <p:sp>
        <p:nvSpPr>
          <p:cNvPr id="470" name="Google Shape;470;p42"/>
          <p:cNvSpPr/>
          <p:nvPr>
            <p:ph idx="14" type="pic"/>
          </p:nvPr>
        </p:nvSpPr>
        <p:spPr>
          <a:xfrm>
            <a:off x="4684100" y="1184400"/>
            <a:ext cx="1904400" cy="2286000"/>
          </a:xfrm>
          <a:prstGeom prst="roundRect">
            <a:avLst>
              <a:gd fmla="val 4581" name="adj"/>
            </a:avLst>
          </a:prstGeom>
          <a:noFill/>
          <a:ln>
            <a:noFill/>
          </a:ln>
        </p:spPr>
      </p:sp>
      <p:sp>
        <p:nvSpPr>
          <p:cNvPr id="471" name="Google Shape;471;p42"/>
          <p:cNvSpPr/>
          <p:nvPr>
            <p:ph idx="15" type="pic"/>
          </p:nvPr>
        </p:nvSpPr>
        <p:spPr>
          <a:xfrm>
            <a:off x="6811625" y="1184400"/>
            <a:ext cx="1904400" cy="2286000"/>
          </a:xfrm>
          <a:prstGeom prst="roundRect">
            <a:avLst>
              <a:gd fmla="val 4581" name="adj"/>
            </a:avLst>
          </a:prstGeom>
          <a:noFill/>
          <a:ln>
            <a:noFill/>
          </a:ln>
        </p:spPr>
      </p:sp>
      <p:grpSp>
        <p:nvGrpSpPr>
          <p:cNvPr id="472" name="Google Shape;472;p42"/>
          <p:cNvGrpSpPr/>
          <p:nvPr/>
        </p:nvGrpSpPr>
        <p:grpSpPr>
          <a:xfrm rot="1935365">
            <a:off x="55" y="-2213002"/>
            <a:ext cx="3479557" cy="3479557"/>
            <a:chOff x="-1225650" y="-310172"/>
            <a:chExt cx="2751600" cy="2751600"/>
          </a:xfrm>
        </p:grpSpPr>
        <p:sp>
          <p:nvSpPr>
            <p:cNvPr id="473" name="Google Shape;473;p42"/>
            <p:cNvSpPr/>
            <p:nvPr/>
          </p:nvSpPr>
          <p:spPr>
            <a:xfrm rot="6785071">
              <a:off x="-898465" y="17013"/>
              <a:ext cx="2097231" cy="2097231"/>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4" name="Google Shape;474;p42"/>
            <p:cNvSpPr/>
            <p:nvPr/>
          </p:nvSpPr>
          <p:spPr>
            <a:xfrm rot="6784296">
              <a:off x="-710931" y="203630"/>
              <a:ext cx="1723992" cy="1723992"/>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5" name="Google Shape;475;p42"/>
            <p:cNvSpPr/>
            <p:nvPr/>
          </p:nvSpPr>
          <p:spPr>
            <a:xfrm rot="6785852">
              <a:off x="-497608" y="417790"/>
              <a:ext cx="1295445" cy="1295445"/>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Team Members  slide - v2">
  <p:cSld name="CUSTOM_17">
    <p:spTree>
      <p:nvGrpSpPr>
        <p:cNvPr id="476" name="Shape 476"/>
        <p:cNvGrpSpPr/>
        <p:nvPr/>
      </p:nvGrpSpPr>
      <p:grpSpPr>
        <a:xfrm>
          <a:off x="0" y="0"/>
          <a:ext cx="0" cy="0"/>
          <a:chOff x="0" y="0"/>
          <a:chExt cx="0" cy="0"/>
        </a:xfrm>
      </p:grpSpPr>
      <p:sp>
        <p:nvSpPr>
          <p:cNvPr id="477" name="Google Shape;477;p43"/>
          <p:cNvSpPr/>
          <p:nvPr/>
        </p:nvSpPr>
        <p:spPr>
          <a:xfrm rot="1385070">
            <a:off x="-2078583" y="-79056"/>
            <a:ext cx="5301613" cy="5301613"/>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8" name="Google Shape;478;p43"/>
          <p:cNvSpPr/>
          <p:nvPr/>
        </p:nvSpPr>
        <p:spPr>
          <a:xfrm rot="10800000">
            <a:off x="3223775" y="8450"/>
            <a:ext cx="5920200" cy="5143500"/>
          </a:xfrm>
          <a:prstGeom prst="rect">
            <a:avLst/>
          </a:prstGeom>
          <a:gradFill>
            <a:gsLst>
              <a:gs pos="0">
                <a:srgbClr val="0064B2">
                  <a:alpha val="20000"/>
                </a:srgbClr>
              </a:gs>
              <a:gs pos="50000">
                <a:schemeClr val="lt1"/>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79" name="Google Shape;479;p43"/>
          <p:cNvSpPr txBox="1"/>
          <p:nvPr>
            <p:ph idx="1" type="subTitle"/>
          </p:nvPr>
        </p:nvSpPr>
        <p:spPr>
          <a:xfrm>
            <a:off x="5497200" y="489600"/>
            <a:ext cx="3315600" cy="408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1pPr>
            <a:lvl2pPr lvl="1">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2pPr>
            <a:lvl3pPr lvl="2">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3pPr>
            <a:lvl4pPr lvl="3">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4pPr>
            <a:lvl5pPr lvl="4">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5pPr>
            <a:lvl6pPr lvl="5">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6pPr>
            <a:lvl7pPr lvl="6">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7pPr>
            <a:lvl8pPr lvl="7">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8pPr>
            <a:lvl9pPr lvl="8">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9pPr>
          </a:lstStyle>
          <a:p/>
        </p:txBody>
      </p:sp>
      <p:sp>
        <p:nvSpPr>
          <p:cNvPr id="480" name="Google Shape;480;p43"/>
          <p:cNvSpPr txBox="1"/>
          <p:nvPr>
            <p:ph idx="2" type="body"/>
          </p:nvPr>
        </p:nvSpPr>
        <p:spPr>
          <a:xfrm>
            <a:off x="5497200" y="898200"/>
            <a:ext cx="3315600" cy="4086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81" name="Google Shape;481;p43"/>
          <p:cNvSpPr txBox="1"/>
          <p:nvPr>
            <p:ph idx="3" type="subTitle"/>
          </p:nvPr>
        </p:nvSpPr>
        <p:spPr>
          <a:xfrm>
            <a:off x="5497200" y="1609200"/>
            <a:ext cx="3315600" cy="408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1pPr>
            <a:lvl2pPr lvl="1">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2pPr>
            <a:lvl3pPr lvl="2">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3pPr>
            <a:lvl4pPr lvl="3">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4pPr>
            <a:lvl5pPr lvl="4">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5pPr>
            <a:lvl6pPr lvl="5">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6pPr>
            <a:lvl7pPr lvl="6">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7pPr>
            <a:lvl8pPr lvl="7">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8pPr>
            <a:lvl9pPr lvl="8">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9pPr>
          </a:lstStyle>
          <a:p/>
        </p:txBody>
      </p:sp>
      <p:sp>
        <p:nvSpPr>
          <p:cNvPr id="482" name="Google Shape;482;p43"/>
          <p:cNvSpPr txBox="1"/>
          <p:nvPr>
            <p:ph idx="4" type="body"/>
          </p:nvPr>
        </p:nvSpPr>
        <p:spPr>
          <a:xfrm>
            <a:off x="5497200" y="2017800"/>
            <a:ext cx="3315600" cy="4086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83" name="Google Shape;483;p43"/>
          <p:cNvSpPr txBox="1"/>
          <p:nvPr>
            <p:ph idx="5" type="subTitle"/>
          </p:nvPr>
        </p:nvSpPr>
        <p:spPr>
          <a:xfrm>
            <a:off x="5497200" y="2728800"/>
            <a:ext cx="3315600" cy="408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1pPr>
            <a:lvl2pPr lvl="1">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2pPr>
            <a:lvl3pPr lvl="2">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3pPr>
            <a:lvl4pPr lvl="3">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4pPr>
            <a:lvl5pPr lvl="4">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5pPr>
            <a:lvl6pPr lvl="5">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6pPr>
            <a:lvl7pPr lvl="6">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7pPr>
            <a:lvl8pPr lvl="7">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8pPr>
            <a:lvl9pPr lvl="8">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9pPr>
          </a:lstStyle>
          <a:p/>
        </p:txBody>
      </p:sp>
      <p:sp>
        <p:nvSpPr>
          <p:cNvPr id="484" name="Google Shape;484;p43"/>
          <p:cNvSpPr txBox="1"/>
          <p:nvPr>
            <p:ph idx="6" type="body"/>
          </p:nvPr>
        </p:nvSpPr>
        <p:spPr>
          <a:xfrm>
            <a:off x="5497200" y="3137400"/>
            <a:ext cx="3315600" cy="4086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85" name="Google Shape;485;p43"/>
          <p:cNvSpPr txBox="1"/>
          <p:nvPr>
            <p:ph idx="7" type="subTitle"/>
          </p:nvPr>
        </p:nvSpPr>
        <p:spPr>
          <a:xfrm>
            <a:off x="5497200" y="3852000"/>
            <a:ext cx="3315600" cy="408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1pPr>
            <a:lvl2pPr lvl="1">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2pPr>
            <a:lvl3pPr lvl="2">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3pPr>
            <a:lvl4pPr lvl="3">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4pPr>
            <a:lvl5pPr lvl="4">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5pPr>
            <a:lvl6pPr lvl="5">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6pPr>
            <a:lvl7pPr lvl="6">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7pPr>
            <a:lvl8pPr lvl="7">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8pPr>
            <a:lvl9pPr lvl="8">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9pPr>
          </a:lstStyle>
          <a:p/>
        </p:txBody>
      </p:sp>
      <p:sp>
        <p:nvSpPr>
          <p:cNvPr id="486" name="Google Shape;486;p43"/>
          <p:cNvSpPr txBox="1"/>
          <p:nvPr>
            <p:ph idx="8" type="body"/>
          </p:nvPr>
        </p:nvSpPr>
        <p:spPr>
          <a:xfrm>
            <a:off x="5497200" y="4260600"/>
            <a:ext cx="3315600" cy="4086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87" name="Google Shape;487;p43"/>
          <p:cNvSpPr txBox="1"/>
          <p:nvPr>
            <p:ph type="title"/>
          </p:nvPr>
        </p:nvSpPr>
        <p:spPr>
          <a:xfrm>
            <a:off x="363600" y="2307600"/>
            <a:ext cx="2595600" cy="547200"/>
          </a:xfrm>
          <a:prstGeom prst="rect">
            <a:avLst/>
          </a:prstGeom>
        </p:spPr>
        <p:txBody>
          <a:bodyPr anchorCtr="0" anchor="t" bIns="91425" lIns="91425" spcFirstLastPara="1" rIns="91425" wrap="square" tIns="91425">
            <a:normAutofit/>
          </a:bodyPr>
          <a:lstStyle>
            <a:lvl1pPr lvl="0" algn="ctr">
              <a:spcBef>
                <a:spcPts val="0"/>
              </a:spcBef>
              <a:spcAft>
                <a:spcPts val="0"/>
              </a:spcAft>
              <a:buSzPts val="20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
        <p:nvSpPr>
          <p:cNvPr id="488" name="Google Shape;488;p43"/>
          <p:cNvSpPr/>
          <p:nvPr>
            <p:ph idx="9" type="pic"/>
          </p:nvPr>
        </p:nvSpPr>
        <p:spPr>
          <a:xfrm>
            <a:off x="3397250" y="435600"/>
            <a:ext cx="1825200" cy="928800"/>
          </a:xfrm>
          <a:prstGeom prst="roundRect">
            <a:avLst>
              <a:gd fmla="val 4581" name="adj"/>
            </a:avLst>
          </a:prstGeom>
          <a:noFill/>
          <a:ln>
            <a:noFill/>
          </a:ln>
        </p:spPr>
      </p:sp>
      <p:sp>
        <p:nvSpPr>
          <p:cNvPr id="489" name="Google Shape;489;p43"/>
          <p:cNvSpPr/>
          <p:nvPr>
            <p:ph idx="13" type="pic"/>
          </p:nvPr>
        </p:nvSpPr>
        <p:spPr>
          <a:xfrm>
            <a:off x="3397250" y="1555200"/>
            <a:ext cx="1825200" cy="928800"/>
          </a:xfrm>
          <a:prstGeom prst="roundRect">
            <a:avLst>
              <a:gd fmla="val 4581" name="adj"/>
            </a:avLst>
          </a:prstGeom>
          <a:noFill/>
          <a:ln>
            <a:noFill/>
          </a:ln>
        </p:spPr>
      </p:sp>
      <p:sp>
        <p:nvSpPr>
          <p:cNvPr id="490" name="Google Shape;490;p43"/>
          <p:cNvSpPr/>
          <p:nvPr>
            <p:ph idx="14" type="pic"/>
          </p:nvPr>
        </p:nvSpPr>
        <p:spPr>
          <a:xfrm>
            <a:off x="3397250" y="2676600"/>
            <a:ext cx="1825200" cy="928800"/>
          </a:xfrm>
          <a:prstGeom prst="roundRect">
            <a:avLst>
              <a:gd fmla="val 4581" name="adj"/>
            </a:avLst>
          </a:prstGeom>
          <a:noFill/>
          <a:ln>
            <a:noFill/>
          </a:ln>
        </p:spPr>
      </p:sp>
      <p:sp>
        <p:nvSpPr>
          <p:cNvPr id="491" name="Google Shape;491;p43"/>
          <p:cNvSpPr/>
          <p:nvPr>
            <p:ph idx="15" type="pic"/>
          </p:nvPr>
        </p:nvSpPr>
        <p:spPr>
          <a:xfrm>
            <a:off x="3397250" y="3798000"/>
            <a:ext cx="1825200" cy="928800"/>
          </a:xfrm>
          <a:prstGeom prst="roundRect">
            <a:avLst>
              <a:gd fmla="val 4581" name="adj"/>
            </a:avLst>
          </a:prstGeom>
          <a:noFill/>
          <a:ln>
            <a:noFill/>
          </a:ln>
        </p:spPr>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Team Members  slide - v3">
  <p:cSld name="CUSTOM_18">
    <p:spTree>
      <p:nvGrpSpPr>
        <p:cNvPr id="492" name="Shape 492"/>
        <p:cNvGrpSpPr/>
        <p:nvPr/>
      </p:nvGrpSpPr>
      <p:grpSpPr>
        <a:xfrm>
          <a:off x="0" y="0"/>
          <a:ext cx="0" cy="0"/>
          <a:chOff x="0" y="0"/>
          <a:chExt cx="0" cy="0"/>
        </a:xfrm>
      </p:grpSpPr>
      <p:sp>
        <p:nvSpPr>
          <p:cNvPr id="493" name="Google Shape;493;p44"/>
          <p:cNvSpPr/>
          <p:nvPr/>
        </p:nvSpPr>
        <p:spPr>
          <a:xfrm>
            <a:off x="1164300" y="1581750"/>
            <a:ext cx="3238800" cy="1226100"/>
          </a:xfrm>
          <a:prstGeom prst="roundRect">
            <a:avLst>
              <a:gd fmla="val 4845" name="adj"/>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4" name="Google Shape;494;p44"/>
          <p:cNvSpPr/>
          <p:nvPr/>
        </p:nvSpPr>
        <p:spPr>
          <a:xfrm>
            <a:off x="1164300" y="3159750"/>
            <a:ext cx="3238800" cy="1226100"/>
          </a:xfrm>
          <a:prstGeom prst="roundRect">
            <a:avLst>
              <a:gd fmla="val 4845" name="adj"/>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5" name="Google Shape;495;p44"/>
          <p:cNvSpPr/>
          <p:nvPr/>
        </p:nvSpPr>
        <p:spPr>
          <a:xfrm>
            <a:off x="5282675" y="1552350"/>
            <a:ext cx="3238800" cy="1226100"/>
          </a:xfrm>
          <a:prstGeom prst="roundRect">
            <a:avLst>
              <a:gd fmla="val 4845" name="adj"/>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6" name="Google Shape;496;p44"/>
          <p:cNvSpPr/>
          <p:nvPr/>
        </p:nvSpPr>
        <p:spPr>
          <a:xfrm>
            <a:off x="5282675" y="3160800"/>
            <a:ext cx="3238800" cy="1226100"/>
          </a:xfrm>
          <a:prstGeom prst="roundRect">
            <a:avLst>
              <a:gd fmla="val 4845" name="adj"/>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497" name="Google Shape;497;p44"/>
          <p:cNvSpPr txBox="1"/>
          <p:nvPr>
            <p:ph type="title"/>
          </p:nvPr>
        </p:nvSpPr>
        <p:spPr>
          <a:xfrm>
            <a:off x="727200" y="622800"/>
            <a:ext cx="7765200" cy="547200"/>
          </a:xfrm>
          <a:prstGeom prst="rect">
            <a:avLst/>
          </a:prstGeom>
        </p:spPr>
        <p:txBody>
          <a:bodyPr anchorCtr="0" anchor="t" bIns="91425" lIns="91425" spcFirstLastPara="1" rIns="91425" wrap="square" tIns="91425">
            <a:normAutofit/>
          </a:bodyPr>
          <a:lstStyle>
            <a:lvl1pPr lvl="0" algn="ctr">
              <a:spcBef>
                <a:spcPts val="0"/>
              </a:spcBef>
              <a:spcAft>
                <a:spcPts val="0"/>
              </a:spcAft>
              <a:buSzPts val="20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
        <p:nvSpPr>
          <p:cNvPr id="498" name="Google Shape;498;p44"/>
          <p:cNvSpPr txBox="1"/>
          <p:nvPr>
            <p:ph idx="1" type="subTitle"/>
          </p:nvPr>
        </p:nvSpPr>
        <p:spPr>
          <a:xfrm>
            <a:off x="1728000" y="1782000"/>
            <a:ext cx="2451600" cy="4068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1pPr>
            <a:lvl2pPr lvl="1">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2pPr>
            <a:lvl3pPr lvl="2">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3pPr>
            <a:lvl4pPr lvl="3">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4pPr>
            <a:lvl5pPr lvl="4">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5pPr>
            <a:lvl6pPr lvl="5">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6pPr>
            <a:lvl7pPr lvl="6">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7pPr>
            <a:lvl8pPr lvl="7">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8pPr>
            <a:lvl9pPr lvl="8">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9pPr>
          </a:lstStyle>
          <a:p/>
        </p:txBody>
      </p:sp>
      <p:sp>
        <p:nvSpPr>
          <p:cNvPr id="499" name="Google Shape;499;p44"/>
          <p:cNvSpPr txBox="1"/>
          <p:nvPr>
            <p:ph idx="2" type="body"/>
          </p:nvPr>
        </p:nvSpPr>
        <p:spPr>
          <a:xfrm>
            <a:off x="1728000" y="2188800"/>
            <a:ext cx="2451600" cy="4068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00" name="Google Shape;500;p44"/>
          <p:cNvSpPr txBox="1"/>
          <p:nvPr>
            <p:ph idx="3" type="subTitle"/>
          </p:nvPr>
        </p:nvSpPr>
        <p:spPr>
          <a:xfrm>
            <a:off x="1728000" y="3366000"/>
            <a:ext cx="2451600" cy="4068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1pPr>
            <a:lvl2pPr lvl="1">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2pPr>
            <a:lvl3pPr lvl="2">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3pPr>
            <a:lvl4pPr lvl="3">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4pPr>
            <a:lvl5pPr lvl="4">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5pPr>
            <a:lvl6pPr lvl="5">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6pPr>
            <a:lvl7pPr lvl="6">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7pPr>
            <a:lvl8pPr lvl="7">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8pPr>
            <a:lvl9pPr lvl="8">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9pPr>
          </a:lstStyle>
          <a:p/>
        </p:txBody>
      </p:sp>
      <p:sp>
        <p:nvSpPr>
          <p:cNvPr id="501" name="Google Shape;501;p44"/>
          <p:cNvSpPr txBox="1"/>
          <p:nvPr>
            <p:ph idx="4" type="body"/>
          </p:nvPr>
        </p:nvSpPr>
        <p:spPr>
          <a:xfrm>
            <a:off x="1728000" y="3772800"/>
            <a:ext cx="2451600" cy="4068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02" name="Google Shape;502;p44"/>
          <p:cNvSpPr txBox="1"/>
          <p:nvPr>
            <p:ph idx="5" type="body"/>
          </p:nvPr>
        </p:nvSpPr>
        <p:spPr>
          <a:xfrm>
            <a:off x="5821200" y="2188800"/>
            <a:ext cx="2451600" cy="4068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03" name="Google Shape;503;p44"/>
          <p:cNvSpPr txBox="1"/>
          <p:nvPr>
            <p:ph idx="6" type="subTitle"/>
          </p:nvPr>
        </p:nvSpPr>
        <p:spPr>
          <a:xfrm>
            <a:off x="5821200" y="1782000"/>
            <a:ext cx="2451600" cy="4068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1pPr>
            <a:lvl2pPr lvl="1">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2pPr>
            <a:lvl3pPr lvl="2">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3pPr>
            <a:lvl4pPr lvl="3">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4pPr>
            <a:lvl5pPr lvl="4">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5pPr>
            <a:lvl6pPr lvl="5">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6pPr>
            <a:lvl7pPr lvl="6">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7pPr>
            <a:lvl8pPr lvl="7">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8pPr>
            <a:lvl9pPr lvl="8">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9pPr>
          </a:lstStyle>
          <a:p/>
        </p:txBody>
      </p:sp>
      <p:sp>
        <p:nvSpPr>
          <p:cNvPr id="504" name="Google Shape;504;p44"/>
          <p:cNvSpPr txBox="1"/>
          <p:nvPr>
            <p:ph idx="7" type="subTitle"/>
          </p:nvPr>
        </p:nvSpPr>
        <p:spPr>
          <a:xfrm>
            <a:off x="5821200" y="3366000"/>
            <a:ext cx="2451600" cy="4068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1pPr>
            <a:lvl2pPr lvl="1">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2pPr>
            <a:lvl3pPr lvl="2">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3pPr>
            <a:lvl4pPr lvl="3">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4pPr>
            <a:lvl5pPr lvl="4">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5pPr>
            <a:lvl6pPr lvl="5">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6pPr>
            <a:lvl7pPr lvl="6">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7pPr>
            <a:lvl8pPr lvl="7">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8pPr>
            <a:lvl9pPr lvl="8">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9pPr>
          </a:lstStyle>
          <a:p/>
        </p:txBody>
      </p:sp>
      <p:sp>
        <p:nvSpPr>
          <p:cNvPr id="505" name="Google Shape;505;p44"/>
          <p:cNvSpPr txBox="1"/>
          <p:nvPr>
            <p:ph idx="8" type="body"/>
          </p:nvPr>
        </p:nvSpPr>
        <p:spPr>
          <a:xfrm>
            <a:off x="5821200" y="3772800"/>
            <a:ext cx="2451600" cy="4068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06" name="Google Shape;506;p44"/>
          <p:cNvSpPr/>
          <p:nvPr>
            <p:ph idx="9" type="pic"/>
          </p:nvPr>
        </p:nvSpPr>
        <p:spPr>
          <a:xfrm>
            <a:off x="727200" y="1700475"/>
            <a:ext cx="882000" cy="928800"/>
          </a:xfrm>
          <a:prstGeom prst="roundRect">
            <a:avLst>
              <a:gd fmla="val 4581" name="adj"/>
            </a:avLst>
          </a:prstGeom>
          <a:noFill/>
          <a:ln>
            <a:noFill/>
          </a:ln>
        </p:spPr>
      </p:sp>
      <p:sp>
        <p:nvSpPr>
          <p:cNvPr id="507" name="Google Shape;507;p44"/>
          <p:cNvSpPr/>
          <p:nvPr>
            <p:ph idx="13" type="pic"/>
          </p:nvPr>
        </p:nvSpPr>
        <p:spPr>
          <a:xfrm>
            <a:off x="727200" y="3309450"/>
            <a:ext cx="882000" cy="928800"/>
          </a:xfrm>
          <a:prstGeom prst="roundRect">
            <a:avLst>
              <a:gd fmla="val 4581" name="adj"/>
            </a:avLst>
          </a:prstGeom>
          <a:noFill/>
          <a:ln>
            <a:noFill/>
          </a:ln>
        </p:spPr>
      </p:sp>
      <p:sp>
        <p:nvSpPr>
          <p:cNvPr id="508" name="Google Shape;508;p44"/>
          <p:cNvSpPr/>
          <p:nvPr>
            <p:ph idx="14" type="pic"/>
          </p:nvPr>
        </p:nvSpPr>
        <p:spPr>
          <a:xfrm>
            <a:off x="4820400" y="1701000"/>
            <a:ext cx="882000" cy="928800"/>
          </a:xfrm>
          <a:prstGeom prst="roundRect">
            <a:avLst>
              <a:gd fmla="val 4581" name="adj"/>
            </a:avLst>
          </a:prstGeom>
          <a:noFill/>
          <a:ln>
            <a:noFill/>
          </a:ln>
        </p:spPr>
      </p:sp>
      <p:sp>
        <p:nvSpPr>
          <p:cNvPr id="509" name="Google Shape;509;p44"/>
          <p:cNvSpPr/>
          <p:nvPr>
            <p:ph idx="15" type="pic"/>
          </p:nvPr>
        </p:nvSpPr>
        <p:spPr>
          <a:xfrm>
            <a:off x="4820400" y="3309450"/>
            <a:ext cx="882000" cy="928800"/>
          </a:xfrm>
          <a:prstGeom prst="roundRect">
            <a:avLst>
              <a:gd fmla="val 4581" name="adj"/>
            </a:avLst>
          </a:prstGeom>
          <a:noFill/>
          <a:ln>
            <a:noFill/>
          </a:ln>
        </p:spPr>
      </p:sp>
      <p:sp>
        <p:nvSpPr>
          <p:cNvPr id="510" name="Google Shape;510;p44"/>
          <p:cNvSpPr/>
          <p:nvPr/>
        </p:nvSpPr>
        <p:spPr>
          <a:xfrm rot="1385070">
            <a:off x="7058817" y="-3498906"/>
            <a:ext cx="5301613" cy="5301613"/>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1" name="Google Shape;511;p44"/>
          <p:cNvSpPr/>
          <p:nvPr/>
        </p:nvSpPr>
        <p:spPr>
          <a:xfrm rot="1385070">
            <a:off x="7374492" y="-3877156"/>
            <a:ext cx="5301613" cy="5301613"/>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user slide - v1">
  <p:cSld name="CUSTOM_19">
    <p:spTree>
      <p:nvGrpSpPr>
        <p:cNvPr id="512" name="Shape 512"/>
        <p:cNvGrpSpPr/>
        <p:nvPr/>
      </p:nvGrpSpPr>
      <p:grpSpPr>
        <a:xfrm>
          <a:off x="0" y="0"/>
          <a:ext cx="0" cy="0"/>
          <a:chOff x="0" y="0"/>
          <a:chExt cx="0" cy="0"/>
        </a:xfrm>
      </p:grpSpPr>
      <p:sp>
        <p:nvSpPr>
          <p:cNvPr id="513" name="Google Shape;513;p45"/>
          <p:cNvSpPr txBox="1"/>
          <p:nvPr>
            <p:ph type="title"/>
          </p:nvPr>
        </p:nvSpPr>
        <p:spPr>
          <a:xfrm>
            <a:off x="539950" y="355950"/>
            <a:ext cx="3445200" cy="547200"/>
          </a:xfrm>
          <a:prstGeom prst="rect">
            <a:avLst/>
          </a:prstGeom>
        </p:spPr>
        <p:txBody>
          <a:bodyPr anchorCtr="0" anchor="t" bIns="91425" lIns="91425" spcFirstLastPara="1" rIns="91425" wrap="square" tIns="91425">
            <a:normAutofit/>
          </a:bodyPr>
          <a:lstStyle>
            <a:lvl1pPr lvl="0">
              <a:spcBef>
                <a:spcPts val="0"/>
              </a:spcBef>
              <a:spcAft>
                <a:spcPts val="0"/>
              </a:spcAft>
              <a:buSzPts val="2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514" name="Google Shape;514;p45"/>
          <p:cNvSpPr/>
          <p:nvPr/>
        </p:nvSpPr>
        <p:spPr>
          <a:xfrm>
            <a:off x="5773800" y="8175"/>
            <a:ext cx="3387900" cy="5143500"/>
          </a:xfrm>
          <a:prstGeom prst="rect">
            <a:avLst/>
          </a:prstGeom>
          <a:gradFill>
            <a:gsLst>
              <a:gs pos="0">
                <a:srgbClr val="0064B2">
                  <a:alpha val="20000"/>
                </a:srgbClr>
              </a:gs>
              <a:gs pos="50000">
                <a:schemeClr val="lt1"/>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15" name="Google Shape;515;p45"/>
          <p:cNvSpPr/>
          <p:nvPr>
            <p:ph idx="2" type="pic"/>
          </p:nvPr>
        </p:nvSpPr>
        <p:spPr>
          <a:xfrm>
            <a:off x="4390800" y="8175"/>
            <a:ext cx="2700000" cy="5143500"/>
          </a:xfrm>
          <a:prstGeom prst="rect">
            <a:avLst/>
          </a:prstGeom>
          <a:noFill/>
          <a:ln>
            <a:noFill/>
          </a:ln>
        </p:spPr>
      </p:sp>
      <p:sp>
        <p:nvSpPr>
          <p:cNvPr id="516" name="Google Shape;516;p45"/>
          <p:cNvSpPr txBox="1"/>
          <p:nvPr>
            <p:ph idx="1" type="subTitle"/>
          </p:nvPr>
        </p:nvSpPr>
        <p:spPr>
          <a:xfrm>
            <a:off x="539950" y="1417950"/>
            <a:ext cx="3445200" cy="4248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1pPr>
            <a:lvl2pPr lvl="1">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2pPr>
            <a:lvl3pPr lvl="2">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3pPr>
            <a:lvl4pPr lvl="3">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4pPr>
            <a:lvl5pPr lvl="4">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5pPr>
            <a:lvl6pPr lvl="5">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6pPr>
            <a:lvl7pPr lvl="6">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7pPr>
            <a:lvl8pPr lvl="7">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8pPr>
            <a:lvl9pPr lvl="8">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9pPr>
          </a:lstStyle>
          <a:p/>
        </p:txBody>
      </p:sp>
      <p:sp>
        <p:nvSpPr>
          <p:cNvPr id="517" name="Google Shape;517;p45"/>
          <p:cNvSpPr txBox="1"/>
          <p:nvPr>
            <p:ph idx="3" type="body"/>
          </p:nvPr>
        </p:nvSpPr>
        <p:spPr>
          <a:xfrm>
            <a:off x="539950" y="1842750"/>
            <a:ext cx="3445200" cy="4248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cxnSp>
        <p:nvCxnSpPr>
          <p:cNvPr id="518" name="Google Shape;518;p45"/>
          <p:cNvCxnSpPr/>
          <p:nvPr/>
        </p:nvCxnSpPr>
        <p:spPr>
          <a:xfrm>
            <a:off x="601265" y="2421975"/>
            <a:ext cx="3320400" cy="0"/>
          </a:xfrm>
          <a:prstGeom prst="straightConnector1">
            <a:avLst/>
          </a:prstGeom>
          <a:noFill/>
          <a:ln cap="flat" cmpd="sng" w="9525">
            <a:solidFill>
              <a:schemeClr val="lt2"/>
            </a:solidFill>
            <a:prstDash val="solid"/>
            <a:round/>
            <a:headEnd len="med" w="med" type="none"/>
            <a:tailEnd len="med" w="med" type="none"/>
          </a:ln>
        </p:spPr>
      </p:cxnSp>
      <p:sp>
        <p:nvSpPr>
          <p:cNvPr id="519" name="Google Shape;519;p45"/>
          <p:cNvSpPr txBox="1"/>
          <p:nvPr>
            <p:ph idx="4" type="body"/>
          </p:nvPr>
        </p:nvSpPr>
        <p:spPr>
          <a:xfrm>
            <a:off x="539950" y="2573550"/>
            <a:ext cx="3445200" cy="22140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grpSp>
        <p:nvGrpSpPr>
          <p:cNvPr id="520" name="Google Shape;520;p45"/>
          <p:cNvGrpSpPr/>
          <p:nvPr/>
        </p:nvGrpSpPr>
        <p:grpSpPr>
          <a:xfrm rot="-5400000">
            <a:off x="6451966" y="-2636597"/>
            <a:ext cx="5443765" cy="5442665"/>
            <a:chOff x="-1225650" y="-310172"/>
            <a:chExt cx="2751600" cy="2751600"/>
          </a:xfrm>
        </p:grpSpPr>
        <p:sp>
          <p:nvSpPr>
            <p:cNvPr id="521" name="Google Shape;521;p45"/>
            <p:cNvSpPr/>
            <p:nvPr/>
          </p:nvSpPr>
          <p:spPr>
            <a:xfrm rot="6785071">
              <a:off x="-898465" y="17013"/>
              <a:ext cx="2097231" cy="2097231"/>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2" name="Google Shape;522;p45"/>
            <p:cNvSpPr/>
            <p:nvPr/>
          </p:nvSpPr>
          <p:spPr>
            <a:xfrm rot="6784296">
              <a:off x="-710931" y="203630"/>
              <a:ext cx="1723992" cy="1723992"/>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3" name="Google Shape;523;p45"/>
            <p:cNvSpPr/>
            <p:nvPr/>
          </p:nvSpPr>
          <p:spPr>
            <a:xfrm rot="6785852">
              <a:off x="-497608" y="417790"/>
              <a:ext cx="1295445" cy="1295445"/>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user layout - v2">
  <p:cSld name="CUSTOM_20">
    <p:bg>
      <p:bgPr>
        <a:gradFill>
          <a:gsLst>
            <a:gs pos="0">
              <a:schemeClr val="accent1"/>
            </a:gs>
            <a:gs pos="100000">
              <a:schemeClr val="accent2"/>
            </a:gs>
          </a:gsLst>
          <a:lin ang="13500032" scaled="0"/>
        </a:gradFill>
      </p:bgPr>
    </p:bg>
    <p:spTree>
      <p:nvGrpSpPr>
        <p:cNvPr id="524" name="Shape 524"/>
        <p:cNvGrpSpPr/>
        <p:nvPr/>
      </p:nvGrpSpPr>
      <p:grpSpPr>
        <a:xfrm>
          <a:off x="0" y="0"/>
          <a:ext cx="0" cy="0"/>
          <a:chOff x="0" y="0"/>
          <a:chExt cx="0" cy="0"/>
        </a:xfrm>
      </p:grpSpPr>
      <p:sp>
        <p:nvSpPr>
          <p:cNvPr id="525" name="Google Shape;525;p46"/>
          <p:cNvSpPr/>
          <p:nvPr/>
        </p:nvSpPr>
        <p:spPr>
          <a:xfrm>
            <a:off x="-750" y="3448800"/>
            <a:ext cx="4168800" cy="1694700"/>
          </a:xfrm>
          <a:prstGeom prst="rect">
            <a:avLst/>
          </a:prstGeom>
          <a:gradFill>
            <a:gsLst>
              <a:gs pos="0">
                <a:srgbClr val="0064B2"/>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26" name="Google Shape;526;p46"/>
          <p:cNvSpPr/>
          <p:nvPr>
            <p:ph idx="2" type="pic"/>
          </p:nvPr>
        </p:nvSpPr>
        <p:spPr>
          <a:xfrm>
            <a:off x="0" y="0"/>
            <a:ext cx="4168800" cy="3448800"/>
          </a:xfrm>
          <a:prstGeom prst="rect">
            <a:avLst/>
          </a:prstGeom>
          <a:noFill/>
          <a:ln>
            <a:noFill/>
          </a:ln>
        </p:spPr>
      </p:sp>
      <p:sp>
        <p:nvSpPr>
          <p:cNvPr id="527" name="Google Shape;527;p46"/>
          <p:cNvSpPr txBox="1"/>
          <p:nvPr>
            <p:ph idx="1" type="subTitle"/>
          </p:nvPr>
        </p:nvSpPr>
        <p:spPr>
          <a:xfrm>
            <a:off x="374400" y="3801600"/>
            <a:ext cx="3420000" cy="4932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1pPr>
            <a:lvl2pPr lvl="1" algn="ctr">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2pPr>
            <a:lvl3pPr lvl="2" algn="ctr">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3pPr>
            <a:lvl4pPr lvl="3" algn="ctr">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4pPr>
            <a:lvl5pPr lvl="4" algn="ctr">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5pPr>
            <a:lvl6pPr lvl="5" algn="ctr">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6pPr>
            <a:lvl7pPr lvl="6" algn="ctr">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7pPr>
            <a:lvl8pPr lvl="7" algn="ctr">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8pPr>
            <a:lvl9pPr lvl="8" algn="ctr">
              <a:lnSpc>
                <a:spcPct val="100000"/>
              </a:lnSpc>
              <a:spcBef>
                <a:spcPts val="0"/>
              </a:spcBef>
              <a:spcAft>
                <a:spcPts val="0"/>
              </a:spcAft>
              <a:buClr>
                <a:schemeClr val="lt1"/>
              </a:buClr>
              <a:buSzPts val="1400"/>
              <a:buFont typeface="Sora SemiBold"/>
              <a:buNone/>
              <a:defRPr sz="1400">
                <a:solidFill>
                  <a:schemeClr val="lt1"/>
                </a:solidFill>
                <a:latin typeface="Sora SemiBold"/>
                <a:ea typeface="Sora SemiBold"/>
                <a:cs typeface="Sora SemiBold"/>
                <a:sym typeface="Sora SemiBold"/>
              </a:defRPr>
            </a:lvl9pPr>
          </a:lstStyle>
          <a:p/>
        </p:txBody>
      </p:sp>
      <p:sp>
        <p:nvSpPr>
          <p:cNvPr id="528" name="Google Shape;528;p46"/>
          <p:cNvSpPr txBox="1"/>
          <p:nvPr>
            <p:ph idx="3" type="body"/>
          </p:nvPr>
        </p:nvSpPr>
        <p:spPr>
          <a:xfrm>
            <a:off x="374400" y="4294800"/>
            <a:ext cx="3420000" cy="493200"/>
          </a:xfrm>
          <a:prstGeom prst="rect">
            <a:avLst/>
          </a:prstGeom>
        </p:spPr>
        <p:txBody>
          <a:bodyPr anchorCtr="0" anchor="t" bIns="91425" lIns="91425" spcFirstLastPara="1" rIns="91425" wrap="square" tIns="91425">
            <a:normAutofit/>
          </a:bodyPr>
          <a:lstStyle>
            <a:lvl1pPr indent="-298450" lvl="0" marL="457200" algn="ctr">
              <a:spcBef>
                <a:spcPts val="0"/>
              </a:spcBef>
              <a:spcAft>
                <a:spcPts val="0"/>
              </a:spcAft>
              <a:buClr>
                <a:schemeClr val="lt1"/>
              </a:buClr>
              <a:buSzPts val="11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grpSp>
        <p:nvGrpSpPr>
          <p:cNvPr id="529" name="Google Shape;529;p46"/>
          <p:cNvGrpSpPr/>
          <p:nvPr/>
        </p:nvGrpSpPr>
        <p:grpSpPr>
          <a:xfrm>
            <a:off x="6506899" y="2489911"/>
            <a:ext cx="5763000" cy="5763000"/>
            <a:chOff x="6957599" y="-309739"/>
            <a:chExt cx="5763000" cy="5763000"/>
          </a:xfrm>
        </p:grpSpPr>
        <p:sp>
          <p:nvSpPr>
            <p:cNvPr id="530" name="Google Shape;530;p46"/>
            <p:cNvSpPr/>
            <p:nvPr/>
          </p:nvSpPr>
          <p:spPr>
            <a:xfrm rot="6784825">
              <a:off x="7642797" y="375459"/>
              <a:ext cx="4392603" cy="4392603"/>
            </a:xfrm>
            <a:prstGeom prst="ellipse">
              <a:avLst/>
            </a:prstGeom>
            <a:gradFill>
              <a:gsLst>
                <a:gs pos="0">
                  <a:srgbClr val="0064B2">
                    <a:alpha val="5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1" name="Google Shape;531;p46"/>
            <p:cNvSpPr/>
            <p:nvPr/>
          </p:nvSpPr>
          <p:spPr>
            <a:xfrm rot="6784415">
              <a:off x="8035587" y="766066"/>
              <a:ext cx="3610752" cy="3610752"/>
            </a:xfrm>
            <a:prstGeom prst="ellipse">
              <a:avLst/>
            </a:prstGeom>
            <a:gradFill>
              <a:gsLst>
                <a:gs pos="0">
                  <a:srgbClr val="0064B2">
                    <a:alpha val="5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2" name="Google Shape;532;p46"/>
            <p:cNvSpPr/>
            <p:nvPr/>
          </p:nvSpPr>
          <p:spPr>
            <a:xfrm rot="6786025">
              <a:off x="8482629" y="1215298"/>
              <a:ext cx="2712926" cy="2712926"/>
            </a:xfrm>
            <a:prstGeom prst="ellipse">
              <a:avLst/>
            </a:prstGeom>
            <a:gradFill>
              <a:gsLst>
                <a:gs pos="0">
                  <a:srgbClr val="0064B2">
                    <a:alpha val="5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533" name="Google Shape;533;p46"/>
          <p:cNvSpPr txBox="1"/>
          <p:nvPr>
            <p:ph type="title"/>
          </p:nvPr>
        </p:nvSpPr>
        <p:spPr>
          <a:xfrm>
            <a:off x="4482000" y="514800"/>
            <a:ext cx="4305600" cy="5472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534" name="Google Shape;534;p46"/>
          <p:cNvSpPr txBox="1"/>
          <p:nvPr>
            <p:ph idx="4" type="body"/>
          </p:nvPr>
        </p:nvSpPr>
        <p:spPr>
          <a:xfrm>
            <a:off x="4478400" y="1260000"/>
            <a:ext cx="4305600" cy="35352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ingle user layout - v3">
  <p:cSld name="CUSTOM_21">
    <p:bg>
      <p:bgPr>
        <a:gradFill>
          <a:gsLst>
            <a:gs pos="0">
              <a:srgbClr val="0064B2">
                <a:alpha val="20000"/>
              </a:srgbClr>
            </a:gs>
            <a:gs pos="50000">
              <a:schemeClr val="lt1"/>
            </a:gs>
            <a:gs pos="100000">
              <a:srgbClr val="0064B2">
                <a:alpha val="0"/>
              </a:srgbClr>
            </a:gs>
          </a:gsLst>
          <a:lin ang="13500032" scaled="0"/>
        </a:gradFill>
      </p:bgPr>
    </p:bg>
    <p:spTree>
      <p:nvGrpSpPr>
        <p:cNvPr id="535" name="Shape 535"/>
        <p:cNvGrpSpPr/>
        <p:nvPr/>
      </p:nvGrpSpPr>
      <p:grpSpPr>
        <a:xfrm>
          <a:off x="0" y="0"/>
          <a:ext cx="0" cy="0"/>
          <a:chOff x="0" y="0"/>
          <a:chExt cx="0" cy="0"/>
        </a:xfrm>
      </p:grpSpPr>
      <p:grpSp>
        <p:nvGrpSpPr>
          <p:cNvPr id="536" name="Google Shape;536;p47"/>
          <p:cNvGrpSpPr/>
          <p:nvPr/>
        </p:nvGrpSpPr>
        <p:grpSpPr>
          <a:xfrm rot="-5400000">
            <a:off x="-2134159" y="-1765747"/>
            <a:ext cx="5443765" cy="5442665"/>
            <a:chOff x="-1225650" y="-310172"/>
            <a:chExt cx="2751600" cy="2751600"/>
          </a:xfrm>
        </p:grpSpPr>
        <p:sp>
          <p:nvSpPr>
            <p:cNvPr id="537" name="Google Shape;537;p47"/>
            <p:cNvSpPr/>
            <p:nvPr/>
          </p:nvSpPr>
          <p:spPr>
            <a:xfrm rot="6785071">
              <a:off x="-898465" y="17013"/>
              <a:ext cx="2097231" cy="2097231"/>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8" name="Google Shape;538;p47"/>
            <p:cNvSpPr/>
            <p:nvPr/>
          </p:nvSpPr>
          <p:spPr>
            <a:xfrm rot="6784296">
              <a:off x="-710931" y="203630"/>
              <a:ext cx="1723992" cy="1723992"/>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39" name="Google Shape;539;p47"/>
            <p:cNvSpPr/>
            <p:nvPr/>
          </p:nvSpPr>
          <p:spPr>
            <a:xfrm rot="6785852">
              <a:off x="-497608" y="417790"/>
              <a:ext cx="1295445" cy="1295445"/>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cxnSp>
        <p:nvCxnSpPr>
          <p:cNvPr id="540" name="Google Shape;540;p47"/>
          <p:cNvCxnSpPr/>
          <p:nvPr/>
        </p:nvCxnSpPr>
        <p:spPr>
          <a:xfrm>
            <a:off x="3204100" y="1875788"/>
            <a:ext cx="0" cy="2114100"/>
          </a:xfrm>
          <a:prstGeom prst="straightConnector1">
            <a:avLst/>
          </a:prstGeom>
          <a:noFill/>
          <a:ln cap="flat" cmpd="sng" w="19050">
            <a:solidFill>
              <a:schemeClr val="lt1"/>
            </a:solidFill>
            <a:prstDash val="solid"/>
            <a:round/>
            <a:headEnd len="med" w="med" type="none"/>
            <a:tailEnd len="med" w="med" type="none"/>
          </a:ln>
        </p:spPr>
      </p:cxnSp>
      <p:sp>
        <p:nvSpPr>
          <p:cNvPr id="541" name="Google Shape;541;p47"/>
          <p:cNvSpPr txBox="1"/>
          <p:nvPr>
            <p:ph idx="1" type="subTitle"/>
          </p:nvPr>
        </p:nvSpPr>
        <p:spPr>
          <a:xfrm>
            <a:off x="473100" y="3350600"/>
            <a:ext cx="2192700" cy="6516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1pPr>
            <a:lvl2pPr lvl="1">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2pPr>
            <a:lvl3pPr lvl="2">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3pPr>
            <a:lvl4pPr lvl="3">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4pPr>
            <a:lvl5pPr lvl="4">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5pPr>
            <a:lvl6pPr lvl="5">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6pPr>
            <a:lvl7pPr lvl="6">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7pPr>
            <a:lvl8pPr lvl="7">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8pPr>
            <a:lvl9pPr lvl="8">
              <a:lnSpc>
                <a:spcPct val="100000"/>
              </a:lnSpc>
              <a:spcBef>
                <a:spcPts val="0"/>
              </a:spcBef>
              <a:spcAft>
                <a:spcPts val="0"/>
              </a:spcAft>
              <a:buClr>
                <a:schemeClr val="dk1"/>
              </a:buClr>
              <a:buSzPts val="1400"/>
              <a:buFont typeface="Sora SemiBold"/>
              <a:buNone/>
              <a:defRPr sz="1400">
                <a:solidFill>
                  <a:schemeClr val="dk1"/>
                </a:solidFill>
                <a:latin typeface="Sora SemiBold"/>
                <a:ea typeface="Sora SemiBold"/>
                <a:cs typeface="Sora SemiBold"/>
                <a:sym typeface="Sora SemiBold"/>
              </a:defRPr>
            </a:lvl9pPr>
          </a:lstStyle>
          <a:p/>
        </p:txBody>
      </p:sp>
      <p:sp>
        <p:nvSpPr>
          <p:cNvPr id="542" name="Google Shape;542;p47"/>
          <p:cNvSpPr txBox="1"/>
          <p:nvPr>
            <p:ph idx="2" type="body"/>
          </p:nvPr>
        </p:nvSpPr>
        <p:spPr>
          <a:xfrm>
            <a:off x="473100" y="4002125"/>
            <a:ext cx="2192700" cy="6516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3" name="Google Shape;543;p47"/>
          <p:cNvSpPr txBox="1"/>
          <p:nvPr>
            <p:ph idx="3" type="body"/>
          </p:nvPr>
        </p:nvSpPr>
        <p:spPr>
          <a:xfrm>
            <a:off x="2984275" y="1251850"/>
            <a:ext cx="5691600" cy="3402000"/>
          </a:xfrm>
          <a:prstGeom prst="rect">
            <a:avLst/>
          </a:prstGeom>
        </p:spPr>
        <p:txBody>
          <a:bodyPr anchorCtr="0" anchor="t" bIns="91425" lIns="91425"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4" name="Google Shape;544;p47"/>
          <p:cNvSpPr txBox="1"/>
          <p:nvPr>
            <p:ph type="title"/>
          </p:nvPr>
        </p:nvSpPr>
        <p:spPr>
          <a:xfrm>
            <a:off x="2984275" y="414375"/>
            <a:ext cx="5691600" cy="547200"/>
          </a:xfrm>
          <a:prstGeom prst="rect">
            <a:avLst/>
          </a:prstGeom>
        </p:spPr>
        <p:txBody>
          <a:bodyPr anchorCtr="0" anchor="t" bIns="91425" lIns="91425" spcFirstLastPara="1" rIns="91425" wrap="square" tIns="91425">
            <a:normAutofit/>
          </a:bodyPr>
          <a:lstStyle>
            <a:lvl1pPr lvl="0">
              <a:spcBef>
                <a:spcPts val="0"/>
              </a:spcBef>
              <a:spcAft>
                <a:spcPts val="0"/>
              </a:spcAft>
              <a:buSzPts val="20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
        <p:nvSpPr>
          <p:cNvPr id="545" name="Google Shape;545;p47"/>
          <p:cNvSpPr/>
          <p:nvPr>
            <p:ph idx="4" type="pic"/>
          </p:nvPr>
        </p:nvSpPr>
        <p:spPr>
          <a:xfrm>
            <a:off x="428400" y="1251850"/>
            <a:ext cx="2282100" cy="1876500"/>
          </a:xfrm>
          <a:prstGeom prst="roundRect">
            <a:avLst>
              <a:gd fmla="val 4581" name="adj"/>
            </a:avLst>
          </a:prstGeom>
          <a:noFill/>
          <a:ln>
            <a:noFill/>
          </a:ln>
        </p:spPr>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us slide - v1">
  <p:cSld name="CUSTOM_22">
    <p:bg>
      <p:bgPr>
        <a:gradFill>
          <a:gsLst>
            <a:gs pos="0">
              <a:schemeClr val="accent1"/>
            </a:gs>
            <a:gs pos="100000">
              <a:schemeClr val="accent2"/>
            </a:gs>
          </a:gsLst>
          <a:lin ang="13500032" scaled="0"/>
        </a:gradFill>
      </p:bgPr>
    </p:bg>
    <p:spTree>
      <p:nvGrpSpPr>
        <p:cNvPr id="546" name="Shape 546"/>
        <p:cNvGrpSpPr/>
        <p:nvPr/>
      </p:nvGrpSpPr>
      <p:grpSpPr>
        <a:xfrm>
          <a:off x="0" y="0"/>
          <a:ext cx="0" cy="0"/>
          <a:chOff x="0" y="0"/>
          <a:chExt cx="0" cy="0"/>
        </a:xfrm>
      </p:grpSpPr>
      <p:sp>
        <p:nvSpPr>
          <p:cNvPr id="547" name="Google Shape;547;p48"/>
          <p:cNvSpPr/>
          <p:nvPr>
            <p:ph idx="2" type="pic"/>
          </p:nvPr>
        </p:nvSpPr>
        <p:spPr>
          <a:xfrm>
            <a:off x="-7200" y="0"/>
            <a:ext cx="5176800" cy="5151600"/>
          </a:xfrm>
          <a:prstGeom prst="rect">
            <a:avLst/>
          </a:prstGeom>
          <a:noFill/>
          <a:ln>
            <a:noFill/>
          </a:ln>
        </p:spPr>
      </p:sp>
      <p:grpSp>
        <p:nvGrpSpPr>
          <p:cNvPr id="548" name="Google Shape;548;p48"/>
          <p:cNvGrpSpPr/>
          <p:nvPr/>
        </p:nvGrpSpPr>
        <p:grpSpPr>
          <a:xfrm>
            <a:off x="7469397" y="-1235384"/>
            <a:ext cx="2977742" cy="2977742"/>
            <a:chOff x="6957599" y="-309739"/>
            <a:chExt cx="5763000" cy="5763000"/>
          </a:xfrm>
        </p:grpSpPr>
        <p:sp>
          <p:nvSpPr>
            <p:cNvPr id="549" name="Google Shape;549;p48"/>
            <p:cNvSpPr/>
            <p:nvPr/>
          </p:nvSpPr>
          <p:spPr>
            <a:xfrm rot="6784825">
              <a:off x="7642797" y="375459"/>
              <a:ext cx="4392603" cy="4392603"/>
            </a:xfrm>
            <a:prstGeom prst="ellipse">
              <a:avLst/>
            </a:prstGeom>
            <a:gradFill>
              <a:gsLst>
                <a:gs pos="0">
                  <a:srgbClr val="0064B2">
                    <a:alpha val="5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0" name="Google Shape;550;p48"/>
            <p:cNvSpPr/>
            <p:nvPr/>
          </p:nvSpPr>
          <p:spPr>
            <a:xfrm rot="6784415">
              <a:off x="8035587" y="766066"/>
              <a:ext cx="3610752" cy="3610752"/>
            </a:xfrm>
            <a:prstGeom prst="ellipse">
              <a:avLst/>
            </a:prstGeom>
            <a:gradFill>
              <a:gsLst>
                <a:gs pos="0">
                  <a:srgbClr val="0064B2">
                    <a:alpha val="5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1" name="Google Shape;551;p48"/>
            <p:cNvSpPr/>
            <p:nvPr/>
          </p:nvSpPr>
          <p:spPr>
            <a:xfrm rot="6786025">
              <a:off x="8482629" y="1215298"/>
              <a:ext cx="2712926" cy="2712926"/>
            </a:xfrm>
            <a:prstGeom prst="ellipse">
              <a:avLst/>
            </a:prstGeom>
            <a:gradFill>
              <a:gsLst>
                <a:gs pos="0">
                  <a:srgbClr val="0064B2">
                    <a:alpha val="5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sp>
        <p:nvSpPr>
          <p:cNvPr id="552" name="Google Shape;552;p48"/>
          <p:cNvSpPr txBox="1"/>
          <p:nvPr>
            <p:ph type="title"/>
          </p:nvPr>
        </p:nvSpPr>
        <p:spPr>
          <a:xfrm>
            <a:off x="5579550" y="472750"/>
            <a:ext cx="3291600" cy="5472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2000"/>
              <a:buNone/>
              <a:defRPr>
                <a:solidFill>
                  <a:schemeClr val="lt1"/>
                </a:solidFill>
              </a:defRPr>
            </a:lvl1pPr>
            <a:lvl2pPr lvl="1">
              <a:spcBef>
                <a:spcPts val="0"/>
              </a:spcBef>
              <a:spcAft>
                <a:spcPts val="0"/>
              </a:spcAft>
              <a:buClr>
                <a:schemeClr val="lt1"/>
              </a:buClr>
              <a:buSzPts val="2800"/>
              <a:buNone/>
              <a:defRPr>
                <a:solidFill>
                  <a:schemeClr val="lt1"/>
                </a:solidFill>
              </a:defRPr>
            </a:lvl2pPr>
            <a:lvl3pPr lvl="2">
              <a:spcBef>
                <a:spcPts val="0"/>
              </a:spcBef>
              <a:spcAft>
                <a:spcPts val="0"/>
              </a:spcAft>
              <a:buClr>
                <a:schemeClr val="lt1"/>
              </a:buClr>
              <a:buSzPts val="2800"/>
              <a:buNone/>
              <a:defRPr>
                <a:solidFill>
                  <a:schemeClr val="lt1"/>
                </a:solidFill>
              </a:defRPr>
            </a:lvl3pPr>
            <a:lvl4pPr lvl="3">
              <a:spcBef>
                <a:spcPts val="0"/>
              </a:spcBef>
              <a:spcAft>
                <a:spcPts val="0"/>
              </a:spcAft>
              <a:buClr>
                <a:schemeClr val="lt1"/>
              </a:buClr>
              <a:buSzPts val="2800"/>
              <a:buNone/>
              <a:defRPr>
                <a:solidFill>
                  <a:schemeClr val="lt1"/>
                </a:solidFill>
              </a:defRPr>
            </a:lvl4pPr>
            <a:lvl5pPr lvl="4">
              <a:spcBef>
                <a:spcPts val="0"/>
              </a:spcBef>
              <a:spcAft>
                <a:spcPts val="0"/>
              </a:spcAft>
              <a:buClr>
                <a:schemeClr val="lt1"/>
              </a:buClr>
              <a:buSzPts val="2800"/>
              <a:buNone/>
              <a:defRPr>
                <a:solidFill>
                  <a:schemeClr val="lt1"/>
                </a:solidFill>
              </a:defRPr>
            </a:lvl5pPr>
            <a:lvl6pPr lvl="5">
              <a:spcBef>
                <a:spcPts val="0"/>
              </a:spcBef>
              <a:spcAft>
                <a:spcPts val="0"/>
              </a:spcAft>
              <a:buClr>
                <a:schemeClr val="lt1"/>
              </a:buClr>
              <a:buSzPts val="2800"/>
              <a:buNone/>
              <a:defRPr>
                <a:solidFill>
                  <a:schemeClr val="lt1"/>
                </a:solidFill>
              </a:defRPr>
            </a:lvl6pPr>
            <a:lvl7pPr lvl="6">
              <a:spcBef>
                <a:spcPts val="0"/>
              </a:spcBef>
              <a:spcAft>
                <a:spcPts val="0"/>
              </a:spcAft>
              <a:buClr>
                <a:schemeClr val="lt1"/>
              </a:buClr>
              <a:buSzPts val="2800"/>
              <a:buNone/>
              <a:defRPr>
                <a:solidFill>
                  <a:schemeClr val="lt1"/>
                </a:solidFill>
              </a:defRPr>
            </a:lvl7pPr>
            <a:lvl8pPr lvl="7">
              <a:spcBef>
                <a:spcPts val="0"/>
              </a:spcBef>
              <a:spcAft>
                <a:spcPts val="0"/>
              </a:spcAft>
              <a:buClr>
                <a:schemeClr val="lt1"/>
              </a:buClr>
              <a:buSzPts val="2800"/>
              <a:buNone/>
              <a:defRPr>
                <a:solidFill>
                  <a:schemeClr val="lt1"/>
                </a:solidFill>
              </a:defRPr>
            </a:lvl8pPr>
            <a:lvl9pPr lvl="8">
              <a:spcBef>
                <a:spcPts val="0"/>
              </a:spcBef>
              <a:spcAft>
                <a:spcPts val="0"/>
              </a:spcAft>
              <a:buClr>
                <a:schemeClr val="lt1"/>
              </a:buClr>
              <a:buSzPts val="2800"/>
              <a:buNone/>
              <a:defRPr>
                <a:solidFill>
                  <a:schemeClr val="lt1"/>
                </a:solidFill>
              </a:defRPr>
            </a:lvl9pPr>
          </a:lstStyle>
          <a:p/>
        </p:txBody>
      </p:sp>
      <p:sp>
        <p:nvSpPr>
          <p:cNvPr id="553" name="Google Shape;553;p48"/>
          <p:cNvSpPr txBox="1"/>
          <p:nvPr/>
        </p:nvSpPr>
        <p:spPr>
          <a:xfrm>
            <a:off x="5623211" y="1322250"/>
            <a:ext cx="3204300" cy="458400"/>
          </a:xfrm>
          <a:prstGeom prst="rect">
            <a:avLst/>
          </a:prstGeom>
          <a:noFill/>
          <a:ln>
            <a:noFill/>
          </a:ln>
        </p:spPr>
        <p:txBody>
          <a:bodyPr anchorCtr="0" anchor="b" bIns="91425" lIns="0" spcFirstLastPara="1" rIns="0" wrap="square" tIns="91425">
            <a:noAutofit/>
          </a:bodyPr>
          <a:lstStyle/>
          <a:p>
            <a:pPr indent="0" lvl="0" marL="0" rtl="0" algn="l">
              <a:lnSpc>
                <a:spcPct val="115000"/>
              </a:lnSpc>
              <a:spcBef>
                <a:spcPts val="0"/>
              </a:spcBef>
              <a:spcAft>
                <a:spcPts val="0"/>
              </a:spcAft>
              <a:buNone/>
            </a:pPr>
            <a:r>
              <a:rPr lang="en">
                <a:solidFill>
                  <a:schemeClr val="lt1"/>
                </a:solidFill>
                <a:latin typeface="Sora SemiBold"/>
                <a:ea typeface="Sora SemiBold"/>
                <a:cs typeface="Sora SemiBold"/>
                <a:sym typeface="Sora SemiBold"/>
              </a:rPr>
              <a:t>Number</a:t>
            </a:r>
            <a:endParaRPr>
              <a:solidFill>
                <a:schemeClr val="lt1"/>
              </a:solidFill>
              <a:latin typeface="Sora SemiBold"/>
              <a:ea typeface="Sora SemiBold"/>
              <a:cs typeface="Sora SemiBold"/>
              <a:sym typeface="Sora SemiBold"/>
            </a:endParaRPr>
          </a:p>
        </p:txBody>
      </p:sp>
      <p:sp>
        <p:nvSpPr>
          <p:cNvPr id="554" name="Google Shape;554;p48"/>
          <p:cNvSpPr txBox="1"/>
          <p:nvPr/>
        </p:nvSpPr>
        <p:spPr>
          <a:xfrm>
            <a:off x="5623212" y="2490663"/>
            <a:ext cx="3204300" cy="458400"/>
          </a:xfrm>
          <a:prstGeom prst="rect">
            <a:avLst/>
          </a:prstGeom>
          <a:noFill/>
          <a:ln>
            <a:noFill/>
          </a:ln>
        </p:spPr>
        <p:txBody>
          <a:bodyPr anchorCtr="0" anchor="b" bIns="91425" lIns="0" spcFirstLastPara="1" rIns="0" wrap="square" tIns="91425">
            <a:noAutofit/>
          </a:bodyPr>
          <a:lstStyle/>
          <a:p>
            <a:pPr indent="0" lvl="0" marL="0" rtl="0" algn="l">
              <a:lnSpc>
                <a:spcPct val="115000"/>
              </a:lnSpc>
              <a:spcBef>
                <a:spcPts val="0"/>
              </a:spcBef>
              <a:spcAft>
                <a:spcPts val="0"/>
              </a:spcAft>
              <a:buNone/>
            </a:pPr>
            <a:r>
              <a:rPr lang="en">
                <a:solidFill>
                  <a:schemeClr val="lt1"/>
                </a:solidFill>
                <a:latin typeface="Sora SemiBold"/>
                <a:ea typeface="Sora SemiBold"/>
                <a:cs typeface="Sora SemiBold"/>
                <a:sym typeface="Sora SemiBold"/>
              </a:rPr>
              <a:t>Email</a:t>
            </a:r>
            <a:endParaRPr>
              <a:solidFill>
                <a:schemeClr val="lt1"/>
              </a:solidFill>
              <a:latin typeface="Sora SemiBold"/>
              <a:ea typeface="Sora SemiBold"/>
              <a:cs typeface="Sora SemiBold"/>
              <a:sym typeface="Sora SemiBold"/>
            </a:endParaRPr>
          </a:p>
        </p:txBody>
      </p:sp>
      <p:sp>
        <p:nvSpPr>
          <p:cNvPr id="555" name="Google Shape;555;p48"/>
          <p:cNvSpPr txBox="1"/>
          <p:nvPr/>
        </p:nvSpPr>
        <p:spPr>
          <a:xfrm>
            <a:off x="5623211" y="3697400"/>
            <a:ext cx="3204300" cy="458400"/>
          </a:xfrm>
          <a:prstGeom prst="rect">
            <a:avLst/>
          </a:prstGeom>
          <a:noFill/>
          <a:ln>
            <a:noFill/>
          </a:ln>
        </p:spPr>
        <p:txBody>
          <a:bodyPr anchorCtr="0" anchor="b" bIns="91425" lIns="0" spcFirstLastPara="1" rIns="0" wrap="square" tIns="91425">
            <a:noAutofit/>
          </a:bodyPr>
          <a:lstStyle/>
          <a:p>
            <a:pPr indent="0" lvl="0" marL="0" rtl="0" algn="l">
              <a:lnSpc>
                <a:spcPct val="115000"/>
              </a:lnSpc>
              <a:spcBef>
                <a:spcPts val="0"/>
              </a:spcBef>
              <a:spcAft>
                <a:spcPts val="0"/>
              </a:spcAft>
              <a:buNone/>
            </a:pPr>
            <a:r>
              <a:rPr lang="en">
                <a:solidFill>
                  <a:schemeClr val="lt1"/>
                </a:solidFill>
                <a:latin typeface="Sora SemiBold"/>
                <a:ea typeface="Sora SemiBold"/>
                <a:cs typeface="Sora SemiBold"/>
                <a:sym typeface="Sora SemiBold"/>
              </a:rPr>
              <a:t>Site Link</a:t>
            </a:r>
            <a:endParaRPr>
              <a:solidFill>
                <a:schemeClr val="lt1"/>
              </a:solidFill>
              <a:latin typeface="Sora SemiBold"/>
              <a:ea typeface="Sora SemiBold"/>
              <a:cs typeface="Sora SemiBold"/>
              <a:sym typeface="Sora SemiBold"/>
            </a:endParaRPr>
          </a:p>
        </p:txBody>
      </p:sp>
      <p:sp>
        <p:nvSpPr>
          <p:cNvPr id="556" name="Google Shape;556;p48"/>
          <p:cNvSpPr txBox="1"/>
          <p:nvPr>
            <p:ph idx="1" type="body"/>
          </p:nvPr>
        </p:nvSpPr>
        <p:spPr>
          <a:xfrm>
            <a:off x="5622802" y="1782000"/>
            <a:ext cx="3205500" cy="496800"/>
          </a:xfrm>
          <a:prstGeom prst="rect">
            <a:avLst/>
          </a:prstGeom>
        </p:spPr>
        <p:txBody>
          <a:bodyPr anchorCtr="0" anchor="t" bIns="91425" lIns="0" spcFirstLastPara="1" rIns="91425" wrap="square" tIns="91425">
            <a:norm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557" name="Google Shape;557;p48"/>
          <p:cNvSpPr txBox="1"/>
          <p:nvPr>
            <p:ph idx="3" type="body"/>
          </p:nvPr>
        </p:nvSpPr>
        <p:spPr>
          <a:xfrm>
            <a:off x="5622802" y="2947588"/>
            <a:ext cx="3205500" cy="496800"/>
          </a:xfrm>
          <a:prstGeom prst="rect">
            <a:avLst/>
          </a:prstGeom>
        </p:spPr>
        <p:txBody>
          <a:bodyPr anchorCtr="0" anchor="t" bIns="91425" lIns="0" spcFirstLastPara="1" rIns="91425" wrap="square" tIns="91425">
            <a:norm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558" name="Google Shape;558;p48"/>
          <p:cNvSpPr txBox="1"/>
          <p:nvPr>
            <p:ph idx="4" type="body"/>
          </p:nvPr>
        </p:nvSpPr>
        <p:spPr>
          <a:xfrm>
            <a:off x="5622802" y="4154400"/>
            <a:ext cx="3205500" cy="496800"/>
          </a:xfrm>
          <a:prstGeom prst="rect">
            <a:avLst/>
          </a:prstGeom>
        </p:spPr>
        <p:txBody>
          <a:bodyPr anchorCtr="0" anchor="t" bIns="91425" lIns="0" spcFirstLastPara="1" rIns="91425" wrap="square" tIns="91425">
            <a:normAutofit/>
          </a:bodyPr>
          <a:lstStyle>
            <a:lvl1pPr indent="-298450" lvl="0" marL="457200">
              <a:spcBef>
                <a:spcPts val="0"/>
              </a:spcBef>
              <a:spcAft>
                <a:spcPts val="0"/>
              </a:spcAft>
              <a:buClr>
                <a:schemeClr val="lt1"/>
              </a:buClr>
              <a:buSzPts val="11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act us slide - v2">
  <p:cSld name="CUSTOM_23">
    <p:spTree>
      <p:nvGrpSpPr>
        <p:cNvPr id="559" name="Shape 559"/>
        <p:cNvGrpSpPr/>
        <p:nvPr/>
      </p:nvGrpSpPr>
      <p:grpSpPr>
        <a:xfrm>
          <a:off x="0" y="0"/>
          <a:ext cx="0" cy="0"/>
          <a:chOff x="0" y="0"/>
          <a:chExt cx="0" cy="0"/>
        </a:xfrm>
      </p:grpSpPr>
      <p:sp>
        <p:nvSpPr>
          <p:cNvPr id="560" name="Google Shape;560;p49"/>
          <p:cNvSpPr/>
          <p:nvPr/>
        </p:nvSpPr>
        <p:spPr>
          <a:xfrm rot="6902170">
            <a:off x="-1051153" y="-1923634"/>
            <a:ext cx="4148489" cy="4149177"/>
          </a:xfrm>
          <a:prstGeom prst="ellipse">
            <a:avLst/>
          </a:prstGeom>
          <a:gradFill>
            <a:gsLst>
              <a:gs pos="0">
                <a:srgbClr val="0064B2">
                  <a:alpha val="10196"/>
                </a:srgbClr>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1" name="Google Shape;561;p49"/>
          <p:cNvSpPr txBox="1"/>
          <p:nvPr>
            <p:ph type="title"/>
          </p:nvPr>
        </p:nvSpPr>
        <p:spPr>
          <a:xfrm>
            <a:off x="68400" y="622800"/>
            <a:ext cx="2948400" cy="547200"/>
          </a:xfrm>
          <a:prstGeom prst="rect">
            <a:avLst/>
          </a:prstGeom>
        </p:spPr>
        <p:txBody>
          <a:bodyPr anchorCtr="0" anchor="t" bIns="91425" lIns="91425" spcFirstLastPara="1" rIns="91425" wrap="square" tIns="91425">
            <a:normAutofit/>
          </a:bodyPr>
          <a:lstStyle>
            <a:lvl1pPr lvl="0" algn="ctr">
              <a:spcBef>
                <a:spcPts val="0"/>
              </a:spcBef>
              <a:spcAft>
                <a:spcPts val="0"/>
              </a:spcAft>
              <a:buSzPts val="2000"/>
              <a:buNone/>
              <a:defRPr/>
            </a:lvl1pPr>
            <a:lvl2pPr lvl="1" algn="ctr">
              <a:spcBef>
                <a:spcPts val="0"/>
              </a:spcBef>
              <a:spcAft>
                <a:spcPts val="0"/>
              </a:spcAft>
              <a:buSzPts val="2800"/>
              <a:buNone/>
              <a:defRPr/>
            </a:lvl2pPr>
            <a:lvl3pPr lvl="2" algn="ctr">
              <a:spcBef>
                <a:spcPts val="0"/>
              </a:spcBef>
              <a:spcAft>
                <a:spcPts val="0"/>
              </a:spcAft>
              <a:buSzPts val="2800"/>
              <a:buNone/>
              <a:defRPr/>
            </a:lvl3pPr>
            <a:lvl4pPr lvl="3" algn="ctr">
              <a:spcBef>
                <a:spcPts val="0"/>
              </a:spcBef>
              <a:spcAft>
                <a:spcPts val="0"/>
              </a:spcAft>
              <a:buSzPts val="2800"/>
              <a:buNone/>
              <a:defRPr/>
            </a:lvl4pPr>
            <a:lvl5pPr lvl="4" algn="ctr">
              <a:spcBef>
                <a:spcPts val="0"/>
              </a:spcBef>
              <a:spcAft>
                <a:spcPts val="0"/>
              </a:spcAft>
              <a:buSzPts val="2800"/>
              <a:buNone/>
              <a:defRPr/>
            </a:lvl5pPr>
            <a:lvl6pPr lvl="5" algn="ctr">
              <a:spcBef>
                <a:spcPts val="0"/>
              </a:spcBef>
              <a:spcAft>
                <a:spcPts val="0"/>
              </a:spcAft>
              <a:buSzPts val="2800"/>
              <a:buNone/>
              <a:defRPr/>
            </a:lvl6pPr>
            <a:lvl7pPr lvl="6" algn="ctr">
              <a:spcBef>
                <a:spcPts val="0"/>
              </a:spcBef>
              <a:spcAft>
                <a:spcPts val="0"/>
              </a:spcAft>
              <a:buSzPts val="2800"/>
              <a:buNone/>
              <a:defRPr/>
            </a:lvl7pPr>
            <a:lvl8pPr lvl="7" algn="ctr">
              <a:spcBef>
                <a:spcPts val="0"/>
              </a:spcBef>
              <a:spcAft>
                <a:spcPts val="0"/>
              </a:spcAft>
              <a:buSzPts val="2800"/>
              <a:buNone/>
              <a:defRPr/>
            </a:lvl8pPr>
            <a:lvl9pPr lvl="8" algn="ctr">
              <a:spcBef>
                <a:spcPts val="0"/>
              </a:spcBef>
              <a:spcAft>
                <a:spcPts val="0"/>
              </a:spcAft>
              <a:buSzPts val="2800"/>
              <a:buNone/>
              <a:defRPr/>
            </a:lvl9pPr>
          </a:lstStyle>
          <a:p/>
        </p:txBody>
      </p:sp>
      <p:sp>
        <p:nvSpPr>
          <p:cNvPr id="562" name="Google Shape;562;p49"/>
          <p:cNvSpPr/>
          <p:nvPr/>
        </p:nvSpPr>
        <p:spPr>
          <a:xfrm flipH="1">
            <a:off x="3072450" y="-1150"/>
            <a:ext cx="6071700" cy="5143500"/>
          </a:xfrm>
          <a:prstGeom prst="rect">
            <a:avLst/>
          </a:prstGeom>
          <a:gradFill>
            <a:gsLst>
              <a:gs pos="0">
                <a:srgbClr val="0064B2">
                  <a:alpha val="20000"/>
                </a:srgbClr>
              </a:gs>
              <a:gs pos="50000">
                <a:schemeClr val="lt1"/>
              </a:gs>
              <a:gs pos="100000">
                <a:srgbClr val="0064B2">
                  <a:alpha val="0"/>
                </a:srgbClr>
              </a:gs>
            </a:gsLst>
            <a:lin ang="13500032" scaled="0"/>
          </a:gra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63" name="Google Shape;563;p49"/>
          <p:cNvSpPr/>
          <p:nvPr>
            <p:ph idx="2" type="pic"/>
          </p:nvPr>
        </p:nvSpPr>
        <p:spPr>
          <a:xfrm>
            <a:off x="-3600" y="2228400"/>
            <a:ext cx="3074400" cy="2916000"/>
          </a:xfrm>
          <a:prstGeom prst="rect">
            <a:avLst/>
          </a:prstGeom>
          <a:noFill/>
          <a:ln>
            <a:noFill/>
          </a:ln>
        </p:spPr>
      </p:sp>
      <p:sp>
        <p:nvSpPr>
          <p:cNvPr id="564" name="Google Shape;564;p49"/>
          <p:cNvSpPr txBox="1"/>
          <p:nvPr/>
        </p:nvSpPr>
        <p:spPr>
          <a:xfrm>
            <a:off x="3483113" y="518775"/>
            <a:ext cx="5055900" cy="458400"/>
          </a:xfrm>
          <a:prstGeom prst="rect">
            <a:avLst/>
          </a:prstGeom>
          <a:noFill/>
          <a:ln>
            <a:noFill/>
          </a:ln>
        </p:spPr>
        <p:txBody>
          <a:bodyPr anchorCtr="0" anchor="b" bIns="91425" lIns="0" spcFirstLastPara="1" rIns="0" wrap="square" tIns="91425">
            <a:noAutofit/>
          </a:bodyPr>
          <a:lstStyle/>
          <a:p>
            <a:pPr indent="0" lvl="0" marL="0" rtl="0" algn="l">
              <a:lnSpc>
                <a:spcPct val="115000"/>
              </a:lnSpc>
              <a:spcBef>
                <a:spcPts val="0"/>
              </a:spcBef>
              <a:spcAft>
                <a:spcPts val="0"/>
              </a:spcAft>
              <a:buNone/>
            </a:pPr>
            <a:r>
              <a:rPr lang="en">
                <a:solidFill>
                  <a:schemeClr val="dk1"/>
                </a:solidFill>
                <a:latin typeface="Epilogue SemiBold"/>
                <a:ea typeface="Epilogue SemiBold"/>
                <a:cs typeface="Epilogue SemiBold"/>
                <a:sym typeface="Epilogue SemiBold"/>
              </a:rPr>
              <a:t>Number</a:t>
            </a:r>
            <a:endParaRPr>
              <a:solidFill>
                <a:schemeClr val="dk1"/>
              </a:solidFill>
              <a:latin typeface="Epilogue SemiBold"/>
              <a:ea typeface="Epilogue SemiBold"/>
              <a:cs typeface="Epilogue SemiBold"/>
              <a:sym typeface="Epilogue SemiBold"/>
            </a:endParaRPr>
          </a:p>
        </p:txBody>
      </p:sp>
      <p:sp>
        <p:nvSpPr>
          <p:cNvPr id="565" name="Google Shape;565;p49"/>
          <p:cNvSpPr txBox="1"/>
          <p:nvPr/>
        </p:nvSpPr>
        <p:spPr>
          <a:xfrm>
            <a:off x="3483115" y="1525075"/>
            <a:ext cx="5055900" cy="458400"/>
          </a:xfrm>
          <a:prstGeom prst="rect">
            <a:avLst/>
          </a:prstGeom>
          <a:noFill/>
          <a:ln>
            <a:noFill/>
          </a:ln>
        </p:spPr>
        <p:txBody>
          <a:bodyPr anchorCtr="0" anchor="b" bIns="91425" lIns="0" spcFirstLastPara="1" rIns="0" wrap="square" tIns="91425">
            <a:noAutofit/>
          </a:bodyPr>
          <a:lstStyle/>
          <a:p>
            <a:pPr indent="0" lvl="0" marL="0" rtl="0" algn="l">
              <a:lnSpc>
                <a:spcPct val="115000"/>
              </a:lnSpc>
              <a:spcBef>
                <a:spcPts val="0"/>
              </a:spcBef>
              <a:spcAft>
                <a:spcPts val="0"/>
              </a:spcAft>
              <a:buNone/>
            </a:pPr>
            <a:r>
              <a:rPr lang="en">
                <a:solidFill>
                  <a:schemeClr val="dk1"/>
                </a:solidFill>
                <a:latin typeface="Epilogue SemiBold"/>
                <a:ea typeface="Epilogue SemiBold"/>
                <a:cs typeface="Epilogue SemiBold"/>
                <a:sym typeface="Epilogue SemiBold"/>
              </a:rPr>
              <a:t>Email</a:t>
            </a:r>
            <a:endParaRPr>
              <a:solidFill>
                <a:schemeClr val="dk1"/>
              </a:solidFill>
              <a:latin typeface="Epilogue SemiBold"/>
              <a:ea typeface="Epilogue SemiBold"/>
              <a:cs typeface="Epilogue SemiBold"/>
              <a:sym typeface="Epilogue SemiBold"/>
            </a:endParaRPr>
          </a:p>
        </p:txBody>
      </p:sp>
      <p:sp>
        <p:nvSpPr>
          <p:cNvPr id="566" name="Google Shape;566;p49"/>
          <p:cNvSpPr txBox="1"/>
          <p:nvPr/>
        </p:nvSpPr>
        <p:spPr>
          <a:xfrm>
            <a:off x="3483113" y="2528800"/>
            <a:ext cx="5055900" cy="458400"/>
          </a:xfrm>
          <a:prstGeom prst="rect">
            <a:avLst/>
          </a:prstGeom>
          <a:noFill/>
          <a:ln>
            <a:noFill/>
          </a:ln>
        </p:spPr>
        <p:txBody>
          <a:bodyPr anchorCtr="0" anchor="b" bIns="91425" lIns="0" spcFirstLastPara="1" rIns="0" wrap="square" tIns="91425">
            <a:noAutofit/>
          </a:bodyPr>
          <a:lstStyle/>
          <a:p>
            <a:pPr indent="0" lvl="0" marL="0" rtl="0" algn="l">
              <a:lnSpc>
                <a:spcPct val="115000"/>
              </a:lnSpc>
              <a:spcBef>
                <a:spcPts val="0"/>
              </a:spcBef>
              <a:spcAft>
                <a:spcPts val="0"/>
              </a:spcAft>
              <a:buNone/>
            </a:pPr>
            <a:r>
              <a:rPr lang="en">
                <a:solidFill>
                  <a:schemeClr val="dk1"/>
                </a:solidFill>
                <a:latin typeface="Epilogue SemiBold"/>
                <a:ea typeface="Epilogue SemiBold"/>
                <a:cs typeface="Epilogue SemiBold"/>
                <a:sym typeface="Epilogue SemiBold"/>
              </a:rPr>
              <a:t>Site Link</a:t>
            </a:r>
            <a:endParaRPr>
              <a:solidFill>
                <a:schemeClr val="dk1"/>
              </a:solidFill>
              <a:latin typeface="Epilogue SemiBold"/>
              <a:ea typeface="Epilogue SemiBold"/>
              <a:cs typeface="Epilogue SemiBold"/>
              <a:sym typeface="Epilogue SemiBold"/>
            </a:endParaRPr>
          </a:p>
        </p:txBody>
      </p:sp>
      <p:sp>
        <p:nvSpPr>
          <p:cNvPr id="567" name="Google Shape;567;p49"/>
          <p:cNvSpPr txBox="1"/>
          <p:nvPr/>
        </p:nvSpPr>
        <p:spPr>
          <a:xfrm>
            <a:off x="3483129" y="3532525"/>
            <a:ext cx="5055900" cy="275700"/>
          </a:xfrm>
          <a:prstGeom prst="rect">
            <a:avLst/>
          </a:prstGeom>
          <a:noFill/>
          <a:ln>
            <a:noFill/>
          </a:ln>
        </p:spPr>
        <p:txBody>
          <a:bodyPr anchorCtr="0" anchor="ctr" bIns="91425" lIns="0" spcFirstLastPara="1" rIns="91425" wrap="square" tIns="91425">
            <a:noAutofit/>
          </a:bodyPr>
          <a:lstStyle/>
          <a:p>
            <a:pPr indent="0" lvl="0" marL="0" rtl="0" algn="l">
              <a:spcBef>
                <a:spcPts val="0"/>
              </a:spcBef>
              <a:spcAft>
                <a:spcPts val="0"/>
              </a:spcAft>
              <a:buNone/>
            </a:pPr>
            <a:r>
              <a:rPr lang="en">
                <a:solidFill>
                  <a:schemeClr val="dk1"/>
                </a:solidFill>
                <a:latin typeface="Epilogue SemiBold"/>
                <a:ea typeface="Epilogue SemiBold"/>
                <a:cs typeface="Epilogue SemiBold"/>
                <a:sym typeface="Epilogue SemiBold"/>
              </a:rPr>
              <a:t>Address</a:t>
            </a:r>
            <a:endParaRPr>
              <a:solidFill>
                <a:schemeClr val="dk1"/>
              </a:solidFill>
              <a:latin typeface="Epilogue SemiBold"/>
              <a:ea typeface="Epilogue SemiBold"/>
              <a:cs typeface="Epilogue SemiBold"/>
              <a:sym typeface="Epilogue SemiBold"/>
            </a:endParaRPr>
          </a:p>
        </p:txBody>
      </p:sp>
      <p:sp>
        <p:nvSpPr>
          <p:cNvPr id="568" name="Google Shape;568;p49"/>
          <p:cNvSpPr txBox="1"/>
          <p:nvPr>
            <p:ph idx="1" type="body"/>
          </p:nvPr>
        </p:nvSpPr>
        <p:spPr>
          <a:xfrm>
            <a:off x="3483650" y="945513"/>
            <a:ext cx="5058000" cy="496800"/>
          </a:xfrm>
          <a:prstGeom prst="rect">
            <a:avLst/>
          </a:prstGeom>
        </p:spPr>
        <p:txBody>
          <a:bodyPr anchorCtr="0" anchor="t" bIns="91425" lIns="0"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69" name="Google Shape;569;p49"/>
          <p:cNvSpPr txBox="1"/>
          <p:nvPr>
            <p:ph idx="3" type="body"/>
          </p:nvPr>
        </p:nvSpPr>
        <p:spPr>
          <a:xfrm>
            <a:off x="3483650" y="1949913"/>
            <a:ext cx="5058000" cy="496800"/>
          </a:xfrm>
          <a:prstGeom prst="rect">
            <a:avLst/>
          </a:prstGeom>
        </p:spPr>
        <p:txBody>
          <a:bodyPr anchorCtr="0" anchor="t" bIns="91425" lIns="0"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70" name="Google Shape;570;p49"/>
          <p:cNvSpPr txBox="1"/>
          <p:nvPr>
            <p:ph idx="4" type="body"/>
          </p:nvPr>
        </p:nvSpPr>
        <p:spPr>
          <a:xfrm>
            <a:off x="3483650" y="2954313"/>
            <a:ext cx="5058000" cy="496800"/>
          </a:xfrm>
          <a:prstGeom prst="rect">
            <a:avLst/>
          </a:prstGeom>
        </p:spPr>
        <p:txBody>
          <a:bodyPr anchorCtr="0" anchor="t" bIns="91425" lIns="0"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71" name="Google Shape;571;p49"/>
          <p:cNvSpPr txBox="1"/>
          <p:nvPr>
            <p:ph idx="5" type="body"/>
          </p:nvPr>
        </p:nvSpPr>
        <p:spPr>
          <a:xfrm>
            <a:off x="3483650" y="3850713"/>
            <a:ext cx="5058000" cy="774000"/>
          </a:xfrm>
          <a:prstGeom prst="rect">
            <a:avLst/>
          </a:prstGeom>
        </p:spPr>
        <p:txBody>
          <a:bodyPr anchorCtr="0" anchor="t" bIns="91425" lIns="0" spcFirstLastPara="1" rIns="91425" wrap="square" tIns="91425">
            <a:normAutofit/>
          </a:bodyPr>
          <a:lstStyle>
            <a:lvl1pPr indent="-298450" lvl="0" marL="457200">
              <a:spcBef>
                <a:spcPts val="0"/>
              </a:spcBef>
              <a:spcAft>
                <a:spcPts val="0"/>
              </a:spcAft>
              <a:buSzPts val="11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3.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0" Type="http://schemas.openxmlformats.org/officeDocument/2006/relationships/slideLayout" Target="../slideLayouts/slideLayout31.xml"/><Relationship Id="rId22" Type="http://schemas.openxmlformats.org/officeDocument/2006/relationships/slideLayout" Target="../slideLayouts/slideLayout33.xml"/><Relationship Id="rId21" Type="http://schemas.openxmlformats.org/officeDocument/2006/relationships/slideLayout" Target="../slideLayouts/slideLayout32.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theme" Target="../theme/theme2.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16" Type="http://schemas.openxmlformats.org/officeDocument/2006/relationships/slideLayout" Target="../slideLayouts/slideLayout27.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000"/>
              <a:buFont typeface="Sora"/>
              <a:buNone/>
              <a:defRPr b="1" sz="2000">
                <a:solidFill>
                  <a:schemeClr val="dk1"/>
                </a:solidFill>
                <a:latin typeface="Sora"/>
                <a:ea typeface="Sora"/>
                <a:cs typeface="Sora"/>
                <a:sym typeface="Sora"/>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298450" lvl="0" marL="457200">
              <a:lnSpc>
                <a:spcPct val="115000"/>
              </a:lnSpc>
              <a:spcBef>
                <a:spcPts val="0"/>
              </a:spcBef>
              <a:spcAft>
                <a:spcPts val="0"/>
              </a:spcAft>
              <a:buClr>
                <a:schemeClr val="dk2"/>
              </a:buClr>
              <a:buSzPts val="1100"/>
              <a:buFont typeface="Sora Light"/>
              <a:buChar char="●"/>
              <a:defRPr sz="1100">
                <a:solidFill>
                  <a:schemeClr val="dk2"/>
                </a:solidFill>
                <a:latin typeface="Sora Light"/>
                <a:ea typeface="Sora Light"/>
                <a:cs typeface="Sora Light"/>
                <a:sym typeface="Sora Light"/>
              </a:defRPr>
            </a:lvl1pPr>
            <a:lvl2pPr indent="-298450" lvl="1" marL="914400">
              <a:lnSpc>
                <a:spcPct val="115000"/>
              </a:lnSpc>
              <a:spcBef>
                <a:spcPts val="0"/>
              </a:spcBef>
              <a:spcAft>
                <a:spcPts val="0"/>
              </a:spcAft>
              <a:buClr>
                <a:schemeClr val="dk2"/>
              </a:buClr>
              <a:buSzPts val="1100"/>
              <a:buFont typeface="Sora Light"/>
              <a:buChar char="○"/>
              <a:defRPr sz="1100">
                <a:solidFill>
                  <a:schemeClr val="dk2"/>
                </a:solidFill>
                <a:latin typeface="Sora Light"/>
                <a:ea typeface="Sora Light"/>
                <a:cs typeface="Sora Light"/>
                <a:sym typeface="Sora Light"/>
              </a:defRPr>
            </a:lvl2pPr>
            <a:lvl3pPr indent="-298450" lvl="2" marL="1371600">
              <a:lnSpc>
                <a:spcPct val="115000"/>
              </a:lnSpc>
              <a:spcBef>
                <a:spcPts val="0"/>
              </a:spcBef>
              <a:spcAft>
                <a:spcPts val="0"/>
              </a:spcAft>
              <a:buClr>
                <a:schemeClr val="dk2"/>
              </a:buClr>
              <a:buSzPts val="1100"/>
              <a:buFont typeface="Sora Light"/>
              <a:buChar char="■"/>
              <a:defRPr sz="1100">
                <a:solidFill>
                  <a:schemeClr val="dk2"/>
                </a:solidFill>
                <a:latin typeface="Sora Light"/>
                <a:ea typeface="Sora Light"/>
                <a:cs typeface="Sora Light"/>
                <a:sym typeface="Sora Light"/>
              </a:defRPr>
            </a:lvl3pPr>
            <a:lvl4pPr indent="-298450" lvl="3" marL="1828800">
              <a:lnSpc>
                <a:spcPct val="115000"/>
              </a:lnSpc>
              <a:spcBef>
                <a:spcPts val="0"/>
              </a:spcBef>
              <a:spcAft>
                <a:spcPts val="0"/>
              </a:spcAft>
              <a:buClr>
                <a:schemeClr val="dk2"/>
              </a:buClr>
              <a:buSzPts val="1100"/>
              <a:buFont typeface="Sora Light"/>
              <a:buChar char="●"/>
              <a:defRPr sz="1100">
                <a:solidFill>
                  <a:schemeClr val="dk2"/>
                </a:solidFill>
                <a:latin typeface="Sora Light"/>
                <a:ea typeface="Sora Light"/>
                <a:cs typeface="Sora Light"/>
                <a:sym typeface="Sora Light"/>
              </a:defRPr>
            </a:lvl4pPr>
            <a:lvl5pPr indent="-298450" lvl="4" marL="2286000">
              <a:lnSpc>
                <a:spcPct val="115000"/>
              </a:lnSpc>
              <a:spcBef>
                <a:spcPts val="0"/>
              </a:spcBef>
              <a:spcAft>
                <a:spcPts val="0"/>
              </a:spcAft>
              <a:buClr>
                <a:schemeClr val="dk2"/>
              </a:buClr>
              <a:buSzPts val="1100"/>
              <a:buFont typeface="Sora Light"/>
              <a:buChar char="○"/>
              <a:defRPr sz="1100">
                <a:solidFill>
                  <a:schemeClr val="dk2"/>
                </a:solidFill>
                <a:latin typeface="Sora Light"/>
                <a:ea typeface="Sora Light"/>
                <a:cs typeface="Sora Light"/>
                <a:sym typeface="Sora Light"/>
              </a:defRPr>
            </a:lvl5pPr>
            <a:lvl6pPr indent="-298450" lvl="5" marL="2743200">
              <a:lnSpc>
                <a:spcPct val="115000"/>
              </a:lnSpc>
              <a:spcBef>
                <a:spcPts val="0"/>
              </a:spcBef>
              <a:spcAft>
                <a:spcPts val="0"/>
              </a:spcAft>
              <a:buClr>
                <a:schemeClr val="dk2"/>
              </a:buClr>
              <a:buSzPts val="1100"/>
              <a:buFont typeface="Sora Light"/>
              <a:buChar char="■"/>
              <a:defRPr sz="1100">
                <a:solidFill>
                  <a:schemeClr val="dk2"/>
                </a:solidFill>
                <a:latin typeface="Sora Light"/>
                <a:ea typeface="Sora Light"/>
                <a:cs typeface="Sora Light"/>
                <a:sym typeface="Sora Light"/>
              </a:defRPr>
            </a:lvl6pPr>
            <a:lvl7pPr indent="-298450" lvl="6" marL="3200400">
              <a:lnSpc>
                <a:spcPct val="115000"/>
              </a:lnSpc>
              <a:spcBef>
                <a:spcPts val="0"/>
              </a:spcBef>
              <a:spcAft>
                <a:spcPts val="0"/>
              </a:spcAft>
              <a:buClr>
                <a:schemeClr val="dk2"/>
              </a:buClr>
              <a:buSzPts val="1100"/>
              <a:buFont typeface="Sora Light"/>
              <a:buChar char="●"/>
              <a:defRPr sz="1100">
                <a:solidFill>
                  <a:schemeClr val="dk2"/>
                </a:solidFill>
                <a:latin typeface="Sora Light"/>
                <a:ea typeface="Sora Light"/>
                <a:cs typeface="Sora Light"/>
                <a:sym typeface="Sora Light"/>
              </a:defRPr>
            </a:lvl7pPr>
            <a:lvl8pPr indent="-298450" lvl="7" marL="3657600">
              <a:lnSpc>
                <a:spcPct val="115000"/>
              </a:lnSpc>
              <a:spcBef>
                <a:spcPts val="0"/>
              </a:spcBef>
              <a:spcAft>
                <a:spcPts val="0"/>
              </a:spcAft>
              <a:buClr>
                <a:schemeClr val="dk2"/>
              </a:buClr>
              <a:buSzPts val="1100"/>
              <a:buFont typeface="Sora Light"/>
              <a:buChar char="○"/>
              <a:defRPr sz="1100">
                <a:solidFill>
                  <a:schemeClr val="dk2"/>
                </a:solidFill>
                <a:latin typeface="Sora Light"/>
                <a:ea typeface="Sora Light"/>
                <a:cs typeface="Sora Light"/>
                <a:sym typeface="Sora Light"/>
              </a:defRPr>
            </a:lvl8pPr>
            <a:lvl9pPr indent="-298450" lvl="8" marL="4114800">
              <a:lnSpc>
                <a:spcPct val="115000"/>
              </a:lnSpc>
              <a:spcBef>
                <a:spcPts val="0"/>
              </a:spcBef>
              <a:spcAft>
                <a:spcPts val="0"/>
              </a:spcAft>
              <a:buClr>
                <a:schemeClr val="dk2"/>
              </a:buClr>
              <a:buSzPts val="1100"/>
              <a:buFont typeface="Sora Light"/>
              <a:buChar char="■"/>
              <a:defRPr sz="1100">
                <a:solidFill>
                  <a:schemeClr val="dk2"/>
                </a:solidFill>
                <a:latin typeface="Sora Light"/>
                <a:ea typeface="Sora Light"/>
                <a:cs typeface="Sora Light"/>
                <a:sym typeface="Sora Light"/>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3.xml"/><Relationship Id="rId3" Type="http://schemas.openxmlformats.org/officeDocument/2006/relationships/image" Target="../media/image2.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8.xml"/><Relationship Id="rId3" Type="http://schemas.openxmlformats.org/officeDocument/2006/relationships/image" Target="../media/image3.png"/><Relationship Id="rId4" Type="http://schemas.openxmlformats.org/officeDocument/2006/relationships/image" Target="../media/image6.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9.xml"/><Relationship Id="rId3" Type="http://schemas.openxmlformats.org/officeDocument/2006/relationships/image" Target="../media/image5.jpg"/><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50"/>
          <p:cNvSpPr/>
          <p:nvPr/>
        </p:nvSpPr>
        <p:spPr>
          <a:xfrm>
            <a:off x="-474800" y="-325550"/>
            <a:ext cx="3606000" cy="3570000"/>
          </a:xfrm>
          <a:prstGeom prst="ellipse">
            <a:avLst/>
          </a:prstGeom>
          <a:solidFill>
            <a:srgbClr val="F4CCCC">
              <a:alpha val="4682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7" name="Google Shape;577;p50"/>
          <p:cNvSpPr/>
          <p:nvPr/>
        </p:nvSpPr>
        <p:spPr>
          <a:xfrm>
            <a:off x="3012400" y="256400"/>
            <a:ext cx="3606000" cy="3570000"/>
          </a:xfrm>
          <a:prstGeom prst="ellipse">
            <a:avLst/>
          </a:prstGeom>
          <a:solidFill>
            <a:srgbClr val="D9EAD3">
              <a:alpha val="3500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78" name="Google Shape;578;p50"/>
          <p:cNvSpPr/>
          <p:nvPr/>
        </p:nvSpPr>
        <p:spPr>
          <a:xfrm>
            <a:off x="576075" y="2387075"/>
            <a:ext cx="3606000" cy="3570000"/>
          </a:xfrm>
          <a:prstGeom prst="ellipse">
            <a:avLst/>
          </a:prstGeom>
          <a:solidFill>
            <a:srgbClr val="D9D2E9">
              <a:alpha val="37730"/>
            </a:srgbClr>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579" name="Google Shape;579;p50"/>
          <p:cNvPicPr preferRelativeResize="0"/>
          <p:nvPr/>
        </p:nvPicPr>
        <p:blipFill>
          <a:blip r:embed="rId3">
            <a:alphaModFix/>
          </a:blip>
          <a:stretch>
            <a:fillRect/>
          </a:stretch>
        </p:blipFill>
        <p:spPr>
          <a:xfrm>
            <a:off x="6307225" y="4158775"/>
            <a:ext cx="2768950" cy="935725"/>
          </a:xfrm>
          <a:prstGeom prst="rect">
            <a:avLst/>
          </a:prstGeom>
          <a:noFill/>
          <a:ln>
            <a:noFill/>
          </a:ln>
        </p:spPr>
      </p:pic>
      <p:sp>
        <p:nvSpPr>
          <p:cNvPr id="580" name="Google Shape;580;p50"/>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a:t>Accessibility Guidelines</a:t>
            </a:r>
            <a:endParaRPr b="1"/>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3" name="Shape 643"/>
        <p:cNvGrpSpPr/>
        <p:nvPr/>
      </p:nvGrpSpPr>
      <p:grpSpPr>
        <a:xfrm>
          <a:off x="0" y="0"/>
          <a:ext cx="0" cy="0"/>
          <a:chOff x="0" y="0"/>
          <a:chExt cx="0" cy="0"/>
        </a:xfrm>
      </p:grpSpPr>
      <p:sp>
        <p:nvSpPr>
          <p:cNvPr id="644" name="Google Shape;644;p59"/>
          <p:cNvSpPr txBox="1"/>
          <p:nvPr>
            <p:ph type="title"/>
          </p:nvPr>
        </p:nvSpPr>
        <p:spPr>
          <a:xfrm>
            <a:off x="370800" y="417600"/>
            <a:ext cx="42840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Layout and Structure for Clarity</a:t>
            </a:r>
            <a:endParaRPr>
              <a:latin typeface="Helvetica Neue"/>
              <a:ea typeface="Helvetica Neue"/>
              <a:cs typeface="Helvetica Neue"/>
              <a:sym typeface="Helvetica Neue"/>
            </a:endParaRPr>
          </a:p>
        </p:txBody>
      </p:sp>
      <p:sp>
        <p:nvSpPr>
          <p:cNvPr id="645" name="Google Shape;645;p59"/>
          <p:cNvSpPr txBox="1"/>
          <p:nvPr>
            <p:ph idx="1" type="body"/>
          </p:nvPr>
        </p:nvSpPr>
        <p:spPr>
          <a:xfrm>
            <a:off x="370800" y="1274400"/>
            <a:ext cx="8328000" cy="34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Helvetica Neue"/>
                <a:ea typeface="Helvetica Neue"/>
                <a:cs typeface="Helvetica Neue"/>
                <a:sym typeface="Helvetica Neue"/>
              </a:rPr>
              <a:t>Best Practices for Presenting Information</a:t>
            </a:r>
            <a:endParaRPr b="1" sz="1600">
              <a:latin typeface="Helvetica Neue"/>
              <a:ea typeface="Helvetica Neue"/>
              <a:cs typeface="Helvetica Neue"/>
              <a:sym typeface="Helvetica Neue"/>
            </a:endParaRPr>
          </a:p>
          <a:p>
            <a:pPr indent="0" lvl="0" marL="0" rtl="0" algn="l">
              <a:spcBef>
                <a:spcPts val="1200"/>
              </a:spcBef>
              <a:spcAft>
                <a:spcPts val="0"/>
              </a:spcAft>
              <a:buNone/>
            </a:pPr>
            <a:r>
              <a:rPr lang="en" sz="1600">
                <a:latin typeface="Helvetica Neue Light"/>
                <a:ea typeface="Helvetica Neue Light"/>
                <a:cs typeface="Helvetica Neue Light"/>
                <a:sym typeface="Helvetica Neue Light"/>
              </a:rPr>
              <a:t>Use clear headings and subheadings to organize content.</a:t>
            </a:r>
            <a:endParaRPr sz="1600">
              <a:latin typeface="Helvetica Neue Light"/>
              <a:ea typeface="Helvetica Neue Light"/>
              <a:cs typeface="Helvetica Neue Light"/>
              <a:sym typeface="Helvetica Neue Light"/>
            </a:endParaRPr>
          </a:p>
          <a:p>
            <a:pPr indent="0" lvl="0" marL="0" rtl="0" algn="l">
              <a:spcBef>
                <a:spcPts val="1200"/>
              </a:spcBef>
              <a:spcAft>
                <a:spcPts val="0"/>
              </a:spcAft>
              <a:buNone/>
            </a:pPr>
            <a:r>
              <a:rPr lang="en" sz="1600">
                <a:latin typeface="Helvetica Neue Light"/>
                <a:ea typeface="Helvetica Neue Light"/>
                <a:cs typeface="Helvetica Neue Light"/>
                <a:sym typeface="Helvetica Neue Light"/>
              </a:rPr>
              <a:t>Bullet points can help break down complex information into digestible pieces.</a:t>
            </a:r>
            <a:endParaRPr sz="1600">
              <a:latin typeface="Helvetica Neue Light"/>
              <a:ea typeface="Helvetica Neue Light"/>
              <a:cs typeface="Helvetica Neue Light"/>
              <a:sym typeface="Helvetica Neue Light"/>
            </a:endParaRPr>
          </a:p>
          <a:p>
            <a:pPr indent="0" lvl="0" marL="0" rtl="0" algn="l">
              <a:spcBef>
                <a:spcPts val="1200"/>
              </a:spcBef>
              <a:spcAft>
                <a:spcPts val="0"/>
              </a:spcAft>
              <a:buNone/>
            </a:pPr>
            <a:r>
              <a:rPr b="1" lang="en" sz="1600">
                <a:latin typeface="Helvetica Neue"/>
                <a:ea typeface="Helvetica Neue"/>
                <a:cs typeface="Helvetica Neue"/>
                <a:sym typeface="Helvetica Neue"/>
              </a:rPr>
              <a:t>Use of Whitespace</a:t>
            </a:r>
            <a:endParaRPr b="1" sz="1600">
              <a:latin typeface="Helvetica Neue"/>
              <a:ea typeface="Helvetica Neue"/>
              <a:cs typeface="Helvetica Neue"/>
              <a:sym typeface="Helvetica Neue"/>
            </a:endParaRPr>
          </a:p>
          <a:p>
            <a:pPr indent="0" lvl="0" marL="0" rtl="0" algn="l">
              <a:spcBef>
                <a:spcPts val="1200"/>
              </a:spcBef>
              <a:spcAft>
                <a:spcPts val="0"/>
              </a:spcAft>
              <a:buNone/>
            </a:pPr>
            <a:r>
              <a:rPr lang="en" sz="1600">
                <a:latin typeface="Helvetica Neue Light"/>
                <a:ea typeface="Helvetica Neue Light"/>
                <a:cs typeface="Helvetica Neue Light"/>
                <a:sym typeface="Helvetica Neue Light"/>
              </a:rPr>
              <a:t>Incorporate whitespace to avoid clutter and enhance focus on key points.</a:t>
            </a:r>
            <a:endParaRPr sz="1600">
              <a:latin typeface="Helvetica Neue Light"/>
              <a:ea typeface="Helvetica Neue Light"/>
              <a:cs typeface="Helvetica Neue Light"/>
              <a:sym typeface="Helvetica Neue Light"/>
            </a:endParaRPr>
          </a:p>
          <a:p>
            <a:pPr indent="0" lvl="0" marL="0" rtl="0" algn="l">
              <a:spcBef>
                <a:spcPts val="1200"/>
              </a:spcBef>
              <a:spcAft>
                <a:spcPts val="0"/>
              </a:spcAft>
              <a:buNone/>
            </a:pPr>
            <a:r>
              <a:rPr lang="en" sz="1600">
                <a:latin typeface="Helvetica Neue Light"/>
                <a:ea typeface="Helvetica Neue Light"/>
                <a:cs typeface="Helvetica Neue Light"/>
                <a:sym typeface="Helvetica Neue Light"/>
              </a:rPr>
              <a:t>Balance text and visuals to create an engaging layout.</a:t>
            </a:r>
            <a:endParaRPr sz="1600">
              <a:latin typeface="Helvetica Neue Light"/>
              <a:ea typeface="Helvetica Neue Light"/>
              <a:cs typeface="Helvetica Neue Light"/>
              <a:sym typeface="Helvetica Neue Light"/>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9" name="Shape 649"/>
        <p:cNvGrpSpPr/>
        <p:nvPr/>
      </p:nvGrpSpPr>
      <p:grpSpPr>
        <a:xfrm>
          <a:off x="0" y="0"/>
          <a:ext cx="0" cy="0"/>
          <a:chOff x="0" y="0"/>
          <a:chExt cx="0" cy="0"/>
        </a:xfrm>
      </p:grpSpPr>
      <p:sp>
        <p:nvSpPr>
          <p:cNvPr id="650" name="Google Shape;650;p60"/>
          <p:cNvSpPr txBox="1"/>
          <p:nvPr>
            <p:ph type="title"/>
          </p:nvPr>
        </p:nvSpPr>
        <p:spPr>
          <a:xfrm>
            <a:off x="447075" y="359550"/>
            <a:ext cx="46620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Use of Alternative Text</a:t>
            </a:r>
            <a:endParaRPr>
              <a:latin typeface="Helvetica Neue"/>
              <a:ea typeface="Helvetica Neue"/>
              <a:cs typeface="Helvetica Neue"/>
              <a:sym typeface="Helvetica Neue"/>
            </a:endParaRPr>
          </a:p>
        </p:txBody>
      </p:sp>
      <p:sp>
        <p:nvSpPr>
          <p:cNvPr id="651" name="Google Shape;651;p60"/>
          <p:cNvSpPr txBox="1"/>
          <p:nvPr>
            <p:ph idx="1" type="body"/>
          </p:nvPr>
        </p:nvSpPr>
        <p:spPr>
          <a:xfrm>
            <a:off x="447075" y="1057950"/>
            <a:ext cx="8140200" cy="372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Helvetica Neue"/>
                <a:ea typeface="Helvetica Neue"/>
                <a:cs typeface="Helvetica Neue"/>
                <a:sym typeface="Helvetica Neue"/>
              </a:rPr>
              <a:t>Importance of Providing Alternative Text:</a:t>
            </a:r>
            <a:endParaRPr b="1" sz="1600">
              <a:latin typeface="Helvetica Neue"/>
              <a:ea typeface="Helvetica Neue"/>
              <a:cs typeface="Helvetica Neue"/>
              <a:sym typeface="Helvetica Neue"/>
            </a:endParaRPr>
          </a:p>
          <a:p>
            <a:pPr indent="-330200" lvl="0" marL="457200" rtl="0" algn="l">
              <a:spcBef>
                <a:spcPts val="1200"/>
              </a:spcBef>
              <a:spcAft>
                <a:spcPts val="0"/>
              </a:spcAft>
              <a:buSzPts val="1600"/>
              <a:buFont typeface="Helvetica Neue Light"/>
              <a:buChar char="●"/>
            </a:pPr>
            <a:r>
              <a:rPr lang="en" sz="1600">
                <a:latin typeface="Helvetica Neue Light"/>
                <a:ea typeface="Helvetica Neue Light"/>
                <a:cs typeface="Helvetica Neue Light"/>
                <a:sym typeface="Helvetica Neue Light"/>
              </a:rPr>
              <a:t>Alternative text (alt text) describes images, charts, and other non-text content, making it accessible for screen reader users.</a:t>
            </a:r>
            <a:endParaRPr sz="1600">
              <a:latin typeface="Helvetica Neue Light"/>
              <a:ea typeface="Helvetica Neue Light"/>
              <a:cs typeface="Helvetica Neue Light"/>
              <a:sym typeface="Helvetica Neue Light"/>
            </a:endParaRPr>
          </a:p>
          <a:p>
            <a:pPr indent="0" lvl="0" marL="0" rtl="0" algn="l">
              <a:spcBef>
                <a:spcPts val="1200"/>
              </a:spcBef>
              <a:spcAft>
                <a:spcPts val="0"/>
              </a:spcAft>
              <a:buNone/>
            </a:pPr>
            <a:r>
              <a:rPr b="1" lang="en" sz="1600">
                <a:latin typeface="Helvetica Neue"/>
                <a:ea typeface="Helvetica Neue"/>
                <a:cs typeface="Helvetica Neue"/>
                <a:sym typeface="Helvetica Neue"/>
              </a:rPr>
              <a:t>Guidelines for Alt Text:</a:t>
            </a:r>
            <a:endParaRPr b="1" sz="1600">
              <a:latin typeface="Helvetica Neue"/>
              <a:ea typeface="Helvetica Neue"/>
              <a:cs typeface="Helvetica Neue"/>
              <a:sym typeface="Helvetica Neue"/>
            </a:endParaRPr>
          </a:p>
          <a:p>
            <a:pPr indent="-330200" lvl="0" marL="457200" rtl="0" algn="l">
              <a:spcBef>
                <a:spcPts val="1200"/>
              </a:spcBef>
              <a:spcAft>
                <a:spcPts val="0"/>
              </a:spcAft>
              <a:buSzPts val="1600"/>
              <a:buFont typeface="Helvetica Neue Light"/>
              <a:buChar char="●"/>
            </a:pPr>
            <a:r>
              <a:rPr lang="en" sz="1600">
                <a:latin typeface="Helvetica Neue Light"/>
                <a:ea typeface="Helvetica Neue Light"/>
                <a:cs typeface="Helvetica Neue Light"/>
                <a:sym typeface="Helvetica Neue Light"/>
              </a:rPr>
              <a:t>Provide concise and descriptive alt text for all visual elements.</a:t>
            </a:r>
            <a:endParaRPr sz="1600">
              <a:latin typeface="Helvetica Neue Light"/>
              <a:ea typeface="Helvetica Neue Light"/>
              <a:cs typeface="Helvetica Neue Light"/>
              <a:sym typeface="Helvetica Neue Light"/>
            </a:endParaRPr>
          </a:p>
          <a:p>
            <a:pPr indent="-330200" lvl="0" marL="457200" rtl="0" algn="l">
              <a:spcBef>
                <a:spcPts val="0"/>
              </a:spcBef>
              <a:spcAft>
                <a:spcPts val="0"/>
              </a:spcAft>
              <a:buSzPts val="1600"/>
              <a:buFont typeface="Helvetica Neue Light"/>
              <a:buChar char="●"/>
            </a:pPr>
            <a:r>
              <a:rPr lang="en" sz="1600">
                <a:latin typeface="Helvetica Neue Light"/>
                <a:ea typeface="Helvetica Neue Light"/>
                <a:cs typeface="Helvetica Neue Light"/>
                <a:sym typeface="Helvetica Neue Light"/>
              </a:rPr>
              <a:t>Ensure that alt text conveys the essential information without being overly verbose.</a:t>
            </a:r>
            <a:endParaRPr sz="1600">
              <a:latin typeface="Helvetica Neue Light"/>
              <a:ea typeface="Helvetica Neue Light"/>
              <a:cs typeface="Helvetica Neue Light"/>
              <a:sym typeface="Helvetica Neue Light"/>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5" name="Shape 655"/>
        <p:cNvGrpSpPr/>
        <p:nvPr/>
      </p:nvGrpSpPr>
      <p:grpSpPr>
        <a:xfrm>
          <a:off x="0" y="0"/>
          <a:ext cx="0" cy="0"/>
          <a:chOff x="0" y="0"/>
          <a:chExt cx="0" cy="0"/>
        </a:xfrm>
      </p:grpSpPr>
      <p:sp>
        <p:nvSpPr>
          <p:cNvPr id="656" name="Google Shape;656;p61"/>
          <p:cNvSpPr txBox="1"/>
          <p:nvPr>
            <p:ph type="title"/>
          </p:nvPr>
        </p:nvSpPr>
        <p:spPr>
          <a:xfrm>
            <a:off x="447075" y="359550"/>
            <a:ext cx="46620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Captioning and Transcriptions</a:t>
            </a:r>
            <a:endParaRPr>
              <a:latin typeface="Helvetica Neue"/>
              <a:ea typeface="Helvetica Neue"/>
              <a:cs typeface="Helvetica Neue"/>
              <a:sym typeface="Helvetica Neue"/>
            </a:endParaRPr>
          </a:p>
        </p:txBody>
      </p:sp>
      <p:sp>
        <p:nvSpPr>
          <p:cNvPr id="657" name="Google Shape;657;p61"/>
          <p:cNvSpPr txBox="1"/>
          <p:nvPr>
            <p:ph idx="1" type="body"/>
          </p:nvPr>
        </p:nvSpPr>
        <p:spPr>
          <a:xfrm>
            <a:off x="447075" y="1057950"/>
            <a:ext cx="8331300" cy="372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Helvetica Neue"/>
                <a:ea typeface="Helvetica Neue"/>
                <a:cs typeface="Helvetica Neue"/>
                <a:sym typeface="Helvetica Neue"/>
              </a:rPr>
              <a:t>Necessity of Captions and Transcriptions:</a:t>
            </a:r>
            <a:endParaRPr b="1" sz="1600">
              <a:latin typeface="Helvetica Neue"/>
              <a:ea typeface="Helvetica Neue"/>
              <a:cs typeface="Helvetica Neue"/>
              <a:sym typeface="Helvetica Neue"/>
            </a:endParaRPr>
          </a:p>
          <a:p>
            <a:pPr indent="-330200" lvl="0" marL="457200" rtl="0" algn="l">
              <a:spcBef>
                <a:spcPts val="1200"/>
              </a:spcBef>
              <a:spcAft>
                <a:spcPts val="0"/>
              </a:spcAft>
              <a:buSzPts val="1600"/>
              <a:buFont typeface="Helvetica Neue Light"/>
              <a:buChar char="●"/>
            </a:pPr>
            <a:r>
              <a:rPr lang="en" sz="1600">
                <a:latin typeface="Helvetica Neue Light"/>
                <a:ea typeface="Helvetica Neue Light"/>
                <a:cs typeface="Helvetica Neue Light"/>
                <a:sym typeface="Helvetica Neue Light"/>
              </a:rPr>
              <a:t>Captions and transcriptions enhance accessibility for individuals who are deaf or hard of hearing, as well as those who prefer reading.</a:t>
            </a:r>
            <a:endParaRPr sz="1600">
              <a:latin typeface="Helvetica Neue Light"/>
              <a:ea typeface="Helvetica Neue Light"/>
              <a:cs typeface="Helvetica Neue Light"/>
              <a:sym typeface="Helvetica Neue Light"/>
            </a:endParaRPr>
          </a:p>
          <a:p>
            <a:pPr indent="0" lvl="0" marL="0" rtl="0" algn="l">
              <a:spcBef>
                <a:spcPts val="1200"/>
              </a:spcBef>
              <a:spcAft>
                <a:spcPts val="0"/>
              </a:spcAft>
              <a:buNone/>
            </a:pPr>
            <a:r>
              <a:rPr b="1" lang="en" sz="1600">
                <a:latin typeface="Helvetica Neue"/>
                <a:ea typeface="Helvetica Neue"/>
                <a:cs typeface="Helvetica Neue"/>
                <a:sym typeface="Helvetica Neue"/>
              </a:rPr>
              <a:t>Recommendations:</a:t>
            </a:r>
            <a:endParaRPr b="1" sz="1600">
              <a:latin typeface="Helvetica Neue"/>
              <a:ea typeface="Helvetica Neue"/>
              <a:cs typeface="Helvetica Neue"/>
              <a:sym typeface="Helvetica Neue"/>
            </a:endParaRPr>
          </a:p>
          <a:p>
            <a:pPr indent="-330200" lvl="0" marL="457200" rtl="0" algn="l">
              <a:spcBef>
                <a:spcPts val="1200"/>
              </a:spcBef>
              <a:spcAft>
                <a:spcPts val="0"/>
              </a:spcAft>
              <a:buSzPts val="1600"/>
              <a:buFont typeface="Helvetica Neue Light"/>
              <a:buChar char="●"/>
            </a:pPr>
            <a:r>
              <a:rPr lang="en" sz="1600">
                <a:latin typeface="Helvetica Neue Light"/>
                <a:ea typeface="Helvetica Neue Light"/>
                <a:cs typeface="Helvetica Neue Light"/>
                <a:sym typeface="Helvetica Neue Light"/>
              </a:rPr>
              <a:t>Include captions for all video content, ensuring they are synchronized with audio.</a:t>
            </a:r>
            <a:endParaRPr sz="1600">
              <a:latin typeface="Helvetica Neue Light"/>
              <a:ea typeface="Helvetica Neue Light"/>
              <a:cs typeface="Helvetica Neue Light"/>
              <a:sym typeface="Helvetica Neue Light"/>
            </a:endParaRPr>
          </a:p>
          <a:p>
            <a:pPr indent="-330200" lvl="0" marL="457200" rtl="0" algn="l">
              <a:spcBef>
                <a:spcPts val="0"/>
              </a:spcBef>
              <a:spcAft>
                <a:spcPts val="0"/>
              </a:spcAft>
              <a:buSzPts val="1600"/>
              <a:buFont typeface="Helvetica Neue Light"/>
              <a:buChar char="●"/>
            </a:pPr>
            <a:r>
              <a:rPr lang="en" sz="1600">
                <a:latin typeface="Helvetica Neue Light"/>
                <a:ea typeface="Helvetica Neue Light"/>
                <a:cs typeface="Helvetica Neue Light"/>
                <a:sym typeface="Helvetica Neue Light"/>
              </a:rPr>
              <a:t>Provide transcriptions for audio content to offer an alternative for text-based engagement.</a:t>
            </a:r>
            <a:endParaRPr sz="1600">
              <a:latin typeface="Helvetica Neue Light"/>
              <a:ea typeface="Helvetica Neue Light"/>
              <a:cs typeface="Helvetica Neue Light"/>
              <a:sym typeface="Helvetica Neue Light"/>
            </a:endParaRPr>
          </a:p>
          <a:p>
            <a:pPr indent="0" lvl="0" marL="0" rtl="0" algn="l">
              <a:spcBef>
                <a:spcPts val="1200"/>
              </a:spcBef>
              <a:spcAft>
                <a:spcPts val="1200"/>
              </a:spcAft>
              <a:buNone/>
            </a:pPr>
            <a:r>
              <a:t/>
            </a:r>
            <a:endParaRPr sz="1600">
              <a:latin typeface="Helvetica Neue Light"/>
              <a:ea typeface="Helvetica Neue Light"/>
              <a:cs typeface="Helvetica Neue Light"/>
              <a:sym typeface="Helvetica Neue Light"/>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1" name="Shape 661"/>
        <p:cNvGrpSpPr/>
        <p:nvPr/>
      </p:nvGrpSpPr>
      <p:grpSpPr>
        <a:xfrm>
          <a:off x="0" y="0"/>
          <a:ext cx="0" cy="0"/>
          <a:chOff x="0" y="0"/>
          <a:chExt cx="0" cy="0"/>
        </a:xfrm>
      </p:grpSpPr>
      <p:pic>
        <p:nvPicPr>
          <p:cNvPr id="662" name="Google Shape;662;p62"/>
          <p:cNvPicPr preferRelativeResize="0"/>
          <p:nvPr>
            <p:ph idx="2" type="pic"/>
          </p:nvPr>
        </p:nvPicPr>
        <p:blipFill rotWithShape="1">
          <a:blip r:embed="rId3">
            <a:alphaModFix/>
          </a:blip>
          <a:srcRect b="7735" l="0" r="0" t="7726"/>
          <a:stretch/>
        </p:blipFill>
        <p:spPr>
          <a:xfrm>
            <a:off x="0" y="0"/>
            <a:ext cx="3042000" cy="5143500"/>
          </a:xfrm>
          <a:prstGeom prst="rect">
            <a:avLst/>
          </a:prstGeom>
        </p:spPr>
      </p:pic>
      <p:sp>
        <p:nvSpPr>
          <p:cNvPr id="663" name="Google Shape;663;p62"/>
          <p:cNvSpPr txBox="1"/>
          <p:nvPr>
            <p:ph type="title"/>
          </p:nvPr>
        </p:nvSpPr>
        <p:spPr>
          <a:xfrm>
            <a:off x="3482150" y="359550"/>
            <a:ext cx="51357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Color Contrast and Backgrounds</a:t>
            </a:r>
            <a:endParaRPr>
              <a:latin typeface="Helvetica Neue"/>
              <a:ea typeface="Helvetica Neue"/>
              <a:cs typeface="Helvetica Neue"/>
              <a:sym typeface="Helvetica Neue"/>
            </a:endParaRPr>
          </a:p>
        </p:txBody>
      </p:sp>
      <p:sp>
        <p:nvSpPr>
          <p:cNvPr id="664" name="Google Shape;664;p62"/>
          <p:cNvSpPr txBox="1"/>
          <p:nvPr>
            <p:ph idx="1" type="body"/>
          </p:nvPr>
        </p:nvSpPr>
        <p:spPr>
          <a:xfrm>
            <a:off x="3482150" y="1057950"/>
            <a:ext cx="5135700" cy="372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Helvetica Neue"/>
                <a:ea typeface="Helvetica Neue"/>
                <a:cs typeface="Helvetica Neue"/>
                <a:sym typeface="Helvetica Neue"/>
              </a:rPr>
              <a:t>Guidelines for Background Colors:</a:t>
            </a:r>
            <a:endParaRPr b="1" sz="1600">
              <a:latin typeface="Helvetica Neue"/>
              <a:ea typeface="Helvetica Neue"/>
              <a:cs typeface="Helvetica Neue"/>
              <a:sym typeface="Helvetica Neue"/>
            </a:endParaRPr>
          </a:p>
          <a:p>
            <a:pPr indent="-330200" lvl="0" marL="457200" rtl="0" algn="l">
              <a:spcBef>
                <a:spcPts val="1200"/>
              </a:spcBef>
              <a:spcAft>
                <a:spcPts val="0"/>
              </a:spcAft>
              <a:buSzPts val="1600"/>
              <a:buFont typeface="Helvetica Neue Light"/>
              <a:buChar char="●"/>
            </a:pPr>
            <a:r>
              <a:rPr lang="en" sz="1600">
                <a:latin typeface="Helvetica Neue Light"/>
                <a:ea typeface="Helvetica Neue Light"/>
                <a:cs typeface="Helvetica Neue Light"/>
                <a:sym typeface="Helvetica Neue Light"/>
              </a:rPr>
              <a:t>Choose background colors that enhance text visibility and readability.</a:t>
            </a:r>
            <a:endParaRPr sz="1600">
              <a:latin typeface="Helvetica Neue Light"/>
              <a:ea typeface="Helvetica Neue Light"/>
              <a:cs typeface="Helvetica Neue Light"/>
              <a:sym typeface="Helvetica Neue Light"/>
            </a:endParaRPr>
          </a:p>
          <a:p>
            <a:pPr indent="-330200" lvl="0" marL="457200" rtl="0" algn="l">
              <a:spcBef>
                <a:spcPts val="0"/>
              </a:spcBef>
              <a:spcAft>
                <a:spcPts val="0"/>
              </a:spcAft>
              <a:buSzPts val="1600"/>
              <a:buFont typeface="Helvetica Neue Light"/>
              <a:buChar char="●"/>
            </a:pPr>
            <a:r>
              <a:rPr lang="en" sz="1600">
                <a:latin typeface="Helvetica Neue Light"/>
                <a:ea typeface="Helvetica Neue Light"/>
                <a:cs typeface="Helvetica Neue Light"/>
                <a:sym typeface="Helvetica Neue Light"/>
              </a:rPr>
              <a:t>Use light backgrounds with dark text or dark backgrounds with light text for optimal contrast.</a:t>
            </a:r>
            <a:endParaRPr sz="1600">
              <a:latin typeface="Helvetica Neue Light"/>
              <a:ea typeface="Helvetica Neue Light"/>
              <a:cs typeface="Helvetica Neue Light"/>
              <a:sym typeface="Helvetica Neue Light"/>
            </a:endParaRPr>
          </a:p>
          <a:p>
            <a:pPr indent="0" lvl="0" marL="0" rtl="0" algn="l">
              <a:spcBef>
                <a:spcPts val="1200"/>
              </a:spcBef>
              <a:spcAft>
                <a:spcPts val="0"/>
              </a:spcAft>
              <a:buNone/>
            </a:pPr>
            <a:r>
              <a:rPr b="1" lang="en" sz="1600">
                <a:latin typeface="Helvetica Neue"/>
                <a:ea typeface="Helvetica Neue"/>
                <a:cs typeface="Helvetica Neue"/>
                <a:sym typeface="Helvetica Neue"/>
              </a:rPr>
              <a:t>Ensuring Sufficient Contrast:</a:t>
            </a:r>
            <a:endParaRPr b="1" sz="1600">
              <a:latin typeface="Helvetica Neue"/>
              <a:ea typeface="Helvetica Neue"/>
              <a:cs typeface="Helvetica Neue"/>
              <a:sym typeface="Helvetica Neue"/>
            </a:endParaRPr>
          </a:p>
          <a:p>
            <a:pPr indent="-330200" lvl="0" marL="457200" rtl="0" algn="l">
              <a:spcBef>
                <a:spcPts val="1200"/>
              </a:spcBef>
              <a:spcAft>
                <a:spcPts val="0"/>
              </a:spcAft>
              <a:buSzPts val="1600"/>
              <a:buChar char="●"/>
            </a:pPr>
            <a:r>
              <a:rPr lang="en" sz="1600">
                <a:latin typeface="Helvetica Neue Light"/>
                <a:ea typeface="Helvetica Neue Light"/>
                <a:cs typeface="Helvetica Neue Light"/>
                <a:sym typeface="Helvetica Neue Light"/>
              </a:rPr>
              <a:t>Use tools to check color contrast ratios, aiming for a minimum ratio of </a:t>
            </a:r>
            <a:r>
              <a:rPr b="1" lang="en" sz="1600">
                <a:latin typeface="Helvetica Neue"/>
                <a:ea typeface="Helvetica Neue"/>
                <a:cs typeface="Helvetica Neue"/>
                <a:sym typeface="Helvetica Neue"/>
              </a:rPr>
              <a:t>4.5:1</a:t>
            </a:r>
            <a:r>
              <a:rPr lang="en" sz="1600">
                <a:latin typeface="Helvetica Neue Light"/>
                <a:ea typeface="Helvetica Neue Light"/>
                <a:cs typeface="Helvetica Neue Light"/>
                <a:sym typeface="Helvetica Neue Light"/>
              </a:rPr>
              <a:t> for normal text and </a:t>
            </a:r>
            <a:r>
              <a:rPr b="1" lang="en" sz="1600">
                <a:latin typeface="Helvetica Neue"/>
                <a:ea typeface="Helvetica Neue"/>
                <a:cs typeface="Helvetica Neue"/>
                <a:sym typeface="Helvetica Neue"/>
              </a:rPr>
              <a:t>3:1</a:t>
            </a:r>
            <a:r>
              <a:rPr lang="en" sz="1600">
                <a:latin typeface="Helvetica Neue Light"/>
                <a:ea typeface="Helvetica Neue Light"/>
                <a:cs typeface="Helvetica Neue Light"/>
                <a:sym typeface="Helvetica Neue Light"/>
              </a:rPr>
              <a:t> for large text.</a:t>
            </a:r>
            <a:endParaRPr sz="1600">
              <a:latin typeface="Helvetica Neue Light"/>
              <a:ea typeface="Helvetica Neue Light"/>
              <a:cs typeface="Helvetica Neue Light"/>
              <a:sym typeface="Helvetica Neue Light"/>
            </a:endParaRPr>
          </a:p>
          <a:p>
            <a:pPr indent="0" lvl="0" marL="0" rtl="0" algn="l">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51"/>
          <p:cNvSpPr txBox="1"/>
          <p:nvPr>
            <p:ph type="title"/>
          </p:nvPr>
        </p:nvSpPr>
        <p:spPr>
          <a:xfrm>
            <a:off x="370800" y="417600"/>
            <a:ext cx="42840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Introduction to JuliaCon and Accessibility</a:t>
            </a:r>
            <a:endParaRPr>
              <a:latin typeface="Helvetica Neue"/>
              <a:ea typeface="Helvetica Neue"/>
              <a:cs typeface="Helvetica Neue"/>
              <a:sym typeface="Helvetica Neue"/>
            </a:endParaRPr>
          </a:p>
        </p:txBody>
      </p:sp>
      <p:sp>
        <p:nvSpPr>
          <p:cNvPr id="586" name="Google Shape;586;p51"/>
          <p:cNvSpPr txBox="1"/>
          <p:nvPr>
            <p:ph idx="1" type="body"/>
          </p:nvPr>
        </p:nvSpPr>
        <p:spPr>
          <a:xfrm>
            <a:off x="370800" y="1274400"/>
            <a:ext cx="8502900" cy="34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Helvetica Neue"/>
                <a:ea typeface="Helvetica Neue"/>
                <a:cs typeface="Helvetica Neue"/>
                <a:sym typeface="Helvetica Neue"/>
              </a:rPr>
              <a:t>Overview of JuliaCon</a:t>
            </a:r>
            <a:endParaRPr b="1" sz="1600">
              <a:latin typeface="Helvetica Neue"/>
              <a:ea typeface="Helvetica Neue"/>
              <a:cs typeface="Helvetica Neue"/>
              <a:sym typeface="Helvetica Neue"/>
            </a:endParaRPr>
          </a:p>
          <a:p>
            <a:pPr indent="0" lvl="0" marL="0" rtl="0" algn="l">
              <a:spcBef>
                <a:spcPts val="1200"/>
              </a:spcBef>
              <a:spcAft>
                <a:spcPts val="0"/>
              </a:spcAft>
              <a:buNone/>
            </a:pPr>
            <a:r>
              <a:rPr lang="en" sz="1600">
                <a:latin typeface="Helvetica Neue Light"/>
                <a:ea typeface="Helvetica Neue Light"/>
                <a:cs typeface="Helvetica Neue Light"/>
                <a:sym typeface="Helvetica Neue Light"/>
              </a:rPr>
              <a:t>JuliaCon is an annual conference dedicated to the Julia programming language, bringing together developers, researchers, and enthusiasts from around the world.</a:t>
            </a:r>
            <a:endParaRPr sz="1600">
              <a:latin typeface="Helvetica Neue Light"/>
              <a:ea typeface="Helvetica Neue Light"/>
              <a:cs typeface="Helvetica Neue Light"/>
              <a:sym typeface="Helvetica Neue Light"/>
            </a:endParaRPr>
          </a:p>
          <a:p>
            <a:pPr indent="0" lvl="0" marL="0" rtl="0" algn="l">
              <a:spcBef>
                <a:spcPts val="1200"/>
              </a:spcBef>
              <a:spcAft>
                <a:spcPts val="0"/>
              </a:spcAft>
              <a:buNone/>
            </a:pPr>
            <a:r>
              <a:rPr b="1" lang="en" sz="1600">
                <a:latin typeface="Helvetica Neue"/>
                <a:ea typeface="Helvetica Neue"/>
                <a:cs typeface="Helvetica Neue"/>
                <a:sym typeface="Helvetica Neue"/>
              </a:rPr>
              <a:t>Importance of Accessibility</a:t>
            </a:r>
            <a:endParaRPr b="1" sz="1600">
              <a:latin typeface="Helvetica Neue"/>
              <a:ea typeface="Helvetica Neue"/>
              <a:cs typeface="Helvetica Neue"/>
              <a:sym typeface="Helvetica Neue"/>
            </a:endParaRPr>
          </a:p>
          <a:p>
            <a:pPr indent="0" lvl="0" marL="0" rtl="0" algn="l">
              <a:spcBef>
                <a:spcPts val="1200"/>
              </a:spcBef>
              <a:spcAft>
                <a:spcPts val="0"/>
              </a:spcAft>
              <a:buNone/>
            </a:pPr>
            <a:r>
              <a:rPr lang="en" sz="1600">
                <a:latin typeface="Helvetica Neue Light"/>
                <a:ea typeface="Helvetica Neue Light"/>
                <a:cs typeface="Helvetica Neue Light"/>
                <a:sym typeface="Helvetica Neue Light"/>
              </a:rPr>
              <a:t>Accessibility in technology ensures that all individuals, regardless of their abilities, can engage with content and participate fully in events like JuliaCon. It fosters inclusivity, allowing diverse audiences to benefit from shared knowledge.</a:t>
            </a:r>
            <a:endParaRPr sz="1600">
              <a:latin typeface="Helvetica Neue Light"/>
              <a:ea typeface="Helvetica Neue Light"/>
              <a:cs typeface="Helvetica Neue Light"/>
              <a:sym typeface="Helvetica Neue Light"/>
            </a:endParaRPr>
          </a:p>
          <a:p>
            <a:pPr indent="0" lvl="0" marL="0" rtl="0" algn="l">
              <a:spcBef>
                <a:spcPts val="1200"/>
              </a:spcBef>
              <a:spcAft>
                <a:spcPts val="1200"/>
              </a:spcAft>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pic>
        <p:nvPicPr>
          <p:cNvPr id="591" name="Google Shape;591;p52"/>
          <p:cNvPicPr preferRelativeResize="0"/>
          <p:nvPr>
            <p:ph idx="2" type="pic"/>
          </p:nvPr>
        </p:nvPicPr>
        <p:blipFill rotWithShape="1">
          <a:blip r:embed="rId3">
            <a:alphaModFix/>
          </a:blip>
          <a:srcRect b="15461" l="0" r="0" t="0"/>
          <a:stretch/>
        </p:blipFill>
        <p:spPr>
          <a:xfrm>
            <a:off x="0" y="0"/>
            <a:ext cx="3042000" cy="5143500"/>
          </a:xfrm>
          <a:prstGeom prst="rect">
            <a:avLst/>
          </a:prstGeom>
        </p:spPr>
      </p:pic>
      <p:sp>
        <p:nvSpPr>
          <p:cNvPr id="592" name="Google Shape;592;p52"/>
          <p:cNvSpPr txBox="1"/>
          <p:nvPr>
            <p:ph type="title"/>
          </p:nvPr>
        </p:nvSpPr>
        <p:spPr>
          <a:xfrm>
            <a:off x="3482150" y="359550"/>
            <a:ext cx="51357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Understanding Accessibility</a:t>
            </a:r>
            <a:endParaRPr>
              <a:latin typeface="Helvetica Neue"/>
              <a:ea typeface="Helvetica Neue"/>
              <a:cs typeface="Helvetica Neue"/>
              <a:sym typeface="Helvetica Neue"/>
            </a:endParaRPr>
          </a:p>
        </p:txBody>
      </p:sp>
      <p:sp>
        <p:nvSpPr>
          <p:cNvPr id="593" name="Google Shape;593;p52"/>
          <p:cNvSpPr txBox="1"/>
          <p:nvPr>
            <p:ph idx="1" type="body"/>
          </p:nvPr>
        </p:nvSpPr>
        <p:spPr>
          <a:xfrm>
            <a:off x="3482150" y="905550"/>
            <a:ext cx="5135700" cy="37260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Font typeface="Helvetica Neue"/>
              <a:buChar char="●"/>
            </a:pPr>
            <a:r>
              <a:rPr b="1" lang="en" sz="1600">
                <a:latin typeface="Helvetica Neue"/>
                <a:ea typeface="Helvetica Neue"/>
                <a:cs typeface="Helvetica Neue"/>
                <a:sym typeface="Helvetica Neue"/>
              </a:rPr>
              <a:t>Definition of Accessibility: </a:t>
            </a:r>
            <a:endParaRPr b="1" sz="1600">
              <a:latin typeface="Helvetica Neue"/>
              <a:ea typeface="Helvetica Neue"/>
              <a:cs typeface="Helvetica Neue"/>
              <a:sym typeface="Helvetica Neue"/>
            </a:endParaRPr>
          </a:p>
          <a:p>
            <a:pPr indent="0" lvl="0" marL="0" rtl="0" algn="l">
              <a:spcBef>
                <a:spcPts val="1200"/>
              </a:spcBef>
              <a:spcAft>
                <a:spcPts val="0"/>
              </a:spcAft>
              <a:buNone/>
            </a:pPr>
            <a:r>
              <a:rPr lang="en" sz="1600">
                <a:latin typeface="Helvetica Neue Light"/>
                <a:ea typeface="Helvetica Neue Light"/>
                <a:cs typeface="Helvetica Neue Light"/>
                <a:sym typeface="Helvetica Neue Light"/>
              </a:rPr>
              <a:t>Accessibility refers to the design of products, devices, services, or environments for people with disabilities. This includes visual, auditory, motor, and cognitive impairments.</a:t>
            </a:r>
            <a:endParaRPr sz="1600">
              <a:latin typeface="Helvetica Neue Light"/>
              <a:ea typeface="Helvetica Neue Light"/>
              <a:cs typeface="Helvetica Neue Light"/>
              <a:sym typeface="Helvetica Neue Light"/>
            </a:endParaRPr>
          </a:p>
          <a:p>
            <a:pPr indent="-330200" lvl="0" marL="457200" rtl="0" algn="l">
              <a:spcBef>
                <a:spcPts val="1200"/>
              </a:spcBef>
              <a:spcAft>
                <a:spcPts val="0"/>
              </a:spcAft>
              <a:buSzPts val="1600"/>
              <a:buChar char="●"/>
            </a:pPr>
            <a:r>
              <a:rPr b="1" lang="en" sz="1600">
                <a:latin typeface="Helvetica Neue"/>
                <a:ea typeface="Helvetica Neue"/>
                <a:cs typeface="Helvetica Neue"/>
                <a:sym typeface="Helvetica Neue"/>
              </a:rPr>
              <a:t>Significance for Diverse Audiences</a:t>
            </a:r>
            <a:r>
              <a:rPr lang="en" sz="1600">
                <a:latin typeface="Helvetica Neue Light"/>
                <a:ea typeface="Helvetica Neue Light"/>
                <a:cs typeface="Helvetica Neue Light"/>
                <a:sym typeface="Helvetica Neue Light"/>
              </a:rPr>
              <a:t>:</a:t>
            </a:r>
            <a:endParaRPr sz="1600">
              <a:latin typeface="Helvetica Neue Light"/>
              <a:ea typeface="Helvetica Neue Light"/>
              <a:cs typeface="Helvetica Neue Light"/>
              <a:sym typeface="Helvetica Neue Light"/>
            </a:endParaRPr>
          </a:p>
          <a:p>
            <a:pPr indent="-330200" lvl="1" marL="914400" rtl="0" algn="l">
              <a:spcBef>
                <a:spcPts val="0"/>
              </a:spcBef>
              <a:spcAft>
                <a:spcPts val="0"/>
              </a:spcAft>
              <a:buSzPts val="1600"/>
              <a:buFont typeface="Helvetica Neue Light"/>
              <a:buChar char="○"/>
            </a:pPr>
            <a:r>
              <a:rPr lang="en" sz="1600">
                <a:latin typeface="Helvetica Neue Light"/>
                <a:ea typeface="Helvetica Neue Light"/>
                <a:cs typeface="Helvetica Neue Light"/>
                <a:sym typeface="Helvetica Neue Light"/>
              </a:rPr>
              <a:t>Ensures equitable access to information and resources.</a:t>
            </a:r>
            <a:endParaRPr sz="1600">
              <a:latin typeface="Helvetica Neue Light"/>
              <a:ea typeface="Helvetica Neue Light"/>
              <a:cs typeface="Helvetica Neue Light"/>
              <a:sym typeface="Helvetica Neue Light"/>
            </a:endParaRPr>
          </a:p>
          <a:p>
            <a:pPr indent="-330200" lvl="1" marL="914400" rtl="0" algn="l">
              <a:spcBef>
                <a:spcPts val="0"/>
              </a:spcBef>
              <a:spcAft>
                <a:spcPts val="0"/>
              </a:spcAft>
              <a:buSzPts val="1600"/>
              <a:buFont typeface="Helvetica Neue Light"/>
              <a:buChar char="○"/>
            </a:pPr>
            <a:r>
              <a:rPr lang="en" sz="1600">
                <a:latin typeface="Helvetica Neue Light"/>
                <a:ea typeface="Helvetica Neue Light"/>
                <a:cs typeface="Helvetica Neue Light"/>
                <a:sym typeface="Helvetica Neue Light"/>
              </a:rPr>
              <a:t>Promotes inclusivity in communication, allowing everyone to participate.</a:t>
            </a:r>
            <a:endParaRPr sz="1600">
              <a:latin typeface="Helvetica Neue Light"/>
              <a:ea typeface="Helvetica Neue Light"/>
              <a:cs typeface="Helvetica Neue Light"/>
              <a:sym typeface="Helvetica Neue Light"/>
            </a:endParaRPr>
          </a:p>
          <a:p>
            <a:pPr indent="-330200" lvl="1" marL="914400" rtl="0" algn="l">
              <a:spcBef>
                <a:spcPts val="0"/>
              </a:spcBef>
              <a:spcAft>
                <a:spcPts val="0"/>
              </a:spcAft>
              <a:buSzPts val="1600"/>
              <a:buFont typeface="Helvetica Neue Light"/>
              <a:buChar char="○"/>
            </a:pPr>
            <a:r>
              <a:rPr lang="en" sz="1600">
                <a:latin typeface="Helvetica Neue Light"/>
                <a:ea typeface="Helvetica Neue Light"/>
                <a:cs typeface="Helvetica Neue Light"/>
                <a:sym typeface="Helvetica Neue Light"/>
              </a:rPr>
              <a:t>Enhances user experience and engagement for all attendees.</a:t>
            </a:r>
            <a:endParaRPr sz="1600">
              <a:latin typeface="Helvetica Neue Light"/>
              <a:ea typeface="Helvetica Neue Light"/>
              <a:cs typeface="Helvetica Neue Light"/>
              <a:sym typeface="Helvetica Neue Light"/>
            </a:endParaRPr>
          </a:p>
          <a:p>
            <a:pPr indent="0" lvl="0" marL="0" rtl="0" algn="l">
              <a:spcBef>
                <a:spcPts val="1200"/>
              </a:spcBef>
              <a:spcAft>
                <a:spcPts val="12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7" name="Shape 597"/>
        <p:cNvGrpSpPr/>
        <p:nvPr/>
      </p:nvGrpSpPr>
      <p:grpSpPr>
        <a:xfrm>
          <a:off x="0" y="0"/>
          <a:ext cx="0" cy="0"/>
          <a:chOff x="0" y="0"/>
          <a:chExt cx="0" cy="0"/>
        </a:xfrm>
      </p:grpSpPr>
      <p:sp>
        <p:nvSpPr>
          <p:cNvPr id="598" name="Google Shape;598;p53"/>
          <p:cNvSpPr txBox="1"/>
          <p:nvPr>
            <p:ph type="title"/>
          </p:nvPr>
        </p:nvSpPr>
        <p:spPr>
          <a:xfrm>
            <a:off x="447075" y="359550"/>
            <a:ext cx="79653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Key Principles of Accessible Design</a:t>
            </a:r>
            <a:endParaRPr>
              <a:latin typeface="Helvetica Neue"/>
              <a:ea typeface="Helvetica Neue"/>
              <a:cs typeface="Helvetica Neue"/>
              <a:sym typeface="Helvetica Neue"/>
            </a:endParaRPr>
          </a:p>
        </p:txBody>
      </p:sp>
      <p:sp>
        <p:nvSpPr>
          <p:cNvPr id="599" name="Google Shape;599;p53"/>
          <p:cNvSpPr txBox="1"/>
          <p:nvPr>
            <p:ph idx="1" type="body"/>
          </p:nvPr>
        </p:nvSpPr>
        <p:spPr>
          <a:xfrm>
            <a:off x="447075" y="1057950"/>
            <a:ext cx="8347200" cy="372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Helvetica Neue Light"/>
                <a:ea typeface="Helvetica Neue Light"/>
                <a:cs typeface="Helvetica Neue Light"/>
                <a:sym typeface="Helvetica Neue Light"/>
              </a:rPr>
              <a:t>Main Principles:</a:t>
            </a:r>
            <a:endParaRPr sz="1600">
              <a:latin typeface="Helvetica Neue Light"/>
              <a:ea typeface="Helvetica Neue Light"/>
              <a:cs typeface="Helvetica Neue Light"/>
              <a:sym typeface="Helvetica Neue Light"/>
            </a:endParaRPr>
          </a:p>
          <a:p>
            <a:pPr indent="-330200" lvl="0" marL="457200" rtl="0" algn="l">
              <a:spcBef>
                <a:spcPts val="1200"/>
              </a:spcBef>
              <a:spcAft>
                <a:spcPts val="0"/>
              </a:spcAft>
              <a:buSzPts val="1600"/>
              <a:buChar char="●"/>
            </a:pPr>
            <a:r>
              <a:rPr b="1" lang="en" sz="1600">
                <a:latin typeface="Helvetica Neue"/>
                <a:ea typeface="Helvetica Neue"/>
                <a:cs typeface="Helvetica Neue"/>
                <a:sym typeface="Helvetica Neue"/>
              </a:rPr>
              <a:t>Perceivable</a:t>
            </a:r>
            <a:r>
              <a:rPr lang="en" sz="1600">
                <a:latin typeface="Helvetica Neue Light"/>
                <a:ea typeface="Helvetica Neue Light"/>
                <a:cs typeface="Helvetica Neue Light"/>
                <a:sym typeface="Helvetica Neue Light"/>
              </a:rPr>
              <a:t>: Information must be presented in ways that users can perceive, such as providing text alternatives for images.</a:t>
            </a:r>
            <a:endParaRPr sz="1600">
              <a:latin typeface="Helvetica Neue Light"/>
              <a:ea typeface="Helvetica Neue Light"/>
              <a:cs typeface="Helvetica Neue Light"/>
              <a:sym typeface="Helvetica Neue Light"/>
            </a:endParaRPr>
          </a:p>
          <a:p>
            <a:pPr indent="-330200" lvl="0" marL="457200" rtl="0" algn="l">
              <a:spcBef>
                <a:spcPts val="0"/>
              </a:spcBef>
              <a:spcAft>
                <a:spcPts val="0"/>
              </a:spcAft>
              <a:buSzPts val="1600"/>
              <a:buChar char="●"/>
            </a:pPr>
            <a:r>
              <a:rPr b="1" lang="en" sz="1600">
                <a:latin typeface="Helvetica Neue"/>
                <a:ea typeface="Helvetica Neue"/>
                <a:cs typeface="Helvetica Neue"/>
                <a:sym typeface="Helvetica Neue"/>
              </a:rPr>
              <a:t>Operable</a:t>
            </a:r>
            <a:r>
              <a:rPr lang="en" sz="1600">
                <a:latin typeface="Helvetica Neue Light"/>
                <a:ea typeface="Helvetica Neue Light"/>
                <a:cs typeface="Helvetica Neue Light"/>
                <a:sym typeface="Helvetica Neue Light"/>
              </a:rPr>
              <a:t>: User interface components must be operable through various means, not just mouse clicks.</a:t>
            </a:r>
            <a:endParaRPr sz="1600">
              <a:latin typeface="Helvetica Neue Light"/>
              <a:ea typeface="Helvetica Neue Light"/>
              <a:cs typeface="Helvetica Neue Light"/>
              <a:sym typeface="Helvetica Neue Light"/>
            </a:endParaRPr>
          </a:p>
          <a:p>
            <a:pPr indent="-330200" lvl="0" marL="457200" rtl="0" algn="l">
              <a:spcBef>
                <a:spcPts val="0"/>
              </a:spcBef>
              <a:spcAft>
                <a:spcPts val="0"/>
              </a:spcAft>
              <a:buSzPts val="1600"/>
              <a:buChar char="●"/>
            </a:pPr>
            <a:r>
              <a:rPr b="1" lang="en" sz="1600">
                <a:latin typeface="Helvetica Neue"/>
                <a:ea typeface="Helvetica Neue"/>
                <a:cs typeface="Helvetica Neue"/>
                <a:sym typeface="Helvetica Neue"/>
              </a:rPr>
              <a:t>Understandable</a:t>
            </a:r>
            <a:r>
              <a:rPr lang="en" sz="1600">
                <a:latin typeface="Helvetica Neue Light"/>
                <a:ea typeface="Helvetica Neue Light"/>
                <a:cs typeface="Helvetica Neue Light"/>
                <a:sym typeface="Helvetica Neue Light"/>
              </a:rPr>
              <a:t>: Content should be clear and understandable, using straightforward language and structure.</a:t>
            </a:r>
            <a:endParaRPr sz="1600">
              <a:latin typeface="Helvetica Neue Light"/>
              <a:ea typeface="Helvetica Neue Light"/>
              <a:cs typeface="Helvetica Neue Light"/>
              <a:sym typeface="Helvetica Neue Light"/>
            </a:endParaRPr>
          </a:p>
          <a:p>
            <a:pPr indent="-330200" lvl="0" marL="457200" rtl="0" algn="l">
              <a:spcBef>
                <a:spcPts val="0"/>
              </a:spcBef>
              <a:spcAft>
                <a:spcPts val="0"/>
              </a:spcAft>
              <a:buSzPts val="1600"/>
              <a:buChar char="●"/>
            </a:pPr>
            <a:r>
              <a:rPr b="1" lang="en" sz="1600">
                <a:latin typeface="Helvetica Neue"/>
                <a:ea typeface="Helvetica Neue"/>
                <a:cs typeface="Helvetica Neue"/>
                <a:sym typeface="Helvetica Neue"/>
              </a:rPr>
              <a:t>Robust</a:t>
            </a:r>
            <a:r>
              <a:rPr lang="en" sz="1600">
                <a:latin typeface="Helvetica Neue Light"/>
                <a:ea typeface="Helvetica Neue Light"/>
                <a:cs typeface="Helvetica Neue Light"/>
                <a:sym typeface="Helvetica Neue Light"/>
              </a:rPr>
              <a:t>: Content must be compatible with current and future user tools, ensuring longevity and usability.</a:t>
            </a:r>
            <a:endParaRPr sz="1600">
              <a:latin typeface="Helvetica Neue Light"/>
              <a:ea typeface="Helvetica Neue Light"/>
              <a:cs typeface="Helvetica Neue Light"/>
              <a:sym typeface="Helvetica Neue Light"/>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54"/>
          <p:cNvSpPr txBox="1"/>
          <p:nvPr>
            <p:ph type="title"/>
          </p:nvPr>
        </p:nvSpPr>
        <p:spPr>
          <a:xfrm>
            <a:off x="447075" y="359550"/>
            <a:ext cx="46620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Importance of Color Choices</a:t>
            </a:r>
            <a:endParaRPr>
              <a:latin typeface="Helvetica Neue"/>
              <a:ea typeface="Helvetica Neue"/>
              <a:cs typeface="Helvetica Neue"/>
              <a:sym typeface="Helvetica Neue"/>
            </a:endParaRPr>
          </a:p>
        </p:txBody>
      </p:sp>
      <p:sp>
        <p:nvSpPr>
          <p:cNvPr id="605" name="Google Shape;605;p54"/>
          <p:cNvSpPr txBox="1"/>
          <p:nvPr>
            <p:ph idx="1" type="body"/>
          </p:nvPr>
        </p:nvSpPr>
        <p:spPr>
          <a:xfrm>
            <a:off x="447075" y="1057950"/>
            <a:ext cx="8569800" cy="372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latin typeface="Helvetica Neue Light"/>
                <a:ea typeface="Helvetica Neue Light"/>
                <a:cs typeface="Helvetica Neue Light"/>
                <a:sym typeface="Helvetica Neue Light"/>
              </a:rPr>
              <a:t>Impact of Color on Accessibility: Color plays a crucial role in how information is perceived. Poor color choices can hinder visibility and comprehension for individuals with visual impairments.</a:t>
            </a:r>
            <a:endParaRPr sz="1600">
              <a:latin typeface="Helvetica Neue Light"/>
              <a:ea typeface="Helvetica Neue Light"/>
              <a:cs typeface="Helvetica Neue Light"/>
              <a:sym typeface="Helvetica Neue Light"/>
            </a:endParaRPr>
          </a:p>
          <a:p>
            <a:pPr indent="-330200" lvl="0" marL="457200" rtl="0" algn="l">
              <a:spcBef>
                <a:spcPts val="1200"/>
              </a:spcBef>
              <a:spcAft>
                <a:spcPts val="0"/>
              </a:spcAft>
              <a:buSzPts val="1600"/>
              <a:buChar char="●"/>
            </a:pPr>
            <a:r>
              <a:rPr b="1" lang="en" sz="1600">
                <a:latin typeface="Helvetica Neue"/>
                <a:ea typeface="Helvetica Neue"/>
                <a:cs typeface="Helvetica Neue"/>
                <a:sym typeface="Helvetica Neue"/>
              </a:rPr>
              <a:t>Enhancing Visibility</a:t>
            </a:r>
            <a:r>
              <a:rPr lang="en" sz="1600">
                <a:latin typeface="Helvetica Neue Light"/>
                <a:ea typeface="Helvetica Neue Light"/>
                <a:cs typeface="Helvetica Neue Light"/>
                <a:sym typeface="Helvetica Neue Light"/>
              </a:rPr>
              <a:t>:</a:t>
            </a:r>
            <a:endParaRPr sz="1600">
              <a:latin typeface="Helvetica Neue Light"/>
              <a:ea typeface="Helvetica Neue Light"/>
              <a:cs typeface="Helvetica Neue Light"/>
              <a:sym typeface="Helvetica Neue Light"/>
            </a:endParaRPr>
          </a:p>
          <a:p>
            <a:pPr indent="-330200" lvl="1" marL="914400" rtl="0" algn="l">
              <a:spcBef>
                <a:spcPts val="0"/>
              </a:spcBef>
              <a:spcAft>
                <a:spcPts val="0"/>
              </a:spcAft>
              <a:buSzPts val="1600"/>
              <a:buFont typeface="Helvetica Neue Light"/>
              <a:buChar char="○"/>
            </a:pPr>
            <a:r>
              <a:rPr lang="en" sz="1600">
                <a:latin typeface="Helvetica Neue Light"/>
                <a:ea typeface="Helvetica Neue Light"/>
                <a:cs typeface="Helvetica Neue Light"/>
                <a:sym typeface="Helvetica Neue Light"/>
              </a:rPr>
              <a:t>Use high-contrast color combinations to improve readability.</a:t>
            </a:r>
            <a:endParaRPr sz="1600">
              <a:latin typeface="Helvetica Neue Light"/>
              <a:ea typeface="Helvetica Neue Light"/>
              <a:cs typeface="Helvetica Neue Light"/>
              <a:sym typeface="Helvetica Neue Light"/>
            </a:endParaRPr>
          </a:p>
          <a:p>
            <a:pPr indent="-330200" lvl="1" marL="914400" rtl="0" algn="l">
              <a:spcBef>
                <a:spcPts val="0"/>
              </a:spcBef>
              <a:spcAft>
                <a:spcPts val="0"/>
              </a:spcAft>
              <a:buSzPts val="1600"/>
              <a:buFont typeface="Helvetica Neue Light"/>
              <a:buChar char="○"/>
            </a:pPr>
            <a:r>
              <a:rPr lang="en" sz="1600">
                <a:latin typeface="Helvetica Neue Light"/>
                <a:ea typeface="Helvetica Neue Light"/>
                <a:cs typeface="Helvetica Neue Light"/>
                <a:sym typeface="Helvetica Neue Light"/>
              </a:rPr>
              <a:t>Avoid relying solely on color to convey important information; include text labels or patterns.</a:t>
            </a:r>
            <a:endParaRPr sz="1600">
              <a:latin typeface="Helvetica Neue Light"/>
              <a:ea typeface="Helvetica Neue Light"/>
              <a:cs typeface="Helvetica Neue Light"/>
              <a:sym typeface="Helvetica Neue Light"/>
            </a:endParaRPr>
          </a:p>
          <a:p>
            <a:pPr indent="0" lvl="0" marL="0" rtl="0" algn="l">
              <a:spcBef>
                <a:spcPts val="1200"/>
              </a:spcBef>
              <a:spcAft>
                <a:spcPts val="1200"/>
              </a:spcAft>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55"/>
          <p:cNvSpPr txBox="1"/>
          <p:nvPr>
            <p:ph type="title"/>
          </p:nvPr>
        </p:nvSpPr>
        <p:spPr>
          <a:xfrm>
            <a:off x="370800" y="417600"/>
            <a:ext cx="42840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Color Blind Palettes</a:t>
            </a:r>
            <a:endParaRPr>
              <a:latin typeface="Helvetica Neue"/>
              <a:ea typeface="Helvetica Neue"/>
              <a:cs typeface="Helvetica Neue"/>
              <a:sym typeface="Helvetica Neue"/>
            </a:endParaRPr>
          </a:p>
        </p:txBody>
      </p:sp>
      <p:sp>
        <p:nvSpPr>
          <p:cNvPr id="611" name="Google Shape;611;p55"/>
          <p:cNvSpPr txBox="1"/>
          <p:nvPr>
            <p:ph idx="1" type="body"/>
          </p:nvPr>
        </p:nvSpPr>
        <p:spPr>
          <a:xfrm>
            <a:off x="370800" y="854975"/>
            <a:ext cx="8518800" cy="3448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Helvetica Neue"/>
                <a:ea typeface="Helvetica Neue"/>
                <a:cs typeface="Helvetica Neue"/>
                <a:sym typeface="Helvetica Neue"/>
              </a:rPr>
              <a:t>Introduction to Color Blind-Friendly Palettes</a:t>
            </a:r>
            <a:endParaRPr b="1" sz="1600">
              <a:latin typeface="Helvetica Neue"/>
              <a:ea typeface="Helvetica Neue"/>
              <a:cs typeface="Helvetica Neue"/>
              <a:sym typeface="Helvetica Neue"/>
            </a:endParaRPr>
          </a:p>
          <a:p>
            <a:pPr indent="0" lvl="0" marL="0" rtl="0" algn="l">
              <a:spcBef>
                <a:spcPts val="1200"/>
              </a:spcBef>
              <a:spcAft>
                <a:spcPts val="0"/>
              </a:spcAft>
              <a:buNone/>
            </a:pPr>
            <a:r>
              <a:rPr lang="en" sz="1600">
                <a:latin typeface="Helvetica Neue Light"/>
                <a:ea typeface="Helvetica Neue Light"/>
                <a:cs typeface="Helvetica Neue Light"/>
                <a:sym typeface="Helvetica Neue Light"/>
              </a:rPr>
              <a:t>Color blind-friendly palettes help ensure that content is accessible to individuals with color vision deficiencies.</a:t>
            </a:r>
            <a:endParaRPr sz="1600">
              <a:latin typeface="Helvetica Neue Light"/>
              <a:ea typeface="Helvetica Neue Light"/>
              <a:cs typeface="Helvetica Neue Light"/>
              <a:sym typeface="Helvetica Neue Light"/>
            </a:endParaRPr>
          </a:p>
          <a:p>
            <a:pPr indent="0" lvl="0" marL="0" rtl="0" algn="l">
              <a:spcBef>
                <a:spcPts val="1200"/>
              </a:spcBef>
              <a:spcAft>
                <a:spcPts val="0"/>
              </a:spcAft>
              <a:buNone/>
            </a:pPr>
            <a:r>
              <a:rPr b="1" lang="en" sz="1600">
                <a:latin typeface="Helvetica Neue"/>
                <a:ea typeface="Helvetica Neue"/>
                <a:cs typeface="Helvetica Neue"/>
                <a:sym typeface="Helvetica Neue"/>
              </a:rPr>
              <a:t>Effective Combinations</a:t>
            </a:r>
            <a:endParaRPr b="1" sz="1600">
              <a:latin typeface="Helvetica Neue"/>
              <a:ea typeface="Helvetica Neue"/>
              <a:cs typeface="Helvetica Neue"/>
              <a:sym typeface="Helvetica Neue"/>
            </a:endParaRPr>
          </a:p>
          <a:p>
            <a:pPr indent="0" lvl="0" marL="0" rtl="0" algn="l">
              <a:spcBef>
                <a:spcPts val="1200"/>
              </a:spcBef>
              <a:spcAft>
                <a:spcPts val="0"/>
              </a:spcAft>
              <a:buNone/>
            </a:pPr>
            <a:r>
              <a:rPr b="1" lang="en" sz="1600">
                <a:latin typeface="Helvetica Neue"/>
                <a:ea typeface="Helvetica Neue"/>
                <a:cs typeface="Helvetica Neue"/>
                <a:sym typeface="Helvetica Neue"/>
              </a:rPr>
              <a:t>Blue and Orange</a:t>
            </a:r>
            <a:r>
              <a:rPr lang="en" sz="1600">
                <a:latin typeface="Helvetica Neue Light"/>
                <a:ea typeface="Helvetica Neue Light"/>
                <a:cs typeface="Helvetica Neue Light"/>
                <a:sym typeface="Helvetica Neue Light"/>
              </a:rPr>
              <a:t>: This combination is easily distinguishable for most color blind users.</a:t>
            </a:r>
            <a:endParaRPr sz="1600">
              <a:latin typeface="Helvetica Neue Light"/>
              <a:ea typeface="Helvetica Neue Light"/>
              <a:cs typeface="Helvetica Neue Light"/>
              <a:sym typeface="Helvetica Neue Light"/>
            </a:endParaRPr>
          </a:p>
          <a:p>
            <a:pPr indent="0" lvl="0" marL="0" rtl="0" algn="l">
              <a:spcBef>
                <a:spcPts val="1200"/>
              </a:spcBef>
              <a:spcAft>
                <a:spcPts val="0"/>
              </a:spcAft>
              <a:buNone/>
            </a:pPr>
            <a:r>
              <a:rPr b="1" lang="en" sz="1600">
                <a:latin typeface="Helvetica Neue"/>
                <a:ea typeface="Helvetica Neue"/>
                <a:cs typeface="Helvetica Neue"/>
                <a:sym typeface="Helvetica Neue"/>
              </a:rPr>
              <a:t>Use of Tools</a:t>
            </a:r>
            <a:r>
              <a:rPr lang="en" sz="1600">
                <a:latin typeface="Helvetica Neue Light"/>
                <a:ea typeface="Helvetica Neue Light"/>
                <a:cs typeface="Helvetica Neue Light"/>
                <a:sym typeface="Helvetica Neue Light"/>
              </a:rPr>
              <a:t>: Tools like Color Oracle and Coblis can help test color combinations for accessibility.</a:t>
            </a:r>
            <a:endParaRPr sz="1600">
              <a:latin typeface="Helvetica Neue Light"/>
              <a:ea typeface="Helvetica Neue Light"/>
              <a:cs typeface="Helvetica Neue Light"/>
              <a:sym typeface="Helvetica Neue Light"/>
            </a:endParaRPr>
          </a:p>
          <a:p>
            <a:pPr indent="0" lvl="0" marL="0" rtl="0" algn="l">
              <a:spcBef>
                <a:spcPts val="1200"/>
              </a:spcBef>
              <a:spcAft>
                <a:spcPts val="0"/>
              </a:spcAft>
              <a:buNone/>
            </a:pPr>
            <a:r>
              <a:rPr b="1" lang="en" sz="1600">
                <a:latin typeface="Helvetica Neue"/>
                <a:ea typeface="Helvetica Neue"/>
                <a:cs typeface="Helvetica Neue"/>
                <a:sym typeface="Helvetica Neue"/>
              </a:rPr>
              <a:t>Recommendations</a:t>
            </a:r>
            <a:endParaRPr b="1" sz="1600">
              <a:latin typeface="Helvetica Neue"/>
              <a:ea typeface="Helvetica Neue"/>
              <a:cs typeface="Helvetica Neue"/>
              <a:sym typeface="Helvetica Neue"/>
            </a:endParaRPr>
          </a:p>
          <a:p>
            <a:pPr indent="0" lvl="0" marL="0" rtl="0" algn="l">
              <a:spcBef>
                <a:spcPts val="1200"/>
              </a:spcBef>
              <a:spcAft>
                <a:spcPts val="0"/>
              </a:spcAft>
              <a:buNone/>
            </a:pPr>
            <a:r>
              <a:rPr lang="en" sz="1600">
                <a:latin typeface="Helvetica Neue Light"/>
                <a:ea typeface="Helvetica Neue Light"/>
                <a:cs typeface="Helvetica Neue Light"/>
                <a:sym typeface="Helvetica Neue Light"/>
              </a:rPr>
              <a:t>Limit the use of colors that can be confusing, such as reds and greens.</a:t>
            </a:r>
            <a:endParaRPr sz="1600">
              <a:latin typeface="Helvetica Neue Light"/>
              <a:ea typeface="Helvetica Neue Light"/>
              <a:cs typeface="Helvetica Neue Light"/>
              <a:sym typeface="Helvetica Neue Light"/>
            </a:endParaRPr>
          </a:p>
          <a:p>
            <a:pPr indent="0" lvl="0" marL="0" rtl="0" algn="l">
              <a:spcBef>
                <a:spcPts val="1200"/>
              </a:spcBef>
              <a:spcAft>
                <a:spcPts val="0"/>
              </a:spcAft>
              <a:buNone/>
            </a:pPr>
            <a:r>
              <a:rPr lang="en" sz="1600">
                <a:latin typeface="Helvetica Neue Light"/>
                <a:ea typeface="Helvetica Neue Light"/>
                <a:cs typeface="Helvetica Neue Light"/>
                <a:sym typeface="Helvetica Neue Light"/>
              </a:rPr>
              <a:t>Consider patterns or textures in addition to color for conveying information.</a:t>
            </a:r>
            <a:endParaRPr sz="1600">
              <a:latin typeface="Helvetica Neue Light"/>
              <a:ea typeface="Helvetica Neue Light"/>
              <a:cs typeface="Helvetica Neue Light"/>
              <a:sym typeface="Helvetica Neue Light"/>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56"/>
          <p:cNvSpPr txBox="1"/>
          <p:nvPr>
            <p:ph type="title"/>
          </p:nvPr>
        </p:nvSpPr>
        <p:spPr>
          <a:xfrm>
            <a:off x="447075" y="359550"/>
            <a:ext cx="46620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Best Practices for Using Color</a:t>
            </a:r>
            <a:endParaRPr>
              <a:latin typeface="Helvetica Neue"/>
              <a:ea typeface="Helvetica Neue"/>
              <a:cs typeface="Helvetica Neue"/>
              <a:sym typeface="Helvetica Neue"/>
            </a:endParaRPr>
          </a:p>
        </p:txBody>
      </p:sp>
      <p:sp>
        <p:nvSpPr>
          <p:cNvPr id="617" name="Google Shape;617;p56"/>
          <p:cNvSpPr txBox="1"/>
          <p:nvPr>
            <p:ph idx="1" type="body"/>
          </p:nvPr>
        </p:nvSpPr>
        <p:spPr>
          <a:xfrm>
            <a:off x="447075" y="1057950"/>
            <a:ext cx="8442600" cy="3726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Helvetica Neue"/>
                <a:ea typeface="Helvetica Neue"/>
                <a:cs typeface="Helvetica Neue"/>
                <a:sym typeface="Helvetica Neue"/>
              </a:rPr>
              <a:t>Effective Use of Contrast:</a:t>
            </a:r>
            <a:endParaRPr b="1" sz="1600">
              <a:latin typeface="Helvetica Neue"/>
              <a:ea typeface="Helvetica Neue"/>
              <a:cs typeface="Helvetica Neue"/>
              <a:sym typeface="Helvetica Neue"/>
            </a:endParaRPr>
          </a:p>
          <a:p>
            <a:pPr indent="-330200" lvl="0" marL="457200" rtl="0" algn="l">
              <a:spcBef>
                <a:spcPts val="1200"/>
              </a:spcBef>
              <a:spcAft>
                <a:spcPts val="0"/>
              </a:spcAft>
              <a:buSzPts val="1600"/>
              <a:buFont typeface="Helvetica Neue Light"/>
              <a:buChar char="●"/>
            </a:pPr>
            <a:r>
              <a:rPr lang="en" sz="1600">
                <a:latin typeface="Helvetica Neue Light"/>
                <a:ea typeface="Helvetica Neue Light"/>
                <a:cs typeface="Helvetica Neue Light"/>
                <a:sym typeface="Helvetica Neue Light"/>
              </a:rPr>
              <a:t>Ensure sufficient contrast between text and background colors.</a:t>
            </a:r>
            <a:endParaRPr sz="1600">
              <a:latin typeface="Helvetica Neue Light"/>
              <a:ea typeface="Helvetica Neue Light"/>
              <a:cs typeface="Helvetica Neue Light"/>
              <a:sym typeface="Helvetica Neue Light"/>
            </a:endParaRPr>
          </a:p>
          <a:p>
            <a:pPr indent="-330200" lvl="0" marL="457200" rtl="0" algn="l">
              <a:spcBef>
                <a:spcPts val="0"/>
              </a:spcBef>
              <a:spcAft>
                <a:spcPts val="0"/>
              </a:spcAft>
              <a:buSzPts val="1600"/>
              <a:buFont typeface="Helvetica Neue Light"/>
              <a:buChar char="●"/>
            </a:pPr>
            <a:r>
              <a:rPr lang="en" sz="1600">
                <a:latin typeface="Helvetica Neue Light"/>
                <a:ea typeface="Helvetica Neue Light"/>
                <a:cs typeface="Helvetica Neue Light"/>
                <a:sym typeface="Helvetica Neue Light"/>
              </a:rPr>
              <a:t>Use online contrast checkers to verify accessibility.</a:t>
            </a:r>
            <a:endParaRPr sz="1600">
              <a:latin typeface="Helvetica Neue Light"/>
              <a:ea typeface="Helvetica Neue Light"/>
              <a:cs typeface="Helvetica Neue Light"/>
              <a:sym typeface="Helvetica Neue Light"/>
            </a:endParaRPr>
          </a:p>
          <a:p>
            <a:pPr indent="0" lvl="0" marL="0" rtl="0" algn="l">
              <a:spcBef>
                <a:spcPts val="1200"/>
              </a:spcBef>
              <a:spcAft>
                <a:spcPts val="0"/>
              </a:spcAft>
              <a:buNone/>
            </a:pPr>
            <a:r>
              <a:rPr b="1" lang="en" sz="1600">
                <a:latin typeface="Helvetica Neue"/>
                <a:ea typeface="Helvetica Neue"/>
                <a:cs typeface="Helvetica Neue"/>
                <a:sym typeface="Helvetica Neue"/>
              </a:rPr>
              <a:t>Limiting Colors:</a:t>
            </a:r>
            <a:endParaRPr b="1" sz="1600">
              <a:latin typeface="Helvetica Neue"/>
              <a:ea typeface="Helvetica Neue"/>
              <a:cs typeface="Helvetica Neue"/>
              <a:sym typeface="Helvetica Neue"/>
            </a:endParaRPr>
          </a:p>
          <a:p>
            <a:pPr indent="-330200" lvl="0" marL="457200" rtl="0" algn="l">
              <a:spcBef>
                <a:spcPts val="1200"/>
              </a:spcBef>
              <a:spcAft>
                <a:spcPts val="0"/>
              </a:spcAft>
              <a:buSzPts val="1600"/>
              <a:buFont typeface="Helvetica Neue Light"/>
              <a:buChar char="●"/>
            </a:pPr>
            <a:r>
              <a:rPr lang="en" sz="1600">
                <a:latin typeface="Helvetica Neue Light"/>
                <a:ea typeface="Helvetica Neue Light"/>
                <a:cs typeface="Helvetica Neue Light"/>
                <a:sym typeface="Helvetica Neue Light"/>
              </a:rPr>
              <a:t>Use a limited color palette to reduce visual clutter.</a:t>
            </a:r>
            <a:endParaRPr sz="1600">
              <a:latin typeface="Helvetica Neue Light"/>
              <a:ea typeface="Helvetica Neue Light"/>
              <a:cs typeface="Helvetica Neue Light"/>
              <a:sym typeface="Helvetica Neue Light"/>
            </a:endParaRPr>
          </a:p>
          <a:p>
            <a:pPr indent="-330200" lvl="0" marL="457200" rtl="0" algn="l">
              <a:spcBef>
                <a:spcPts val="0"/>
              </a:spcBef>
              <a:spcAft>
                <a:spcPts val="0"/>
              </a:spcAft>
              <a:buSzPts val="1600"/>
              <a:buFont typeface="Helvetica Neue Light"/>
              <a:buChar char="●"/>
            </a:pPr>
            <a:r>
              <a:rPr lang="en" sz="1600">
                <a:latin typeface="Helvetica Neue Light"/>
                <a:ea typeface="Helvetica Neue Light"/>
                <a:cs typeface="Helvetica Neue Light"/>
                <a:sym typeface="Helvetica Neue Light"/>
              </a:rPr>
              <a:t>Avoid using color as the sole means of conveying information.</a:t>
            </a:r>
            <a:endParaRPr sz="1600">
              <a:latin typeface="Helvetica Neue Light"/>
              <a:ea typeface="Helvetica Neue Light"/>
              <a:cs typeface="Helvetica Neue Light"/>
              <a:sym typeface="Helvetica Neue Light"/>
            </a:endParaRPr>
          </a:p>
          <a:p>
            <a:pPr indent="-330200" lvl="0" marL="457200" rtl="0" algn="l">
              <a:spcBef>
                <a:spcPts val="0"/>
              </a:spcBef>
              <a:spcAft>
                <a:spcPts val="0"/>
              </a:spcAft>
              <a:buSzPts val="1600"/>
              <a:buFont typeface="Helvetica Neue Light"/>
              <a:buChar char="●"/>
            </a:pPr>
            <a:r>
              <a:rPr lang="en" sz="1600">
                <a:latin typeface="Helvetica Neue Light"/>
                <a:ea typeface="Helvetica Neue Light"/>
                <a:cs typeface="Helvetica Neue Light"/>
                <a:sym typeface="Helvetica Neue Light"/>
              </a:rPr>
              <a:t>Information Conveyance:</a:t>
            </a:r>
            <a:endParaRPr sz="1600">
              <a:latin typeface="Helvetica Neue Light"/>
              <a:ea typeface="Helvetica Neue Light"/>
              <a:cs typeface="Helvetica Neue Light"/>
              <a:sym typeface="Helvetica Neue Light"/>
            </a:endParaRPr>
          </a:p>
          <a:p>
            <a:pPr indent="-330200" lvl="0" marL="457200" rtl="0" algn="l">
              <a:spcBef>
                <a:spcPts val="0"/>
              </a:spcBef>
              <a:spcAft>
                <a:spcPts val="0"/>
              </a:spcAft>
              <a:buSzPts val="1600"/>
              <a:buFont typeface="Helvetica Neue Light"/>
              <a:buChar char="●"/>
            </a:pPr>
            <a:r>
              <a:rPr lang="en" sz="1600">
                <a:latin typeface="Helvetica Neue Light"/>
                <a:ea typeface="Helvetica Neue Light"/>
                <a:cs typeface="Helvetica Neue Light"/>
                <a:sym typeface="Helvetica Neue Light"/>
              </a:rPr>
              <a:t>Combine color with text labels or icons to enhance understanding.</a:t>
            </a:r>
            <a:endParaRPr sz="1600">
              <a:latin typeface="Helvetica Neue Light"/>
              <a:ea typeface="Helvetica Neue Light"/>
              <a:cs typeface="Helvetica Neue Light"/>
              <a:sym typeface="Helvetica Neue Light"/>
            </a:endParaRPr>
          </a:p>
          <a:p>
            <a:pPr indent="0" lvl="0" marL="0" rtl="0" algn="l">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1" name="Shape 621"/>
        <p:cNvGrpSpPr/>
        <p:nvPr/>
      </p:nvGrpSpPr>
      <p:grpSpPr>
        <a:xfrm>
          <a:off x="0" y="0"/>
          <a:ext cx="0" cy="0"/>
          <a:chOff x="0" y="0"/>
          <a:chExt cx="0" cy="0"/>
        </a:xfrm>
      </p:grpSpPr>
      <p:sp>
        <p:nvSpPr>
          <p:cNvPr id="622" name="Google Shape;622;p57"/>
          <p:cNvSpPr txBox="1"/>
          <p:nvPr>
            <p:ph idx="1" type="subTitle"/>
          </p:nvPr>
        </p:nvSpPr>
        <p:spPr>
          <a:xfrm>
            <a:off x="3694200" y="1941750"/>
            <a:ext cx="23514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Helvetica Neue"/>
                <a:ea typeface="Helvetica Neue"/>
                <a:cs typeface="Helvetica Neue"/>
                <a:sym typeface="Helvetica Neue"/>
              </a:rPr>
              <a:t>Guidelines for Choosing Fonts</a:t>
            </a:r>
            <a:endParaRPr b="1" sz="1600">
              <a:latin typeface="Helvetica Neue"/>
              <a:ea typeface="Helvetica Neue"/>
              <a:cs typeface="Helvetica Neue"/>
              <a:sym typeface="Helvetica Neue"/>
            </a:endParaRPr>
          </a:p>
        </p:txBody>
      </p:sp>
      <p:sp>
        <p:nvSpPr>
          <p:cNvPr id="623" name="Google Shape;623;p57"/>
          <p:cNvSpPr txBox="1"/>
          <p:nvPr>
            <p:ph idx="2" type="body"/>
          </p:nvPr>
        </p:nvSpPr>
        <p:spPr>
          <a:xfrm>
            <a:off x="3694200" y="2617825"/>
            <a:ext cx="2351400" cy="2209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600">
                <a:latin typeface="Helvetica Neue Light"/>
                <a:ea typeface="Helvetica Neue Light"/>
                <a:cs typeface="Helvetica Neue Light"/>
                <a:sym typeface="Helvetica Neue Light"/>
              </a:rPr>
              <a:t>Opt for </a:t>
            </a:r>
            <a:r>
              <a:rPr b="1" lang="en" sz="1600">
                <a:latin typeface="Helvetica Neue"/>
                <a:ea typeface="Helvetica Neue"/>
                <a:cs typeface="Helvetica Neue"/>
                <a:sym typeface="Helvetica Neue"/>
              </a:rPr>
              <a:t>sans-serif fonts</a:t>
            </a:r>
            <a:r>
              <a:rPr lang="en" sz="1600">
                <a:latin typeface="Helvetica Neue Light"/>
                <a:ea typeface="Helvetica Neue Light"/>
                <a:cs typeface="Helvetica Neue Light"/>
                <a:sym typeface="Helvetica Neue Light"/>
              </a:rPr>
              <a:t> (e.g., Arial, Helvetica) for better readability. Avoid overly stylized fonts that can be difficult to read.</a:t>
            </a:r>
            <a:endParaRPr sz="1600">
              <a:latin typeface="Helvetica Neue Light"/>
              <a:ea typeface="Helvetica Neue Light"/>
              <a:cs typeface="Helvetica Neue Light"/>
              <a:sym typeface="Helvetica Neue Light"/>
            </a:endParaRPr>
          </a:p>
        </p:txBody>
      </p:sp>
      <p:sp>
        <p:nvSpPr>
          <p:cNvPr id="624" name="Google Shape;624;p57"/>
          <p:cNvSpPr txBox="1"/>
          <p:nvPr>
            <p:ph idx="3" type="subTitle"/>
          </p:nvPr>
        </p:nvSpPr>
        <p:spPr>
          <a:xfrm>
            <a:off x="6543600" y="1941750"/>
            <a:ext cx="23514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Helvetica Neue"/>
                <a:ea typeface="Helvetica Neue"/>
                <a:cs typeface="Helvetica Neue"/>
                <a:sym typeface="Helvetica Neue"/>
              </a:rPr>
              <a:t>Characteristics of Accessible Fonts</a:t>
            </a:r>
            <a:endParaRPr b="1" sz="1600">
              <a:latin typeface="Helvetica Neue"/>
              <a:ea typeface="Helvetica Neue"/>
              <a:cs typeface="Helvetica Neue"/>
              <a:sym typeface="Helvetica Neue"/>
            </a:endParaRPr>
          </a:p>
        </p:txBody>
      </p:sp>
      <p:sp>
        <p:nvSpPr>
          <p:cNvPr id="625" name="Google Shape;625;p57"/>
          <p:cNvSpPr txBox="1"/>
          <p:nvPr>
            <p:ph idx="4" type="body"/>
          </p:nvPr>
        </p:nvSpPr>
        <p:spPr>
          <a:xfrm>
            <a:off x="6543600" y="2617825"/>
            <a:ext cx="2351400" cy="2209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600">
                <a:latin typeface="Helvetica Neue Light"/>
                <a:ea typeface="Helvetica Neue Light"/>
                <a:cs typeface="Helvetica Neue Light"/>
                <a:sym typeface="Helvetica Neue Light"/>
              </a:rPr>
              <a:t>Simple, clean designs enhance legibility. Ensure that font choices are consistent throughout the presentation.</a:t>
            </a:r>
            <a:endParaRPr sz="1600">
              <a:latin typeface="Helvetica Neue Light"/>
              <a:ea typeface="Helvetica Neue Light"/>
              <a:cs typeface="Helvetica Neue Light"/>
              <a:sym typeface="Helvetica Neue Light"/>
            </a:endParaRPr>
          </a:p>
        </p:txBody>
      </p:sp>
      <p:pic>
        <p:nvPicPr>
          <p:cNvPr id="626" name="Google Shape;626;p57"/>
          <p:cNvPicPr preferRelativeResize="0"/>
          <p:nvPr>
            <p:ph idx="5" type="pic"/>
          </p:nvPr>
        </p:nvPicPr>
        <p:blipFill>
          <a:blip r:embed="rId3">
            <a:alphaModFix/>
          </a:blip>
          <a:stretch>
            <a:fillRect/>
          </a:stretch>
        </p:blipFill>
        <p:spPr>
          <a:xfrm>
            <a:off x="3678700" y="0"/>
            <a:ext cx="2425050" cy="1711800"/>
          </a:xfrm>
          <a:prstGeom prst="rect">
            <a:avLst/>
          </a:prstGeom>
        </p:spPr>
      </p:pic>
      <p:pic>
        <p:nvPicPr>
          <p:cNvPr id="627" name="Google Shape;627;p57"/>
          <p:cNvPicPr preferRelativeResize="0"/>
          <p:nvPr>
            <p:ph idx="6" type="pic"/>
          </p:nvPr>
        </p:nvPicPr>
        <p:blipFill rotWithShape="1">
          <a:blip r:embed="rId4">
            <a:alphaModFix/>
          </a:blip>
          <a:srcRect b="0" l="8389" r="8381" t="0"/>
          <a:stretch/>
        </p:blipFill>
        <p:spPr>
          <a:xfrm>
            <a:off x="6315925" y="150"/>
            <a:ext cx="2849400" cy="1711800"/>
          </a:xfrm>
          <a:prstGeom prst="rect">
            <a:avLst/>
          </a:prstGeom>
        </p:spPr>
      </p:pic>
      <p:sp>
        <p:nvSpPr>
          <p:cNvPr id="628" name="Google Shape;628;p57"/>
          <p:cNvSpPr txBox="1"/>
          <p:nvPr>
            <p:ph type="title"/>
          </p:nvPr>
        </p:nvSpPr>
        <p:spPr>
          <a:xfrm>
            <a:off x="370800" y="417600"/>
            <a:ext cx="27492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Font Selection for Accessibility</a:t>
            </a:r>
            <a:endParaRPr>
              <a:latin typeface="Helvetica Neue"/>
              <a:ea typeface="Helvetica Neue"/>
              <a:cs typeface="Helvetica Neue"/>
              <a:sym typeface="Helvetica Neue"/>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58"/>
          <p:cNvSpPr txBox="1"/>
          <p:nvPr>
            <p:ph idx="1" type="subTitle"/>
          </p:nvPr>
        </p:nvSpPr>
        <p:spPr>
          <a:xfrm>
            <a:off x="3694200" y="1941750"/>
            <a:ext cx="23514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Helvetica Neue"/>
                <a:ea typeface="Helvetica Neue"/>
                <a:cs typeface="Helvetica Neue"/>
                <a:sym typeface="Helvetica Neue"/>
              </a:rPr>
              <a:t>Recommendations for Font Sizes</a:t>
            </a:r>
            <a:endParaRPr b="1" sz="1600">
              <a:latin typeface="Helvetica Neue"/>
              <a:ea typeface="Helvetica Neue"/>
              <a:cs typeface="Helvetica Neue"/>
              <a:sym typeface="Helvetica Neue"/>
            </a:endParaRPr>
          </a:p>
        </p:txBody>
      </p:sp>
      <p:sp>
        <p:nvSpPr>
          <p:cNvPr id="634" name="Google Shape;634;p58"/>
          <p:cNvSpPr txBox="1"/>
          <p:nvPr>
            <p:ph idx="2" type="body"/>
          </p:nvPr>
        </p:nvSpPr>
        <p:spPr>
          <a:xfrm>
            <a:off x="3694200" y="2617825"/>
            <a:ext cx="2351400" cy="2209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600">
                <a:latin typeface="Helvetica Neue Light"/>
                <a:ea typeface="Helvetica Neue Light"/>
                <a:cs typeface="Helvetica Neue Light"/>
                <a:sym typeface="Helvetica Neue Light"/>
              </a:rPr>
              <a:t>Use a minimum font size of </a:t>
            </a:r>
            <a:r>
              <a:rPr b="1" lang="en" sz="1600">
                <a:latin typeface="Helvetica Neue"/>
                <a:ea typeface="Helvetica Neue"/>
                <a:cs typeface="Helvetica Neue"/>
                <a:sym typeface="Helvetica Neue"/>
              </a:rPr>
              <a:t>18-24 points</a:t>
            </a:r>
            <a:r>
              <a:rPr lang="en" sz="1600">
                <a:latin typeface="Helvetica Neue Light"/>
                <a:ea typeface="Helvetica Neue Light"/>
                <a:cs typeface="Helvetica Neue Light"/>
                <a:sym typeface="Helvetica Neue Light"/>
              </a:rPr>
              <a:t> for body text to ensure legibility from a distance. Headings should be larger to create a clear hierarchy.</a:t>
            </a:r>
            <a:endParaRPr sz="1600">
              <a:latin typeface="Helvetica Neue Light"/>
              <a:ea typeface="Helvetica Neue Light"/>
              <a:cs typeface="Helvetica Neue Light"/>
              <a:sym typeface="Helvetica Neue Light"/>
            </a:endParaRPr>
          </a:p>
        </p:txBody>
      </p:sp>
      <p:sp>
        <p:nvSpPr>
          <p:cNvPr id="635" name="Google Shape;635;p58"/>
          <p:cNvSpPr txBox="1"/>
          <p:nvPr>
            <p:ph idx="3" type="subTitle"/>
          </p:nvPr>
        </p:nvSpPr>
        <p:spPr>
          <a:xfrm>
            <a:off x="6543600" y="1941750"/>
            <a:ext cx="2351400" cy="504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600">
                <a:latin typeface="Helvetica Neue"/>
                <a:ea typeface="Helvetica Neue"/>
                <a:cs typeface="Helvetica Neue"/>
                <a:sym typeface="Helvetica Neue"/>
              </a:rPr>
              <a:t>Line Spacing and Styles</a:t>
            </a:r>
            <a:endParaRPr b="1" sz="1600">
              <a:latin typeface="Helvetica Neue"/>
              <a:ea typeface="Helvetica Neue"/>
              <a:cs typeface="Helvetica Neue"/>
              <a:sym typeface="Helvetica Neue"/>
            </a:endParaRPr>
          </a:p>
        </p:txBody>
      </p:sp>
      <p:sp>
        <p:nvSpPr>
          <p:cNvPr id="636" name="Google Shape;636;p58"/>
          <p:cNvSpPr txBox="1"/>
          <p:nvPr>
            <p:ph idx="4" type="body"/>
          </p:nvPr>
        </p:nvSpPr>
        <p:spPr>
          <a:xfrm>
            <a:off x="6543600" y="2541625"/>
            <a:ext cx="2600400" cy="22098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None/>
            </a:pPr>
            <a:r>
              <a:rPr lang="en" sz="1600">
                <a:latin typeface="Helvetica Neue Light"/>
                <a:ea typeface="Helvetica Neue Light"/>
                <a:cs typeface="Helvetica Neue Light"/>
                <a:sym typeface="Helvetica Neue Light"/>
              </a:rPr>
              <a:t>Maintain adequate line spacing (1.5 to 2 times the font size) for improved readability. Use bold or italic styles sparingly to emphasize important points without overwhelming the reader.</a:t>
            </a:r>
            <a:endParaRPr sz="1600">
              <a:latin typeface="Helvetica Neue Light"/>
              <a:ea typeface="Helvetica Neue Light"/>
              <a:cs typeface="Helvetica Neue Light"/>
              <a:sym typeface="Helvetica Neue Light"/>
            </a:endParaRPr>
          </a:p>
        </p:txBody>
      </p:sp>
      <p:pic>
        <p:nvPicPr>
          <p:cNvPr id="637" name="Google Shape;637;p58"/>
          <p:cNvPicPr preferRelativeResize="0"/>
          <p:nvPr>
            <p:ph idx="5" type="pic"/>
          </p:nvPr>
        </p:nvPicPr>
        <p:blipFill>
          <a:blip r:embed="rId3">
            <a:alphaModFix/>
          </a:blip>
          <a:stretch>
            <a:fillRect/>
          </a:stretch>
        </p:blipFill>
        <p:spPr>
          <a:xfrm>
            <a:off x="3466525" y="72957"/>
            <a:ext cx="2849401" cy="1565887"/>
          </a:xfrm>
          <a:prstGeom prst="rect">
            <a:avLst/>
          </a:prstGeom>
        </p:spPr>
      </p:pic>
      <p:pic>
        <p:nvPicPr>
          <p:cNvPr id="638" name="Google Shape;638;p58"/>
          <p:cNvPicPr preferRelativeResize="0"/>
          <p:nvPr>
            <p:ph idx="6" type="pic"/>
          </p:nvPr>
        </p:nvPicPr>
        <p:blipFill rotWithShape="1">
          <a:blip r:embed="rId4">
            <a:alphaModFix/>
          </a:blip>
          <a:srcRect b="0" l="8389" r="8381" t="0"/>
          <a:stretch/>
        </p:blipFill>
        <p:spPr>
          <a:xfrm>
            <a:off x="6315925" y="150"/>
            <a:ext cx="2849400" cy="1711800"/>
          </a:xfrm>
          <a:prstGeom prst="rect">
            <a:avLst/>
          </a:prstGeom>
        </p:spPr>
      </p:pic>
      <p:sp>
        <p:nvSpPr>
          <p:cNvPr id="639" name="Google Shape;639;p58"/>
          <p:cNvSpPr txBox="1"/>
          <p:nvPr>
            <p:ph type="title"/>
          </p:nvPr>
        </p:nvSpPr>
        <p:spPr>
          <a:xfrm>
            <a:off x="370800" y="417600"/>
            <a:ext cx="2749200" cy="54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Font Size and Style Considerations</a:t>
            </a:r>
            <a:endParaRPr>
              <a:latin typeface="Helvetica Neue"/>
              <a:ea typeface="Helvetica Neue"/>
              <a:cs typeface="Helvetica Neue"/>
              <a:sym typeface="Helvetica Neue"/>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larity Circles">
  <a:themeElements>
    <a:clrScheme name="Simple Light">
      <a:dk1>
        <a:srgbClr val="000000"/>
      </a:dk1>
      <a:lt1>
        <a:srgbClr val="FFFFFF"/>
      </a:lt1>
      <a:dk2>
        <a:srgbClr val="595959"/>
      </a:dk2>
      <a:lt2>
        <a:srgbClr val="EEEEEE"/>
      </a:lt2>
      <a:accent1>
        <a:srgbClr val="0D436F"/>
      </a:accent1>
      <a:accent2>
        <a:srgbClr val="0064B2"/>
      </a:accent2>
      <a:accent3>
        <a:srgbClr val="EEEEEE"/>
      </a:accent3>
      <a:accent4>
        <a:srgbClr val="CFE2F3"/>
      </a:accent4>
      <a:accent5>
        <a:srgbClr val="9FC5E8"/>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