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4558" autoAdjust="0"/>
  </p:normalViewPr>
  <p:slideViewPr>
    <p:cSldViewPr>
      <p:cViewPr varScale="1">
        <p:scale>
          <a:sx n="62" d="100"/>
          <a:sy n="62" d="100"/>
        </p:scale>
        <p:origin x="208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31513" y="3086100"/>
            <a:ext cx="3224974" cy="411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B6E040-C4F0-044C-9686-B67E948B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305" y="0"/>
            <a:ext cx="12613389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Julia Cooper</cp:lastModifiedBy>
  <cp:revision>2</cp:revision>
  <dcterms:created xsi:type="dcterms:W3CDTF">2006-08-16T00:00:00Z</dcterms:created>
  <dcterms:modified xsi:type="dcterms:W3CDTF">2022-09-23T05:48:46Z</dcterms:modified>
  <dc:identifier>DAFNAONoQVQ</dc:identifier>
</cp:coreProperties>
</file>