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8288000" cy="102870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47" autoAdjust="0"/>
    <p:restoredTop sz="94558" autoAdjust="0"/>
  </p:normalViewPr>
  <p:slideViewPr>
    <p:cSldViewPr>
      <p:cViewPr varScale="1">
        <p:scale>
          <a:sx n="68" d="100"/>
          <a:sy n="68" d="100"/>
        </p:scale>
        <p:origin x="240" y="5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5" Type="http://schemas.openxmlformats.org/officeDocument/2006/relationships/font" Target="fonts/font3.fntdata"/><Relationship Id="rId10" Type="http://schemas.openxmlformats.org/officeDocument/2006/relationships/tableStyles" Target="tableStyles.xml"/><Relationship Id="rId4" Type="http://schemas.openxmlformats.org/officeDocument/2006/relationships/font" Target="fonts/font2.fntdata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D6B248-6FE6-4E4A-815D-81C6A0ED9B18}"/>
              </a:ext>
            </a:extLst>
          </p:cNvPr>
          <p:cNvSpPr/>
          <p:nvPr/>
        </p:nvSpPr>
        <p:spPr>
          <a:xfrm>
            <a:off x="7074312" y="2476500"/>
            <a:ext cx="5574887" cy="5562600"/>
          </a:xfrm>
          <a:prstGeom prst="rect">
            <a:avLst/>
          </a:prstGeom>
          <a:solidFill>
            <a:srgbClr val="3232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229600" y="3086100"/>
            <a:ext cx="3224974" cy="4114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Julia Cooper</cp:lastModifiedBy>
  <cp:revision>2</cp:revision>
  <dcterms:created xsi:type="dcterms:W3CDTF">2006-08-16T00:00:00Z</dcterms:created>
  <dcterms:modified xsi:type="dcterms:W3CDTF">2022-09-23T12:36:43Z</dcterms:modified>
  <dc:identifier>DAFNAONoQVQ</dc:identifier>
</cp:coreProperties>
</file>