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FB2"/>
    <a:srgbClr val="EC0A9B"/>
    <a:srgbClr val="FB93E0"/>
    <a:srgbClr val="941E7E"/>
    <a:srgbClr val="DC5279"/>
    <a:srgbClr val="EB75BB"/>
    <a:srgbClr val="DE96CF"/>
    <a:srgbClr val="F2627E"/>
    <a:srgbClr val="2EC38A"/>
    <a:srgbClr val="1E7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869794-45F9-4AEF-ADF5-EF25F70984D5}" v="1" dt="2023-12-10T16:14:07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200E-4522-DB4A-A191-ADC581F6E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AAA59-A99C-83FE-6A1D-8BFC035AF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EF5E8-9BB8-FEF3-308F-B7906E39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CFC3-7B9E-4E5D-86B7-436FA9BEB902}" type="datetimeFigureOut">
              <a:rPr lang="pt-PT" smtClean="0"/>
              <a:t>09/01/2024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AE05C-B608-1FB9-8872-EB6C32E2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63E75-0B9D-3080-745D-923CF582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F97B-2665-4C5B-B9D4-80EEC709644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103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4144-FB52-A5FA-EB39-5FFE87EA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23439-1636-D8D4-B302-92BC587E7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0202E-5EB7-9412-6F6B-4B2B9AD7C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CFC3-7B9E-4E5D-86B7-436FA9BEB902}" type="datetimeFigureOut">
              <a:rPr lang="pt-PT" smtClean="0"/>
              <a:t>09/01/2024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17C06-D930-4BAC-FA93-1631F847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0743E-3F26-893E-52A3-6DA7E573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F97B-2665-4C5B-B9D4-80EEC709644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319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986D6-BB24-268E-AD33-1BD24351E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B719A-2C6E-D5F5-D140-6141D6B73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01633-9130-D385-8CD2-1A1271DF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CFC3-7B9E-4E5D-86B7-436FA9BEB902}" type="datetimeFigureOut">
              <a:rPr lang="pt-PT" smtClean="0"/>
              <a:t>09/01/2024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2260D-B8EB-A5DB-DF1A-0AF61B463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47199-EBD4-B282-076E-D3DED08F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F97B-2665-4C5B-B9D4-80EEC709644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908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2F47-7A1B-1272-13BE-C15FDEF4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1C6B2-F08F-0EED-E42C-1DECEB95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642B-D839-4BDC-5074-42D1AFF0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CFC3-7B9E-4E5D-86B7-436FA9BEB902}" type="datetimeFigureOut">
              <a:rPr lang="pt-PT" smtClean="0"/>
              <a:t>09/01/2024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A263F-43E5-2E77-65D9-D28CDC0B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F9AB5-B9B4-D752-8CF5-E7BC3884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F97B-2665-4C5B-B9D4-80EEC709644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968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E152-A1FA-1C12-6C34-083D7241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76FF4-8A46-F0BC-2C92-5F9425F36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B9B64-C87E-9FC5-E399-3F7FE4B8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CFC3-7B9E-4E5D-86B7-436FA9BEB902}" type="datetimeFigureOut">
              <a:rPr lang="pt-PT" smtClean="0"/>
              <a:t>09/01/2024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1124E-B474-E827-E429-71FFB3F4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7D957-3F8F-FE87-CE4A-7D9EA321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F97B-2665-4C5B-B9D4-80EEC709644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490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BC35-A8A3-81A9-B034-E88DA3746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0E2F-B15B-72FA-6C06-0630854D6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613C1-E586-AEA0-423F-0D552EB00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235E3-ADCC-BCCA-9068-31C933790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CFC3-7B9E-4E5D-86B7-436FA9BEB902}" type="datetimeFigureOut">
              <a:rPr lang="pt-PT" smtClean="0"/>
              <a:t>09/01/2024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75FED-4A04-9406-A2D7-CB11C8C27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1B58A-3F92-05F7-D592-3F7428D3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F97B-2665-4C5B-B9D4-80EEC709644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846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740A-FC33-0E97-3597-E72A0D7D6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31496-A11F-F1BB-720D-944F5A05E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D1831-6D29-F9C3-AFA3-A817296C6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E94CB-B91A-90B0-A743-39319106C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A9681B-83E7-474F-2C62-685CA795D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F356B3-6964-0A09-40F5-2A0DE0EF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CFC3-7B9E-4E5D-86B7-436FA9BEB902}" type="datetimeFigureOut">
              <a:rPr lang="pt-PT" smtClean="0"/>
              <a:t>09/01/2024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268B7-82EC-5224-02D4-02F66716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A95F6-3A55-BB40-16FC-885AD3B4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F97B-2665-4C5B-B9D4-80EEC709644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002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DF7D5-D39D-F458-4090-12A2BF7C9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922480-928F-C9D2-634C-1B5A3534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CFC3-7B9E-4E5D-86B7-436FA9BEB902}" type="datetimeFigureOut">
              <a:rPr lang="pt-PT" smtClean="0"/>
              <a:t>09/01/2024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F82A4-BE81-9AAB-7B58-08341296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67D8F-DA09-34A8-CD37-2B600C21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F97B-2665-4C5B-B9D4-80EEC709644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807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05857-3B8E-10AF-41E6-03BAC171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CFC3-7B9E-4E5D-86B7-436FA9BEB902}" type="datetimeFigureOut">
              <a:rPr lang="pt-PT" smtClean="0"/>
              <a:t>09/01/2024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32C83-36A7-3DCF-E883-C823F8B7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BD63E-5661-E0FF-29C3-7C9005CE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F97B-2665-4C5B-B9D4-80EEC709644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741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592-86FD-E3B7-0C98-1A9110BE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177B5-931B-B477-0623-00F7A66FB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7E93D-1908-2128-BAB8-51A850E6E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D7799-7B0C-5188-8C2F-0613457DD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CFC3-7B9E-4E5D-86B7-436FA9BEB902}" type="datetimeFigureOut">
              <a:rPr lang="pt-PT" smtClean="0"/>
              <a:t>09/01/2024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492D6-E248-1B3D-1167-95A94985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30C69-DD6D-30A2-1B13-49223588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F97B-2665-4C5B-B9D4-80EEC709644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566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ECB0-E6CC-B45C-65F9-A89B9F4D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71486-44BC-C6E2-BE06-59A4BE03B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D8062-2478-CFF6-DB38-B8330182A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8CEE1-3183-6E29-5337-6B4B7411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CFC3-7B9E-4E5D-86B7-436FA9BEB902}" type="datetimeFigureOut">
              <a:rPr lang="pt-PT" smtClean="0"/>
              <a:t>09/01/2024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0BEED-11B2-3FAA-754D-EE7B9EAAA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F4FF6-FDED-FE55-FF2E-EF8CBAE7F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F97B-2665-4C5B-B9D4-80EEC709644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836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64E30-B847-E066-CAAC-D565479B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8CDC2-C8F5-47F3-FDA0-AF0B4B81A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1B7CD-C088-D289-E021-4E2E94C34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1CFC3-7B9E-4E5D-86B7-436FA9BEB902}" type="datetimeFigureOut">
              <a:rPr lang="pt-PT" smtClean="0"/>
              <a:t>09/01/2024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1449F-1E88-1E4C-CCD5-FF74524F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B01BC-51E9-28A4-47F1-AA21A31BC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EF97B-2665-4C5B-B9D4-80EEC709644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61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7D840E-35C3-BB2A-57EC-FFEFAF7F34F4}"/>
              </a:ext>
            </a:extLst>
          </p:cNvPr>
          <p:cNvSpPr/>
          <p:nvPr/>
        </p:nvSpPr>
        <p:spPr>
          <a:xfrm>
            <a:off x="0" y="0"/>
            <a:ext cx="12190389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B4BB9-F2D0-A27F-DB1C-4AD1AD264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4" y="43543"/>
            <a:ext cx="5236029" cy="5236029"/>
          </a:xfrm>
          <a:prstGeom prst="rect">
            <a:avLst/>
          </a:prstGeom>
        </p:spPr>
      </p:pic>
      <p:pic>
        <p:nvPicPr>
          <p:cNvPr id="1026" name="Picture 2" descr="Free Mão segurando o marcador Stock Photo - FreeImages.com">
            <a:extLst>
              <a:ext uri="{FF2B5EF4-FFF2-40B4-BE49-F238E27FC236}">
                <a16:creationId xmlns:a16="http://schemas.microsoft.com/office/drawing/2014/main" id="{B60C56DF-DFF3-B040-CAA9-25FE2DF98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28" y="142129"/>
            <a:ext cx="5604129" cy="37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51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7.40741E-7 L 2.91667E-6 0.00023 C 0.03125 -0.00926 0.02122 -0.0088 0.0625 -0.00486 C 0.06549 -0.00463 0.07148 -0.00162 0.07148 -0.00139 C 0.07981 0.00579 0.06888 -0.0037 0.08216 0.00625 C 0.08541 0.0088 0.08867 0.0118 0.09192 0.01412 C 0.09427 0.01597 0.09687 0.0169 0.09909 0.01898 C 0.10104 0.0206 0.10273 0.02315 0.10442 0.02523 C 0.10755 0.0294 0.11341 0.03796 0.11341 0.03819 C 0.11406 0.0412 0.11536 0.04421 0.11523 0.04745 C 0.11393 0.0743 0.1125 0.07824 0.10364 0.09676 C 0.09609 0.11227 0.09817 0.10949 0.09023 0.11412 C 0.0845 0.11366 0.07877 0.11435 0.07317 0.11273 C 0.06979 0.11157 0.06679 0.10787 0.06341 0.10625 C 0.05299 0.10116 0.04661 0.10069 0.03567 0.09838 C 0.03164 0.09884 0.01263 0.10093 0.00442 0.10301 C 0.00091 0.10393 -0.00274 0.10486 -0.00625 0.10625 C -0.01628 0.10995 -0.0099 0.11088 -0.02318 0.11273 C -0.03125 0.11366 -0.03933 0.11366 -0.04727 0.11412 C -0.04883 0.11481 -0.05039 0.11481 -0.05183 0.11574 C -0.05274 0.11643 -0.05352 0.11805 -0.05443 0.11898 C -0.05534 0.11968 -0.05625 0.12014 -0.05716 0.1206 C -0.05899 0.14074 -0.05834 0.12685 -0.05443 0.1618 C -0.05417 0.16458 -0.05378 0.16713 -0.05352 0.16968 C -0.05326 0.17407 -0.05326 0.17824 -0.05261 0.18241 C -0.05209 0.1868 -0.05091 0.19097 -0.05 0.19514 C -0.04974 0.2037 -0.05117 0.21296 -0.04909 0.2206 C -0.04805 0.22477 -0.04453 0.22477 -0.04193 0.22523 C -0.03334 0.22731 -0.02474 0.22824 -0.01602 0.22847 C 0.01341 0.22963 0.04284 0.22963 0.07239 0.23009 C 0.07799 0.23171 0.08255 0.23287 0.08841 0.23634 C 0.09362 0.23958 0.0987 0.24329 0.10364 0.24745 C 0.10729 0.25069 0.11067 0.25486 0.11432 0.25856 C 0.11549 0.26134 0.11679 0.26366 0.11784 0.26667 C 0.11836 0.26805 0.11953 0.27662 0.11966 0.27778 C 0.1194 0.29143 0.11966 0.30532 0.11875 0.31898 C 0.11823 0.32708 0.11771 0.33588 0.11523 0.34282 C 0.11458 0.34444 0.11432 0.34676 0.11341 0.34745 C 0.10742 0.35278 0.10104 0.35694 0.09466 0.36018 C 0.08789 0.36389 0.08099 0.3662 0.07409 0.36829 C 0.06823 0.36991 0.06224 0.3706 0.05625 0.3713 C 0.04258 0.37315 0.01523 0.37616 0.01523 0.37639 C 0.01067 0.37778 0.00612 0.37847 0.00182 0.38079 C -0.00925 0.38704 -0.0263 0.39768 -0.0375 0.40949 C -0.04011 0.41204 -0.04219 0.41597 -0.04466 0.41898 C -0.0461 0.42083 -0.04779 0.42176 -0.04909 0.42384 C -0.05287 0.42963 -0.05599 0.4368 -0.05977 0.44282 C -0.06224 0.44653 -0.06459 0.45 -0.06693 0.45393 C -0.06875 0.45694 -0.07045 0.46042 -0.07227 0.46343 C -0.07344 0.46528 -0.07474 0.46643 -0.07591 0.46829 C -0.07904 0.47315 -0.08112 0.47824 -0.08386 0.48403 C -0.0668 0.49074 -0.07162 0.49051 -0.04284 0.48241 C -0.03646 0.48079 -0.03047 0.47546 -0.02409 0.47292 C -0.01875 0.47083 -0.01341 0.46991 -0.00808 0.46829 C -0.00508 0.46713 -0.00196 0.46667 0.00091 0.46505 C 0.03229 0.44815 0.01002 0.45324 0.04114 0.45069 C 0.06263 0.45324 0.05156 0.45069 0.08034 0.46343 C 0.08489 0.46551 0.08919 0.46944 0.09375 0.46968 L 0.11067 0.4713 C 0.11666 0.47292 0.12252 0.47523 0.12864 0.47616 C 0.17578 0.48333 0.16263 0.46204 0.17591 0.48565 L 0.17591 0.48588 C 0.20364 0.49815 0.20625 0.49815 0.23398 0.51412 C 0.24622 0.5213 0.2582 0.52963 0.27057 0.53634 C 0.32695 0.56736 0.3776 0.58843 0.43216 0.62847 C 0.45234 0.64329 0.4733 0.65555 0.49284 0.67292 C 0.50416 0.6831 0.51562 0.69259 0.52682 0.70301 C 0.54909 0.72384 0.56705 0.74491 0.59023 0.7618 C 0.6069 0.77407 0.62409 0.78403 0.64114 0.79514 C 0.64909 0.80046 0.65755 0.80393 0.6651 0.81111 C 0.67083 0.81643 0.67669 0.82106 0.68216 0.82685 C 0.68841 0.8338 0.69401 0.84213 0.7 0.84907 C 0.70508 0.85532 0.7108 0.86065 0.71614 0.86667 C 0.72005 0.87106 0.72812 0.88264 0.73307 0.88565 C 0.73646 0.88773 0.74023 0.88727 0.74375 0.88889 C 0.75104 0.8919 0.75143 0.89398 0.75807 0.89838 C 0.76067 0.9 0.76341 0.90139 0.76601 0.90301 C 0.76966 0.90555 0.77317 0.9088 0.77682 0.91111 C 0.78086 0.91366 0.78515 0.91528 0.78932 0.91736 C 0.79778 0.92639 0.80468 0.93449 0.81432 0.9412 C 0.81966 0.94491 0.81718 0.94444 0.82148 0.94444 L 0.82148 0.94468 L 0.85364 0.97292 C 0.85599 0.975 0.85846 0.97685 0.86067 0.9794 C 0.86276 0.98148 0.86484 0.98356 0.86692 0.98565 C 0.87135 0.98981 0.87578 0.99352 0.88034 0.99676 C 0.88515 1 0.88971 1.00417 0.89466 1.00625 C 0.90625 1.01134 0.9069 1.01204 0.91966 1.01574 C 0.92773 1.01805 0.93567 1.02106 0.94375 1.02222 L 0.95442 1.02384 C 0.95898 1.02454 0.96341 1.02523 0.96784 1.02685 C 0.96914 1.02731 0.97018 1.02824 0.97148 1.02847 C 0.97708 1.0294 0.98281 1.02963 0.98841 1.03009 L 0.99557 1.03171 C 0.99856 1.03218 1.00156 1.03241 1.00442 1.03333 C 1.00664 1.03403 1.00859 1.03565 1.01067 1.03634 C 1.01367 1.03773 1.01666 1.03843 1.01966 1.03958 C 1.02148 1.04028 1.0276 1.04213 1.03034 1.04444 C 1.03515 1.04792 1.03229 1.04745 1.03567 1.04745 L 1.03567 1.04768 " pathEditMode="relative" rAng="0" ptsTypes="AAAAAAAAAAAAAAAAAAAAAAAAAAAAAAAAAAAAAAAAAAAAAAAAAAAAAAAAAAAAAAAAAAAAAAAAAAAAAAAAAAAAAAAAAAAAAAAAAAAA">
                                      <p:cBhvr>
                                        <p:cTn id="9" dur="3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91" y="5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B625C6-A338-B873-2080-9E0D47ECD48D}"/>
              </a:ext>
            </a:extLst>
          </p:cNvPr>
          <p:cNvSpPr/>
          <p:nvPr/>
        </p:nvSpPr>
        <p:spPr>
          <a:xfrm>
            <a:off x="0" y="0"/>
            <a:ext cx="12190389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F00FC2E4-12B9-1BAA-9FAD-761380FF23AE}"/>
              </a:ext>
            </a:extLst>
          </p:cNvPr>
          <p:cNvSpPr/>
          <p:nvPr/>
        </p:nvSpPr>
        <p:spPr>
          <a:xfrm rot="5400000">
            <a:off x="-424028" y="1401061"/>
            <a:ext cx="4172400" cy="4172400"/>
          </a:xfrm>
          <a:prstGeom prst="blockArc">
            <a:avLst>
              <a:gd name="adj1" fmla="val 10800000"/>
              <a:gd name="adj2" fmla="val 57347"/>
              <a:gd name="adj3" fmla="val 30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66B159-FC29-1B5C-D779-178671803E09}"/>
              </a:ext>
            </a:extLst>
          </p:cNvPr>
          <p:cNvSpPr/>
          <p:nvPr/>
        </p:nvSpPr>
        <p:spPr>
          <a:xfrm>
            <a:off x="32400" y="1782661"/>
            <a:ext cx="3409200" cy="34092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127000" dist="889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371B54-F18D-7444-EA6A-0C68ABC53A09}"/>
              </a:ext>
            </a:extLst>
          </p:cNvPr>
          <p:cNvSpPr/>
          <p:nvPr/>
        </p:nvSpPr>
        <p:spPr>
          <a:xfrm>
            <a:off x="183600" y="1933861"/>
            <a:ext cx="3106800" cy="31068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27000" dist="889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3C680B-EE8F-158A-CF9C-A71773438D21}"/>
              </a:ext>
            </a:extLst>
          </p:cNvPr>
          <p:cNvGrpSpPr/>
          <p:nvPr/>
        </p:nvGrpSpPr>
        <p:grpSpPr>
          <a:xfrm>
            <a:off x="3498558" y="3230461"/>
            <a:ext cx="403200" cy="403200"/>
            <a:chOff x="4550229" y="1618800"/>
            <a:chExt cx="403200" cy="4032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2E5171B-04D8-75FD-36E2-2A4F92ECD233}"/>
                </a:ext>
              </a:extLst>
            </p:cNvPr>
            <p:cNvSpPr/>
            <p:nvPr/>
          </p:nvSpPr>
          <p:spPr>
            <a:xfrm>
              <a:off x="4550229" y="1618800"/>
              <a:ext cx="403200" cy="40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0F4134E-0A51-2080-BCA5-8B184EAB7DF2}"/>
                </a:ext>
              </a:extLst>
            </p:cNvPr>
            <p:cNvSpPr/>
            <p:nvPr/>
          </p:nvSpPr>
          <p:spPr>
            <a:xfrm>
              <a:off x="4591629" y="1660800"/>
              <a:ext cx="320400" cy="320400"/>
            </a:xfrm>
            <a:prstGeom prst="ellipse">
              <a:avLst/>
            </a:prstGeom>
            <a:gradFill>
              <a:gsLst>
                <a:gs pos="0">
                  <a:srgbClr val="941E7E"/>
                </a:gs>
                <a:gs pos="100000">
                  <a:srgbClr val="FB93E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CF05AA0-F3FB-B8A8-BFD6-AC3A8529EB34}"/>
              </a:ext>
            </a:extLst>
          </p:cNvPr>
          <p:cNvGrpSpPr/>
          <p:nvPr/>
        </p:nvGrpSpPr>
        <p:grpSpPr>
          <a:xfrm>
            <a:off x="3136758" y="4451400"/>
            <a:ext cx="403200" cy="403200"/>
            <a:chOff x="4550229" y="1618800"/>
            <a:chExt cx="403200" cy="4032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6D9ADB3-C3F5-F4F6-6348-AD959D73919D}"/>
                </a:ext>
              </a:extLst>
            </p:cNvPr>
            <p:cNvSpPr/>
            <p:nvPr/>
          </p:nvSpPr>
          <p:spPr>
            <a:xfrm>
              <a:off x="4550229" y="1618800"/>
              <a:ext cx="403200" cy="40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7D7B826-386C-0832-AB6C-5600594A820B}"/>
                </a:ext>
              </a:extLst>
            </p:cNvPr>
            <p:cNvSpPr/>
            <p:nvPr/>
          </p:nvSpPr>
          <p:spPr>
            <a:xfrm>
              <a:off x="4591629" y="1660800"/>
              <a:ext cx="320400" cy="320400"/>
            </a:xfrm>
            <a:prstGeom prst="ellipse">
              <a:avLst/>
            </a:prstGeom>
            <a:gradFill>
              <a:gsLst>
                <a:gs pos="0">
                  <a:srgbClr val="EC0A9B"/>
                </a:gs>
                <a:gs pos="100000">
                  <a:srgbClr val="F57FB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A4A3FF6-45B9-A6C3-BD03-959EB281C153}"/>
              </a:ext>
            </a:extLst>
          </p:cNvPr>
          <p:cNvGrpSpPr/>
          <p:nvPr/>
        </p:nvGrpSpPr>
        <p:grpSpPr>
          <a:xfrm>
            <a:off x="3183641" y="2114161"/>
            <a:ext cx="403200" cy="403200"/>
            <a:chOff x="4550229" y="1618800"/>
            <a:chExt cx="403200" cy="4032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F57D058-702E-7787-84B2-133EBF8AB187}"/>
                </a:ext>
              </a:extLst>
            </p:cNvPr>
            <p:cNvSpPr/>
            <p:nvPr/>
          </p:nvSpPr>
          <p:spPr>
            <a:xfrm>
              <a:off x="4550229" y="1618800"/>
              <a:ext cx="403200" cy="40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A83DB82-530F-258A-E6BF-BAEDC00085C5}"/>
                </a:ext>
              </a:extLst>
            </p:cNvPr>
            <p:cNvSpPr/>
            <p:nvPr/>
          </p:nvSpPr>
          <p:spPr>
            <a:xfrm>
              <a:off x="4591629" y="1660800"/>
              <a:ext cx="320400" cy="320400"/>
            </a:xfrm>
            <a:prstGeom prst="ellipse">
              <a:avLst/>
            </a:prstGeom>
            <a:gradFill>
              <a:gsLst>
                <a:gs pos="0">
                  <a:srgbClr val="DE243C"/>
                </a:gs>
                <a:gs pos="100000">
                  <a:srgbClr val="E85D7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CFE99FF-BEAE-059B-C9D3-C4F87F17D8D9}"/>
              </a:ext>
            </a:extLst>
          </p:cNvPr>
          <p:cNvSpPr txBox="1"/>
          <p:nvPr/>
        </p:nvSpPr>
        <p:spPr>
          <a:xfrm>
            <a:off x="591928" y="2641490"/>
            <a:ext cx="24593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Angsana New" panose="02020603050405020304" pitchFamily="18" charset="-34"/>
              </a:rPr>
              <a:t>PRODUTO</a:t>
            </a:r>
          </a:p>
          <a:p>
            <a:pPr algn="ctr"/>
            <a:r>
              <a:rPr lang="pt-PT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Angsana New" panose="02020603050405020304" pitchFamily="18" charset="-34"/>
              </a:rPr>
              <a:t>FINAL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4CAF314-EE4B-0D89-0FA5-89D0987ADF8F}"/>
              </a:ext>
            </a:extLst>
          </p:cNvPr>
          <p:cNvCxnSpPr/>
          <p:nvPr/>
        </p:nvCxnSpPr>
        <p:spPr>
          <a:xfrm>
            <a:off x="765110" y="4211150"/>
            <a:ext cx="2015412" cy="0"/>
          </a:xfrm>
          <a:prstGeom prst="line">
            <a:avLst/>
          </a:prstGeom>
          <a:ln w="412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D1E0327-E405-74F1-C528-FC2AB3915DD4}"/>
              </a:ext>
            </a:extLst>
          </p:cNvPr>
          <p:cNvGrpSpPr/>
          <p:nvPr/>
        </p:nvGrpSpPr>
        <p:grpSpPr>
          <a:xfrm>
            <a:off x="4632128" y="1371361"/>
            <a:ext cx="5914800" cy="1105200"/>
            <a:chOff x="4632128" y="1371361"/>
            <a:chExt cx="5914800" cy="1105200"/>
          </a:xfrm>
        </p:grpSpPr>
        <p:sp>
          <p:nvSpPr>
            <p:cNvPr id="42" name="Arrow: Pentagon 41">
              <a:extLst>
                <a:ext uri="{FF2B5EF4-FFF2-40B4-BE49-F238E27FC236}">
                  <a16:creationId xmlns:a16="http://schemas.microsoft.com/office/drawing/2014/main" id="{38191049-C33F-38C8-8BC1-7A40DB74B799}"/>
                </a:ext>
              </a:extLst>
            </p:cNvPr>
            <p:cNvSpPr/>
            <p:nvPr/>
          </p:nvSpPr>
          <p:spPr>
            <a:xfrm>
              <a:off x="4632128" y="1371361"/>
              <a:ext cx="5914800" cy="1105200"/>
            </a:xfrm>
            <a:prstGeom prst="homePlate">
              <a:avLst>
                <a:gd name="adj" fmla="val 23831"/>
              </a:avLst>
            </a:prstGeom>
            <a:gradFill>
              <a:gsLst>
                <a:gs pos="0">
                  <a:srgbClr val="DE243C"/>
                </a:gs>
                <a:gs pos="100000">
                  <a:srgbClr val="F2627E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BA9054F-D00F-A211-F201-07E42767411E}"/>
                </a:ext>
              </a:extLst>
            </p:cNvPr>
            <p:cNvSpPr txBox="1"/>
            <p:nvPr/>
          </p:nvSpPr>
          <p:spPr>
            <a:xfrm>
              <a:off x="5515884" y="1603244"/>
              <a:ext cx="382259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O que é o Bookly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4A38F6F-C111-7320-BE1B-84F5AFF90A21}"/>
              </a:ext>
            </a:extLst>
          </p:cNvPr>
          <p:cNvGrpSpPr/>
          <p:nvPr/>
        </p:nvGrpSpPr>
        <p:grpSpPr>
          <a:xfrm>
            <a:off x="5131768" y="2909926"/>
            <a:ext cx="5914800" cy="1115943"/>
            <a:chOff x="5131768" y="2909926"/>
            <a:chExt cx="5914800" cy="1115943"/>
          </a:xfrm>
          <a:gradFill>
            <a:gsLst>
              <a:gs pos="0">
                <a:srgbClr val="941E7E"/>
              </a:gs>
              <a:gs pos="100000">
                <a:srgbClr val="FB93E0"/>
              </a:gs>
            </a:gsLst>
            <a:lin ang="0" scaled="1"/>
          </a:gradFill>
        </p:grpSpPr>
        <p:sp>
          <p:nvSpPr>
            <p:cNvPr id="49" name="Arrow: Pentagon 48">
              <a:extLst>
                <a:ext uri="{FF2B5EF4-FFF2-40B4-BE49-F238E27FC236}">
                  <a16:creationId xmlns:a16="http://schemas.microsoft.com/office/drawing/2014/main" id="{C23A1732-B477-BAA8-364C-9EA434B055D7}"/>
                </a:ext>
              </a:extLst>
            </p:cNvPr>
            <p:cNvSpPr/>
            <p:nvPr/>
          </p:nvSpPr>
          <p:spPr>
            <a:xfrm>
              <a:off x="5131768" y="2909926"/>
              <a:ext cx="5914800" cy="1105200"/>
            </a:xfrm>
            <a:prstGeom prst="homePlate">
              <a:avLst>
                <a:gd name="adj" fmla="val 238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9FE21BD-8F9A-E2BC-132D-9022D40CDFC2}"/>
                </a:ext>
              </a:extLst>
            </p:cNvPr>
            <p:cNvSpPr txBox="1"/>
            <p:nvPr/>
          </p:nvSpPr>
          <p:spPr>
            <a:xfrm>
              <a:off x="5779768" y="2948651"/>
              <a:ext cx="4921456" cy="107721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Em o que vai benificiar no mercado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5A81AF5-B088-5EFF-CBA9-C72C8A4DE922}"/>
              </a:ext>
            </a:extLst>
          </p:cNvPr>
          <p:cNvGrpSpPr/>
          <p:nvPr/>
        </p:nvGrpSpPr>
        <p:grpSpPr>
          <a:xfrm>
            <a:off x="4483768" y="2902236"/>
            <a:ext cx="1296000" cy="1105200"/>
            <a:chOff x="4483768" y="2902236"/>
            <a:chExt cx="1296000" cy="1105200"/>
          </a:xfrm>
        </p:grpSpPr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D0CB25F0-15FF-2685-7833-035CFAE013BD}"/>
                </a:ext>
              </a:extLst>
            </p:cNvPr>
            <p:cNvSpPr/>
            <p:nvPr/>
          </p:nvSpPr>
          <p:spPr>
            <a:xfrm>
              <a:off x="4483768" y="2902236"/>
              <a:ext cx="1296000" cy="1105200"/>
            </a:xfrm>
            <a:prstGeom prst="hexagon">
              <a:avLst/>
            </a:prstGeom>
            <a:gradFill>
              <a:gsLst>
                <a:gs pos="0">
                  <a:srgbClr val="941E7E"/>
                </a:gs>
                <a:gs pos="100000">
                  <a:srgbClr val="FB93E0"/>
                </a:gs>
              </a:gsLst>
              <a:lin ang="0" scaled="1"/>
            </a:gradFill>
            <a:ln>
              <a:noFill/>
            </a:ln>
            <a:effectLst>
              <a:outerShdw blurRad="88900" dist="1143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09D5501-AF1C-8D3B-0508-8D37681DD078}"/>
                </a:ext>
              </a:extLst>
            </p:cNvPr>
            <p:cNvSpPr txBox="1"/>
            <p:nvPr/>
          </p:nvSpPr>
          <p:spPr>
            <a:xfrm>
              <a:off x="4690717" y="2993171"/>
              <a:ext cx="9476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5400" b="1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02</a:t>
              </a:r>
              <a:endParaRPr lang="pt-PT" sz="5400" b="1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D89A7E4-9A99-D750-C187-93A2B7864634}"/>
              </a:ext>
            </a:extLst>
          </p:cNvPr>
          <p:cNvGrpSpPr/>
          <p:nvPr/>
        </p:nvGrpSpPr>
        <p:grpSpPr>
          <a:xfrm>
            <a:off x="4690717" y="4454308"/>
            <a:ext cx="5914800" cy="1105200"/>
            <a:chOff x="4690717" y="4454308"/>
            <a:chExt cx="5914800" cy="1105200"/>
          </a:xfrm>
        </p:grpSpPr>
        <p:sp>
          <p:nvSpPr>
            <p:cNvPr id="46" name="Arrow: Pentagon 45">
              <a:extLst>
                <a:ext uri="{FF2B5EF4-FFF2-40B4-BE49-F238E27FC236}">
                  <a16:creationId xmlns:a16="http://schemas.microsoft.com/office/drawing/2014/main" id="{64B1A7A7-8F7C-D5BD-AC1B-8F07AD2525BC}"/>
                </a:ext>
              </a:extLst>
            </p:cNvPr>
            <p:cNvSpPr/>
            <p:nvPr/>
          </p:nvSpPr>
          <p:spPr>
            <a:xfrm>
              <a:off x="4690717" y="4454308"/>
              <a:ext cx="5914800" cy="1105200"/>
            </a:xfrm>
            <a:prstGeom prst="homePlate">
              <a:avLst>
                <a:gd name="adj" fmla="val 23831"/>
              </a:avLst>
            </a:prstGeom>
            <a:gradFill>
              <a:gsLst>
                <a:gs pos="0">
                  <a:srgbClr val="EC0A9B"/>
                </a:gs>
                <a:gs pos="100000">
                  <a:srgbClr val="F57FB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3578BDE-D0EA-8DC9-D485-E4593166BF95}"/>
                </a:ext>
              </a:extLst>
            </p:cNvPr>
            <p:cNvSpPr txBox="1"/>
            <p:nvPr/>
          </p:nvSpPr>
          <p:spPr>
            <a:xfrm>
              <a:off x="5338716" y="4471529"/>
              <a:ext cx="5040959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Melhorias em desenvolvimento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3664FD9-159D-1FDD-319C-C941BA91861D}"/>
              </a:ext>
            </a:extLst>
          </p:cNvPr>
          <p:cNvGrpSpPr/>
          <p:nvPr/>
        </p:nvGrpSpPr>
        <p:grpSpPr>
          <a:xfrm>
            <a:off x="3984128" y="1368453"/>
            <a:ext cx="1296000" cy="1105200"/>
            <a:chOff x="3984128" y="1368453"/>
            <a:chExt cx="1296000" cy="1105200"/>
          </a:xfrm>
        </p:grpSpPr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20E98E48-2C52-3ECA-A622-26E91DB10882}"/>
                </a:ext>
              </a:extLst>
            </p:cNvPr>
            <p:cNvSpPr/>
            <p:nvPr/>
          </p:nvSpPr>
          <p:spPr>
            <a:xfrm>
              <a:off x="3984128" y="1368453"/>
              <a:ext cx="1296000" cy="1105200"/>
            </a:xfrm>
            <a:prstGeom prst="hexagon">
              <a:avLst/>
            </a:prstGeom>
            <a:gradFill>
              <a:gsLst>
                <a:gs pos="0">
                  <a:srgbClr val="DE243C"/>
                </a:gs>
                <a:gs pos="100000">
                  <a:srgbClr val="F2627E"/>
                </a:gs>
              </a:gsLst>
              <a:lin ang="0" scaled="1"/>
            </a:gradFill>
            <a:ln>
              <a:noFill/>
            </a:ln>
            <a:effectLst>
              <a:outerShdw blurRad="88900" dist="1143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B58CE98-7B15-CAE4-88F6-43F77313B593}"/>
                </a:ext>
              </a:extLst>
            </p:cNvPr>
            <p:cNvSpPr txBox="1"/>
            <p:nvPr/>
          </p:nvSpPr>
          <p:spPr>
            <a:xfrm>
              <a:off x="4158280" y="1459388"/>
              <a:ext cx="9476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5400" b="1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01</a:t>
              </a:r>
              <a:endParaRPr lang="pt-PT" sz="5400" b="1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77D685E-DFD4-DFCA-145D-6D0CC3BADEAA}"/>
              </a:ext>
            </a:extLst>
          </p:cNvPr>
          <p:cNvGrpSpPr/>
          <p:nvPr/>
        </p:nvGrpSpPr>
        <p:grpSpPr>
          <a:xfrm>
            <a:off x="4042717" y="4451400"/>
            <a:ext cx="1296000" cy="1105200"/>
            <a:chOff x="4042717" y="4451400"/>
            <a:chExt cx="1296000" cy="1105200"/>
          </a:xfrm>
        </p:grpSpPr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7B9F4AC3-8B4C-9BE4-D313-02F49334D3D3}"/>
                </a:ext>
              </a:extLst>
            </p:cNvPr>
            <p:cNvSpPr/>
            <p:nvPr/>
          </p:nvSpPr>
          <p:spPr>
            <a:xfrm>
              <a:off x="4042717" y="4451400"/>
              <a:ext cx="1296000" cy="1105200"/>
            </a:xfrm>
            <a:prstGeom prst="hexagon">
              <a:avLst/>
            </a:prstGeom>
            <a:gradFill>
              <a:gsLst>
                <a:gs pos="0">
                  <a:srgbClr val="EC0A9B"/>
                </a:gs>
                <a:gs pos="100000">
                  <a:srgbClr val="F57FB2"/>
                </a:gs>
              </a:gsLst>
              <a:lin ang="0" scaled="1"/>
            </a:gradFill>
            <a:ln>
              <a:noFill/>
            </a:ln>
            <a:effectLst>
              <a:outerShdw blurRad="88900" dist="1143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D59B3CE-052B-922A-5D80-C8776551BBD4}"/>
                </a:ext>
              </a:extLst>
            </p:cNvPr>
            <p:cNvSpPr txBox="1"/>
            <p:nvPr/>
          </p:nvSpPr>
          <p:spPr>
            <a:xfrm>
              <a:off x="4232745" y="4563309"/>
              <a:ext cx="9476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5400" b="1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03</a:t>
              </a:r>
              <a:endParaRPr lang="pt-PT" sz="5400" b="1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100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8874693-6F6D-C848-0492-6D5300AE7682}"/>
              </a:ext>
            </a:extLst>
          </p:cNvPr>
          <p:cNvSpPr/>
          <p:nvPr/>
        </p:nvSpPr>
        <p:spPr>
          <a:xfrm>
            <a:off x="2136000" y="1269000"/>
            <a:ext cx="7920000" cy="4320000"/>
          </a:xfrm>
          <a:prstGeom prst="rect">
            <a:avLst/>
          </a:prstGeom>
          <a:noFill/>
          <a:ln w="38100">
            <a:solidFill>
              <a:srgbClr val="F262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BB93A4-6B83-7831-1965-61001D40319B}"/>
              </a:ext>
            </a:extLst>
          </p:cNvPr>
          <p:cNvSpPr/>
          <p:nvPr/>
        </p:nvSpPr>
        <p:spPr>
          <a:xfrm>
            <a:off x="2429077" y="964200"/>
            <a:ext cx="7920000" cy="4320000"/>
          </a:xfrm>
          <a:prstGeom prst="rect">
            <a:avLst/>
          </a:prstGeom>
          <a:solidFill>
            <a:schemeClr val="bg1">
              <a:alpha val="92000"/>
            </a:schemeClr>
          </a:solidFill>
          <a:ln w="38100">
            <a:noFill/>
          </a:ln>
          <a:effectLst>
            <a:outerShdw blurRad="279400" dist="38100" dir="6600000" sx="102000" sy="102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  <a:endParaRPr lang="pt-P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A6892D-EAE5-01AF-46D8-EB66D4B63254}"/>
              </a:ext>
            </a:extLst>
          </p:cNvPr>
          <p:cNvSpPr/>
          <p:nvPr/>
        </p:nvSpPr>
        <p:spPr>
          <a:xfrm>
            <a:off x="10348076" y="786899"/>
            <a:ext cx="1558107" cy="5284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83FFE874-E6F8-B1F0-F69D-981ACAB3E988}"/>
              </a:ext>
            </a:extLst>
          </p:cNvPr>
          <p:cNvSpPr/>
          <p:nvPr/>
        </p:nvSpPr>
        <p:spPr>
          <a:xfrm rot="5400000">
            <a:off x="2034689" y="948990"/>
            <a:ext cx="361594" cy="427181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2035387-EBD6-F749-1A3B-9535CB549E33}"/>
              </a:ext>
            </a:extLst>
          </p:cNvPr>
          <p:cNvSpPr/>
          <p:nvPr/>
        </p:nvSpPr>
        <p:spPr>
          <a:xfrm rot="16200000">
            <a:off x="10021243" y="5318959"/>
            <a:ext cx="361594" cy="292075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62867FCB-9A8E-DC1F-D3EC-8A9AD406A6E8}"/>
              </a:ext>
            </a:extLst>
          </p:cNvPr>
          <p:cNvSpPr/>
          <p:nvPr/>
        </p:nvSpPr>
        <p:spPr>
          <a:xfrm rot="16200000">
            <a:off x="2654659" y="585000"/>
            <a:ext cx="1771200" cy="1368000"/>
          </a:xfrm>
          <a:prstGeom prst="chevron">
            <a:avLst>
              <a:gd name="adj" fmla="val 29781"/>
            </a:avLst>
          </a:prstGeom>
          <a:solidFill>
            <a:srgbClr val="F2627E"/>
          </a:solidFill>
          <a:ln>
            <a:noFill/>
          </a:ln>
          <a:effectLst>
            <a:outerShdw blurRad="279400" sx="105000" sy="105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1E242-BE7E-A8E6-668E-8595A899D98A}"/>
              </a:ext>
            </a:extLst>
          </p:cNvPr>
          <p:cNvSpPr/>
          <p:nvPr/>
        </p:nvSpPr>
        <p:spPr>
          <a:xfrm>
            <a:off x="1137138" y="78601"/>
            <a:ext cx="9917723" cy="903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b="1" dirty="0">
                <a:solidFill>
                  <a:schemeClr val="tx1"/>
                </a:solidFill>
                <a:latin typeface="Agency FB" panose="020B0503020202020204" pitchFamily="34" charset="0"/>
              </a:rPr>
              <a:t>OBRIGADA!</a:t>
            </a:r>
            <a:endParaRPr lang="pt-PT" sz="60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D82EA1-D225-72DE-AE04-6810C1CBFAC9}"/>
              </a:ext>
            </a:extLst>
          </p:cNvPr>
          <p:cNvSpPr txBox="1"/>
          <p:nvPr/>
        </p:nvSpPr>
        <p:spPr>
          <a:xfrm>
            <a:off x="3191520" y="834538"/>
            <a:ext cx="7104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Gill Sans MT" panose="020B0502020104020203" pitchFamily="34" charset="0"/>
              </a:rPr>
              <a:t>“</a:t>
            </a:r>
            <a:endParaRPr lang="pt-PT" sz="9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4E7BEA-31A3-CDDE-2A09-F639F9056220}"/>
              </a:ext>
            </a:extLst>
          </p:cNvPr>
          <p:cNvSpPr txBox="1"/>
          <p:nvPr/>
        </p:nvSpPr>
        <p:spPr>
          <a:xfrm>
            <a:off x="2573152" y="2594383"/>
            <a:ext cx="77380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200" b="1" i="0" dirty="0">
                <a:solidFill>
                  <a:srgbClr val="403E3B"/>
                </a:solidFill>
                <a:effectLst/>
                <a:latin typeface="Agency FB" panose="020B0503020202020204" pitchFamily="34" charset="0"/>
              </a:rPr>
              <a:t>Queremos agradecer pela dedicação, paciência</a:t>
            </a:r>
          </a:p>
          <a:p>
            <a:pPr algn="ctr"/>
            <a:r>
              <a:rPr lang="pt-PT" sz="3200" b="1" i="0" dirty="0">
                <a:solidFill>
                  <a:srgbClr val="403E3B"/>
                </a:solidFill>
                <a:effectLst/>
                <a:latin typeface="Agency FB" panose="020B0503020202020204" pitchFamily="34" charset="0"/>
              </a:rPr>
              <a:t>e sabedoria compartilhadas conosco neste semestre. </a:t>
            </a:r>
          </a:p>
          <a:p>
            <a:pPr algn="ctr"/>
            <a:r>
              <a:rPr lang="pt-PT" sz="3200" b="1" i="0" dirty="0">
                <a:solidFill>
                  <a:srgbClr val="403E3B"/>
                </a:solidFill>
                <a:effectLst/>
                <a:latin typeface="Agency FB" panose="020B0503020202020204" pitchFamily="34" charset="0"/>
              </a:rPr>
              <a:t>Agradecemos por fazerem a </a:t>
            </a:r>
            <a:r>
              <a:rPr lang="pt-PT" sz="3600" b="1" i="0" dirty="0">
                <a:solidFill>
                  <a:srgbClr val="F2627E"/>
                </a:solidFill>
                <a:effectLst/>
                <a:latin typeface="Agency FB" panose="020B0503020202020204" pitchFamily="34" charset="0"/>
              </a:rPr>
              <a:t>diferença</a:t>
            </a:r>
            <a:r>
              <a:rPr lang="pt-PT" sz="3200" b="1" i="0" dirty="0">
                <a:solidFill>
                  <a:srgbClr val="403E3B"/>
                </a:solidFill>
                <a:effectLst/>
                <a:latin typeface="Agency FB" panose="020B0503020202020204" pitchFamily="34" charset="0"/>
              </a:rPr>
              <a:t>!</a:t>
            </a:r>
            <a:endParaRPr lang="pt-PT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85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43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Agency FB</vt:lpstr>
      <vt:lpstr>Arial</vt:lpstr>
      <vt:lpstr>Calibri</vt:lpstr>
      <vt:lpstr>Calibri Light</vt:lpstr>
      <vt:lpstr>Gill Sans MT</vt:lpstr>
      <vt:lpstr>Impact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Disconzi</dc:creator>
  <cp:lastModifiedBy>Julia Disconzi</cp:lastModifiedBy>
  <cp:revision>2</cp:revision>
  <dcterms:created xsi:type="dcterms:W3CDTF">2023-12-09T19:45:32Z</dcterms:created>
  <dcterms:modified xsi:type="dcterms:W3CDTF">2024-01-09T00:38:11Z</dcterms:modified>
</cp:coreProperties>
</file>