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3C16-3B7B-4F49-A47F-5D181EDCD014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1880-AFA8-4501-9083-EDF40254A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03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3C16-3B7B-4F49-A47F-5D181EDCD014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1880-AFA8-4501-9083-EDF40254A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3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3C16-3B7B-4F49-A47F-5D181EDCD014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1880-AFA8-4501-9083-EDF40254A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11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3C16-3B7B-4F49-A47F-5D181EDCD014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1880-AFA8-4501-9083-EDF40254A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6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3C16-3B7B-4F49-A47F-5D181EDCD014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1880-AFA8-4501-9083-EDF40254A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9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3C16-3B7B-4F49-A47F-5D181EDCD014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1880-AFA8-4501-9083-EDF40254A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6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3C16-3B7B-4F49-A47F-5D181EDCD014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1880-AFA8-4501-9083-EDF40254A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51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3C16-3B7B-4F49-A47F-5D181EDCD014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1880-AFA8-4501-9083-EDF40254A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80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3C16-3B7B-4F49-A47F-5D181EDCD014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1880-AFA8-4501-9083-EDF40254A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24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3C16-3B7B-4F49-A47F-5D181EDCD014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1880-AFA8-4501-9083-EDF40254A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0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3C16-3B7B-4F49-A47F-5D181EDCD014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1880-AFA8-4501-9083-EDF40254A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29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3C16-3B7B-4F49-A47F-5D181EDCD014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1880-AFA8-4501-9083-EDF40254A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26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92514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Без пропусков (почти)</a:t>
            </a:r>
          </a:p>
          <a:p>
            <a:r>
              <a:rPr lang="ru-RU" sz="2000" dirty="0" smtClean="0"/>
              <a:t>Численные либо</a:t>
            </a:r>
          </a:p>
          <a:p>
            <a:pPr marL="0" indent="0">
              <a:buNone/>
            </a:pPr>
            <a:r>
              <a:rPr lang="ru-RU" sz="2000" dirty="0" smtClean="0"/>
              <a:t>категориальные</a:t>
            </a:r>
          </a:p>
          <a:p>
            <a:r>
              <a:rPr lang="ru-RU" sz="2000" dirty="0" smtClean="0"/>
              <a:t>Есть небольшой дисбаланс классов</a:t>
            </a:r>
          </a:p>
          <a:p>
            <a:r>
              <a:rPr lang="ru-RU" sz="2000" dirty="0" smtClean="0"/>
              <a:t>Нет явных корреляций с целевой переменной</a:t>
            </a:r>
          </a:p>
          <a:p>
            <a:pPr marL="0" indent="0">
              <a:buNone/>
            </a:pPr>
            <a:endParaRPr lang="ru-RU" sz="2000" dirty="0" smtClean="0"/>
          </a:p>
          <a:p>
            <a:r>
              <a:rPr lang="ru-RU" sz="2000" dirty="0" smtClean="0"/>
              <a:t>Нет линейной разделимости – линейные модели не подойдут</a:t>
            </a:r>
          </a:p>
          <a:p>
            <a:r>
              <a:rPr lang="ru-RU" sz="2000" dirty="0" smtClean="0"/>
              <a:t>Средние обоих классов очень близки – данные сложные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02" y="1484783"/>
            <a:ext cx="5202106" cy="3580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10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моделей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436250" cy="45259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лучшие классификаторы -- ансамбли на деревьях дают не более 0.58 </a:t>
            </a:r>
            <a:r>
              <a:rPr lang="ru-RU" sz="2000" dirty="0" err="1" smtClean="0"/>
              <a:t>mAP</a:t>
            </a:r>
            <a:r>
              <a:rPr lang="ru-RU" sz="2000" dirty="0" smtClean="0"/>
              <a:t>/0.72 ROC AUC</a:t>
            </a:r>
            <a:endParaRPr lang="ru-RU" sz="2000" dirty="0"/>
          </a:p>
          <a:p>
            <a:r>
              <a:rPr lang="ru-RU" sz="2000" dirty="0" smtClean="0"/>
              <a:t>С портретом уходящего клиента получилась небольшая аналитика</a:t>
            </a:r>
          </a:p>
          <a:p>
            <a:pPr marL="0" indent="0">
              <a:buNone/>
            </a:pPr>
            <a:r>
              <a:rPr lang="ru-RU" sz="2000" dirty="0" smtClean="0"/>
              <a:t>Подробнее в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450" y="1268760"/>
            <a:ext cx="526540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686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</Words>
  <Application>Microsoft Office PowerPoint</Application>
  <PresentationFormat>Экран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Исходные данные</vt:lpstr>
      <vt:lpstr>Сравнение моделей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Исходные данные</dc:title>
  <dc:creator>Julia</dc:creator>
  <cp:lastModifiedBy>Julia</cp:lastModifiedBy>
  <cp:revision>3</cp:revision>
  <dcterms:created xsi:type="dcterms:W3CDTF">2023-07-31T20:06:03Z</dcterms:created>
  <dcterms:modified xsi:type="dcterms:W3CDTF">2023-07-31T20:18:14Z</dcterms:modified>
</cp:coreProperties>
</file>