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8"/>
  </p:normalViewPr>
  <p:slideViewPr>
    <p:cSldViewPr snapToGrid="0">
      <p:cViewPr>
        <p:scale>
          <a:sx n="150" d="100"/>
          <a:sy n="150" d="100"/>
        </p:scale>
        <p:origin x="12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6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5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5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4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6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5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5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8E117-A216-B144-9AE7-795C2BCA778C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B5D59-FAB9-854D-A7F2-2FB8B3BC1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15DED3BF-198D-BB2A-7ECB-BA862092434D}"/>
              </a:ext>
            </a:extLst>
          </p:cNvPr>
          <p:cNvSpPr/>
          <p:nvPr/>
        </p:nvSpPr>
        <p:spPr>
          <a:xfrm>
            <a:off x="51443" y="943382"/>
            <a:ext cx="720000" cy="720000"/>
          </a:xfrm>
          <a:prstGeom prst="ellipse">
            <a:avLst/>
          </a:prstGeom>
          <a:noFill/>
          <a:ln w="889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4F3E6E-3633-EAC3-ECD0-DEA5D069B494}"/>
              </a:ext>
            </a:extLst>
          </p:cNvPr>
          <p:cNvSpPr/>
          <p:nvPr/>
        </p:nvSpPr>
        <p:spPr>
          <a:xfrm>
            <a:off x="193861" y="747002"/>
            <a:ext cx="792000" cy="792000"/>
          </a:xfrm>
          <a:prstGeom prst="ellipse">
            <a:avLst/>
          </a:prstGeom>
          <a:solidFill>
            <a:schemeClr val="accent4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D158F-923B-5E11-BD22-03B48B1C811B}"/>
              </a:ext>
            </a:extLst>
          </p:cNvPr>
          <p:cNvSpPr/>
          <p:nvPr/>
        </p:nvSpPr>
        <p:spPr>
          <a:xfrm rot="5400000">
            <a:off x="689768" y="1883572"/>
            <a:ext cx="3683000" cy="44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38B45-4CAC-4DEA-C5A7-F735B85DA444}"/>
              </a:ext>
            </a:extLst>
          </p:cNvPr>
          <p:cNvSpPr/>
          <p:nvPr/>
        </p:nvSpPr>
        <p:spPr>
          <a:xfrm rot="5400000">
            <a:off x="3170505" y="1883572"/>
            <a:ext cx="3683000" cy="44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EBFE08-B868-B14E-1274-0D7B9889F8DE}"/>
              </a:ext>
            </a:extLst>
          </p:cNvPr>
          <p:cNvSpPr/>
          <p:nvPr/>
        </p:nvSpPr>
        <p:spPr>
          <a:xfrm>
            <a:off x="3840603" y="871382"/>
            <a:ext cx="792000" cy="79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B59F93-E6F8-4BAB-892D-9CA13E3DE4A3}"/>
              </a:ext>
            </a:extLst>
          </p:cNvPr>
          <p:cNvSpPr/>
          <p:nvPr/>
        </p:nvSpPr>
        <p:spPr>
          <a:xfrm>
            <a:off x="2898939" y="3153470"/>
            <a:ext cx="792000" cy="79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B08F240-25D3-A8B7-D8BF-4EDD533FE6B0}"/>
              </a:ext>
            </a:extLst>
          </p:cNvPr>
          <p:cNvSpPr/>
          <p:nvPr/>
        </p:nvSpPr>
        <p:spPr>
          <a:xfrm rot="16200000">
            <a:off x="448034" y="1169102"/>
            <a:ext cx="3183466" cy="3283664"/>
          </a:xfrm>
          <a:prstGeom prst="arc">
            <a:avLst>
              <a:gd name="adj1" fmla="val 10821430"/>
              <a:gd name="adj2" fmla="val 0"/>
            </a:avLst>
          </a:prstGeom>
          <a:noFill/>
          <a:ln w="4445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E926B0-F67A-8D80-2A01-A479AF68AF89}"/>
              </a:ext>
            </a:extLst>
          </p:cNvPr>
          <p:cNvSpPr/>
          <p:nvPr/>
        </p:nvSpPr>
        <p:spPr>
          <a:xfrm>
            <a:off x="890402" y="262469"/>
            <a:ext cx="3283664" cy="44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ium 14">
            <a:extLst>
              <a:ext uri="{FF2B5EF4-FFF2-40B4-BE49-F238E27FC236}">
                <a16:creationId xmlns:a16="http://schemas.microsoft.com/office/drawing/2014/main" id="{60CAF4E9-8C1C-8A18-3F40-840A47B80D63}"/>
              </a:ext>
            </a:extLst>
          </p:cNvPr>
          <p:cNvSpPr/>
          <p:nvPr/>
        </p:nvSpPr>
        <p:spPr>
          <a:xfrm rot="1373821">
            <a:off x="1149006" y="3961285"/>
            <a:ext cx="485707" cy="604400"/>
          </a:xfrm>
          <a:prstGeom prst="trapezoid">
            <a:avLst>
              <a:gd name="adj" fmla="val 159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apezium 15">
            <a:extLst>
              <a:ext uri="{FF2B5EF4-FFF2-40B4-BE49-F238E27FC236}">
                <a16:creationId xmlns:a16="http://schemas.microsoft.com/office/drawing/2014/main" id="{8E187953-93B6-676D-206F-62C0046367BE}"/>
              </a:ext>
            </a:extLst>
          </p:cNvPr>
          <p:cNvSpPr/>
          <p:nvPr/>
        </p:nvSpPr>
        <p:spPr>
          <a:xfrm rot="3104395">
            <a:off x="490904" y="3468072"/>
            <a:ext cx="485707" cy="604400"/>
          </a:xfrm>
          <a:prstGeom prst="trapezoid">
            <a:avLst>
              <a:gd name="adj" fmla="val 159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apezium 16">
            <a:extLst>
              <a:ext uri="{FF2B5EF4-FFF2-40B4-BE49-F238E27FC236}">
                <a16:creationId xmlns:a16="http://schemas.microsoft.com/office/drawing/2014/main" id="{C1D9C74A-099A-152C-6275-2B8B63153D91}"/>
              </a:ext>
            </a:extLst>
          </p:cNvPr>
          <p:cNvSpPr/>
          <p:nvPr/>
        </p:nvSpPr>
        <p:spPr>
          <a:xfrm rot="4958821">
            <a:off x="168590" y="2736813"/>
            <a:ext cx="485707" cy="604400"/>
          </a:xfrm>
          <a:prstGeom prst="trapezoid">
            <a:avLst>
              <a:gd name="adj" fmla="val 159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95DEECD-BEAF-00A4-4AF2-136319C5D3DB}"/>
              </a:ext>
            </a:extLst>
          </p:cNvPr>
          <p:cNvSpPr/>
          <p:nvPr/>
        </p:nvSpPr>
        <p:spPr>
          <a:xfrm>
            <a:off x="3253148" y="1930399"/>
            <a:ext cx="1235632" cy="3063388"/>
          </a:xfrm>
          <a:custGeom>
            <a:avLst/>
            <a:gdLst>
              <a:gd name="connsiteX0" fmla="*/ 1039451 w 1235632"/>
              <a:gd name="connsiteY0" fmla="*/ 0 h 3063388"/>
              <a:gd name="connsiteX1" fmla="*/ 802385 w 1235632"/>
              <a:gd name="connsiteY1" fmla="*/ 279400 h 3063388"/>
              <a:gd name="connsiteX2" fmla="*/ 1073318 w 1235632"/>
              <a:gd name="connsiteY2" fmla="*/ 702734 h 3063388"/>
              <a:gd name="connsiteX3" fmla="*/ 920918 w 1235632"/>
              <a:gd name="connsiteY3" fmla="*/ 889000 h 3063388"/>
              <a:gd name="connsiteX4" fmla="*/ 1047918 w 1235632"/>
              <a:gd name="connsiteY4" fmla="*/ 965200 h 3063388"/>
              <a:gd name="connsiteX5" fmla="*/ 1141051 w 1235632"/>
              <a:gd name="connsiteY5" fmla="*/ 1075267 h 3063388"/>
              <a:gd name="connsiteX6" fmla="*/ 971718 w 1235632"/>
              <a:gd name="connsiteY6" fmla="*/ 1270000 h 3063388"/>
              <a:gd name="connsiteX7" fmla="*/ 1234185 w 1235632"/>
              <a:gd name="connsiteY7" fmla="*/ 1363134 h 3063388"/>
              <a:gd name="connsiteX8" fmla="*/ 1064851 w 1235632"/>
              <a:gd name="connsiteY8" fmla="*/ 1837267 h 3063388"/>
              <a:gd name="connsiteX9" fmla="*/ 802385 w 1235632"/>
              <a:gd name="connsiteY9" fmla="*/ 2125134 h 3063388"/>
              <a:gd name="connsiteX10" fmla="*/ 1132585 w 1235632"/>
              <a:gd name="connsiteY10" fmla="*/ 2929467 h 3063388"/>
              <a:gd name="connsiteX11" fmla="*/ 810851 w 1235632"/>
              <a:gd name="connsiteY11" fmla="*/ 3048000 h 3063388"/>
              <a:gd name="connsiteX12" fmla="*/ 294385 w 1235632"/>
              <a:gd name="connsiteY12" fmla="*/ 2768600 h 3063388"/>
              <a:gd name="connsiteX13" fmla="*/ 23451 w 1235632"/>
              <a:gd name="connsiteY13" fmla="*/ 2946400 h 3063388"/>
              <a:gd name="connsiteX14" fmla="*/ 31918 w 1235632"/>
              <a:gd name="connsiteY14" fmla="*/ 2286000 h 306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35632" h="3063388">
                <a:moveTo>
                  <a:pt x="1039451" y="0"/>
                </a:moveTo>
                <a:cubicBezTo>
                  <a:pt x="918096" y="81139"/>
                  <a:pt x="796741" y="162278"/>
                  <a:pt x="802385" y="279400"/>
                </a:cubicBezTo>
                <a:cubicBezTo>
                  <a:pt x="808029" y="396522"/>
                  <a:pt x="1053563" y="601134"/>
                  <a:pt x="1073318" y="702734"/>
                </a:cubicBezTo>
                <a:cubicBezTo>
                  <a:pt x="1093074" y="804334"/>
                  <a:pt x="925151" y="845256"/>
                  <a:pt x="920918" y="889000"/>
                </a:cubicBezTo>
                <a:cubicBezTo>
                  <a:pt x="916685" y="932744"/>
                  <a:pt x="1011229" y="934156"/>
                  <a:pt x="1047918" y="965200"/>
                </a:cubicBezTo>
                <a:cubicBezTo>
                  <a:pt x="1084607" y="996244"/>
                  <a:pt x="1153751" y="1024467"/>
                  <a:pt x="1141051" y="1075267"/>
                </a:cubicBezTo>
                <a:cubicBezTo>
                  <a:pt x="1128351" y="1126067"/>
                  <a:pt x="956196" y="1222022"/>
                  <a:pt x="971718" y="1270000"/>
                </a:cubicBezTo>
                <a:cubicBezTo>
                  <a:pt x="987240" y="1317978"/>
                  <a:pt x="1218663" y="1268590"/>
                  <a:pt x="1234185" y="1363134"/>
                </a:cubicBezTo>
                <a:cubicBezTo>
                  <a:pt x="1249707" y="1457678"/>
                  <a:pt x="1136818" y="1710267"/>
                  <a:pt x="1064851" y="1837267"/>
                </a:cubicBezTo>
                <a:cubicBezTo>
                  <a:pt x="992884" y="1964267"/>
                  <a:pt x="791096" y="1943101"/>
                  <a:pt x="802385" y="2125134"/>
                </a:cubicBezTo>
                <a:cubicBezTo>
                  <a:pt x="813674" y="2307167"/>
                  <a:pt x="1131174" y="2775656"/>
                  <a:pt x="1132585" y="2929467"/>
                </a:cubicBezTo>
                <a:cubicBezTo>
                  <a:pt x="1133996" y="3083278"/>
                  <a:pt x="950551" y="3074811"/>
                  <a:pt x="810851" y="3048000"/>
                </a:cubicBezTo>
                <a:cubicBezTo>
                  <a:pt x="671151" y="3021189"/>
                  <a:pt x="425618" y="2785533"/>
                  <a:pt x="294385" y="2768600"/>
                </a:cubicBezTo>
                <a:cubicBezTo>
                  <a:pt x="163152" y="2751667"/>
                  <a:pt x="67195" y="3026833"/>
                  <a:pt x="23451" y="2946400"/>
                </a:cubicBezTo>
                <a:cubicBezTo>
                  <a:pt x="-20293" y="2865967"/>
                  <a:pt x="5812" y="2575983"/>
                  <a:pt x="31918" y="2286000"/>
                </a:cubicBezTo>
              </a:path>
            </a:pathLst>
          </a:custGeom>
          <a:noFill/>
          <a:ln w="889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4C79EE53-BCA4-03A4-447B-062413F793E4}"/>
              </a:ext>
            </a:extLst>
          </p:cNvPr>
          <p:cNvSpPr/>
          <p:nvPr/>
        </p:nvSpPr>
        <p:spPr>
          <a:xfrm>
            <a:off x="3284574" y="1896533"/>
            <a:ext cx="1416085" cy="3235071"/>
          </a:xfrm>
          <a:custGeom>
            <a:avLst/>
            <a:gdLst>
              <a:gd name="connsiteX0" fmla="*/ 847159 w 1416085"/>
              <a:gd name="connsiteY0" fmla="*/ 0 h 3235071"/>
              <a:gd name="connsiteX1" fmla="*/ 1067292 w 1416085"/>
              <a:gd name="connsiteY1" fmla="*/ 381000 h 3235071"/>
              <a:gd name="connsiteX2" fmla="*/ 720159 w 1416085"/>
              <a:gd name="connsiteY2" fmla="*/ 592666 h 3235071"/>
              <a:gd name="connsiteX3" fmla="*/ 830225 w 1416085"/>
              <a:gd name="connsiteY3" fmla="*/ 1143000 h 3235071"/>
              <a:gd name="connsiteX4" fmla="*/ 1168892 w 1416085"/>
              <a:gd name="connsiteY4" fmla="*/ 1447800 h 3235071"/>
              <a:gd name="connsiteX5" fmla="*/ 940292 w 1416085"/>
              <a:gd name="connsiteY5" fmla="*/ 1676400 h 3235071"/>
              <a:gd name="connsiteX6" fmla="*/ 1295892 w 1416085"/>
              <a:gd name="connsiteY6" fmla="*/ 1862666 h 3235071"/>
              <a:gd name="connsiteX7" fmla="*/ 1101159 w 1416085"/>
              <a:gd name="connsiteY7" fmla="*/ 2192866 h 3235071"/>
              <a:gd name="connsiteX8" fmla="*/ 754025 w 1416085"/>
              <a:gd name="connsiteY8" fmla="*/ 2404533 h 3235071"/>
              <a:gd name="connsiteX9" fmla="*/ 1414425 w 1416085"/>
              <a:gd name="connsiteY9" fmla="*/ 2794000 h 3235071"/>
              <a:gd name="connsiteX10" fmla="*/ 940292 w 1416085"/>
              <a:gd name="connsiteY10" fmla="*/ 2785533 h 3235071"/>
              <a:gd name="connsiteX11" fmla="*/ 864092 w 1416085"/>
              <a:gd name="connsiteY11" fmla="*/ 3234266 h 3235071"/>
              <a:gd name="connsiteX12" fmla="*/ 313759 w 1416085"/>
              <a:gd name="connsiteY12" fmla="*/ 2895600 h 3235071"/>
              <a:gd name="connsiteX13" fmla="*/ 492 w 1416085"/>
              <a:gd name="connsiteY13" fmla="*/ 2895600 h 3235071"/>
              <a:gd name="connsiteX14" fmla="*/ 237559 w 1416085"/>
              <a:gd name="connsiteY14" fmla="*/ 2675466 h 3235071"/>
              <a:gd name="connsiteX15" fmla="*/ 76692 w 1416085"/>
              <a:gd name="connsiteY15" fmla="*/ 2319866 h 3235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416085" h="3235071">
                <a:moveTo>
                  <a:pt x="847159" y="0"/>
                </a:moveTo>
                <a:cubicBezTo>
                  <a:pt x="967809" y="141111"/>
                  <a:pt x="1088459" y="282222"/>
                  <a:pt x="1067292" y="381000"/>
                </a:cubicBezTo>
                <a:cubicBezTo>
                  <a:pt x="1046125" y="479778"/>
                  <a:pt x="759670" y="465666"/>
                  <a:pt x="720159" y="592666"/>
                </a:cubicBezTo>
                <a:cubicBezTo>
                  <a:pt x="680648" y="719666"/>
                  <a:pt x="755436" y="1000478"/>
                  <a:pt x="830225" y="1143000"/>
                </a:cubicBezTo>
                <a:cubicBezTo>
                  <a:pt x="905014" y="1285522"/>
                  <a:pt x="1150548" y="1358900"/>
                  <a:pt x="1168892" y="1447800"/>
                </a:cubicBezTo>
                <a:cubicBezTo>
                  <a:pt x="1187236" y="1536700"/>
                  <a:pt x="919125" y="1607256"/>
                  <a:pt x="940292" y="1676400"/>
                </a:cubicBezTo>
                <a:cubicBezTo>
                  <a:pt x="961459" y="1745544"/>
                  <a:pt x="1269081" y="1776588"/>
                  <a:pt x="1295892" y="1862666"/>
                </a:cubicBezTo>
                <a:cubicBezTo>
                  <a:pt x="1322703" y="1948744"/>
                  <a:pt x="1191470" y="2102555"/>
                  <a:pt x="1101159" y="2192866"/>
                </a:cubicBezTo>
                <a:cubicBezTo>
                  <a:pt x="1010848" y="2283177"/>
                  <a:pt x="701814" y="2304344"/>
                  <a:pt x="754025" y="2404533"/>
                </a:cubicBezTo>
                <a:cubicBezTo>
                  <a:pt x="806236" y="2504722"/>
                  <a:pt x="1383381" y="2730500"/>
                  <a:pt x="1414425" y="2794000"/>
                </a:cubicBezTo>
                <a:cubicBezTo>
                  <a:pt x="1445469" y="2857500"/>
                  <a:pt x="1032014" y="2712155"/>
                  <a:pt x="940292" y="2785533"/>
                </a:cubicBezTo>
                <a:cubicBezTo>
                  <a:pt x="848570" y="2858911"/>
                  <a:pt x="968514" y="3215922"/>
                  <a:pt x="864092" y="3234266"/>
                </a:cubicBezTo>
                <a:cubicBezTo>
                  <a:pt x="759670" y="3252610"/>
                  <a:pt x="457692" y="2952044"/>
                  <a:pt x="313759" y="2895600"/>
                </a:cubicBezTo>
                <a:cubicBezTo>
                  <a:pt x="169826" y="2839156"/>
                  <a:pt x="13192" y="2932289"/>
                  <a:pt x="492" y="2895600"/>
                </a:cubicBezTo>
                <a:cubicBezTo>
                  <a:pt x="-12208" y="2858911"/>
                  <a:pt x="224859" y="2771422"/>
                  <a:pt x="237559" y="2675466"/>
                </a:cubicBezTo>
                <a:cubicBezTo>
                  <a:pt x="250259" y="2579510"/>
                  <a:pt x="163475" y="2449688"/>
                  <a:pt x="76692" y="2319866"/>
                </a:cubicBezTo>
              </a:path>
            </a:pathLst>
          </a:custGeom>
          <a:noFill/>
          <a:ln w="889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BF6AE1F-A6A5-6449-448B-69ACCA30B9EE}"/>
              </a:ext>
            </a:extLst>
          </p:cNvPr>
          <p:cNvSpPr/>
          <p:nvPr/>
        </p:nvSpPr>
        <p:spPr>
          <a:xfrm>
            <a:off x="3385647" y="1913466"/>
            <a:ext cx="1093417" cy="3102554"/>
          </a:xfrm>
          <a:custGeom>
            <a:avLst/>
            <a:gdLst>
              <a:gd name="connsiteX0" fmla="*/ 1017019 w 1093417"/>
              <a:gd name="connsiteY0" fmla="*/ 0 h 3102554"/>
              <a:gd name="connsiteX1" fmla="*/ 822286 w 1093417"/>
              <a:gd name="connsiteY1" fmla="*/ 330200 h 3102554"/>
              <a:gd name="connsiteX2" fmla="*/ 974686 w 1093417"/>
              <a:gd name="connsiteY2" fmla="*/ 592667 h 3102554"/>
              <a:gd name="connsiteX3" fmla="*/ 686819 w 1093417"/>
              <a:gd name="connsiteY3" fmla="*/ 795867 h 3102554"/>
              <a:gd name="connsiteX4" fmla="*/ 661419 w 1093417"/>
              <a:gd name="connsiteY4" fmla="*/ 1320800 h 3102554"/>
              <a:gd name="connsiteX5" fmla="*/ 949286 w 1093417"/>
              <a:gd name="connsiteY5" fmla="*/ 1684867 h 3102554"/>
              <a:gd name="connsiteX6" fmla="*/ 754552 w 1093417"/>
              <a:gd name="connsiteY6" fmla="*/ 1837267 h 3102554"/>
              <a:gd name="connsiteX7" fmla="*/ 1084752 w 1093417"/>
              <a:gd name="connsiteY7" fmla="*/ 2032000 h 3102554"/>
              <a:gd name="connsiteX8" fmla="*/ 983152 w 1093417"/>
              <a:gd name="connsiteY8" fmla="*/ 2421467 h 3102554"/>
              <a:gd name="connsiteX9" fmla="*/ 830752 w 1093417"/>
              <a:gd name="connsiteY9" fmla="*/ 2963333 h 3102554"/>
              <a:gd name="connsiteX10" fmla="*/ 576752 w 1093417"/>
              <a:gd name="connsiteY10" fmla="*/ 2887133 h 3102554"/>
              <a:gd name="connsiteX11" fmla="*/ 263486 w 1093417"/>
              <a:gd name="connsiteY11" fmla="*/ 3098800 h 3102554"/>
              <a:gd name="connsiteX12" fmla="*/ 1019 w 1093417"/>
              <a:gd name="connsiteY12" fmla="*/ 2675467 h 3102554"/>
              <a:gd name="connsiteX13" fmla="*/ 170352 w 1093417"/>
              <a:gd name="connsiteY13" fmla="*/ 2472267 h 3102554"/>
              <a:gd name="connsiteX14" fmla="*/ 111086 w 1093417"/>
              <a:gd name="connsiteY14" fmla="*/ 2294467 h 310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93417" h="3102554">
                <a:moveTo>
                  <a:pt x="1017019" y="0"/>
                </a:moveTo>
                <a:cubicBezTo>
                  <a:pt x="923180" y="115711"/>
                  <a:pt x="829341" y="231422"/>
                  <a:pt x="822286" y="330200"/>
                </a:cubicBezTo>
                <a:cubicBezTo>
                  <a:pt x="815230" y="428978"/>
                  <a:pt x="997264" y="515056"/>
                  <a:pt x="974686" y="592667"/>
                </a:cubicBezTo>
                <a:cubicBezTo>
                  <a:pt x="952108" y="670278"/>
                  <a:pt x="739030" y="674512"/>
                  <a:pt x="686819" y="795867"/>
                </a:cubicBezTo>
                <a:cubicBezTo>
                  <a:pt x="634608" y="917222"/>
                  <a:pt x="617675" y="1172633"/>
                  <a:pt x="661419" y="1320800"/>
                </a:cubicBezTo>
                <a:cubicBezTo>
                  <a:pt x="705163" y="1468967"/>
                  <a:pt x="933764" y="1598789"/>
                  <a:pt x="949286" y="1684867"/>
                </a:cubicBezTo>
                <a:cubicBezTo>
                  <a:pt x="964808" y="1770945"/>
                  <a:pt x="731974" y="1779412"/>
                  <a:pt x="754552" y="1837267"/>
                </a:cubicBezTo>
                <a:cubicBezTo>
                  <a:pt x="777130" y="1895123"/>
                  <a:pt x="1046652" y="1934633"/>
                  <a:pt x="1084752" y="2032000"/>
                </a:cubicBezTo>
                <a:cubicBezTo>
                  <a:pt x="1122852" y="2129367"/>
                  <a:pt x="1025485" y="2266245"/>
                  <a:pt x="983152" y="2421467"/>
                </a:cubicBezTo>
                <a:cubicBezTo>
                  <a:pt x="940819" y="2576689"/>
                  <a:pt x="898485" y="2885722"/>
                  <a:pt x="830752" y="2963333"/>
                </a:cubicBezTo>
                <a:cubicBezTo>
                  <a:pt x="763019" y="3040944"/>
                  <a:pt x="671296" y="2864555"/>
                  <a:pt x="576752" y="2887133"/>
                </a:cubicBezTo>
                <a:cubicBezTo>
                  <a:pt x="482208" y="2909711"/>
                  <a:pt x="359441" y="3134078"/>
                  <a:pt x="263486" y="3098800"/>
                </a:cubicBezTo>
                <a:cubicBezTo>
                  <a:pt x="167531" y="3063522"/>
                  <a:pt x="16541" y="2779889"/>
                  <a:pt x="1019" y="2675467"/>
                </a:cubicBezTo>
                <a:cubicBezTo>
                  <a:pt x="-14503" y="2571045"/>
                  <a:pt x="152007" y="2535767"/>
                  <a:pt x="170352" y="2472267"/>
                </a:cubicBezTo>
                <a:cubicBezTo>
                  <a:pt x="188697" y="2408767"/>
                  <a:pt x="149891" y="2351617"/>
                  <a:pt x="111086" y="2294467"/>
                </a:cubicBezTo>
              </a:path>
            </a:pathLst>
          </a:custGeom>
          <a:noFill/>
          <a:ln w="889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AA7EB44-71A9-BA3C-541A-AA4B89572E6C}"/>
              </a:ext>
            </a:extLst>
          </p:cNvPr>
          <p:cNvSpPr/>
          <p:nvPr/>
        </p:nvSpPr>
        <p:spPr>
          <a:xfrm>
            <a:off x="3342280" y="1913466"/>
            <a:ext cx="1247028" cy="3202161"/>
          </a:xfrm>
          <a:custGeom>
            <a:avLst/>
            <a:gdLst>
              <a:gd name="connsiteX0" fmla="*/ 730186 w 1247028"/>
              <a:gd name="connsiteY0" fmla="*/ 0 h 3202161"/>
              <a:gd name="connsiteX1" fmla="*/ 823319 w 1247028"/>
              <a:gd name="connsiteY1" fmla="*/ 304800 h 3202161"/>
              <a:gd name="connsiteX2" fmla="*/ 747119 w 1247028"/>
              <a:gd name="connsiteY2" fmla="*/ 728133 h 3202161"/>
              <a:gd name="connsiteX3" fmla="*/ 1085786 w 1247028"/>
              <a:gd name="connsiteY3" fmla="*/ 897467 h 3202161"/>
              <a:gd name="connsiteX4" fmla="*/ 933386 w 1247028"/>
              <a:gd name="connsiteY4" fmla="*/ 1363133 h 3202161"/>
              <a:gd name="connsiteX5" fmla="*/ 747119 w 1247028"/>
              <a:gd name="connsiteY5" fmla="*/ 1625600 h 3202161"/>
              <a:gd name="connsiteX6" fmla="*/ 1034986 w 1247028"/>
              <a:gd name="connsiteY6" fmla="*/ 2235200 h 3202161"/>
              <a:gd name="connsiteX7" fmla="*/ 1246653 w 1247028"/>
              <a:gd name="connsiteY7" fmla="*/ 2531533 h 3202161"/>
              <a:gd name="connsiteX8" fmla="*/ 984186 w 1247028"/>
              <a:gd name="connsiteY8" fmla="*/ 2870200 h 3202161"/>
              <a:gd name="connsiteX9" fmla="*/ 865653 w 1247028"/>
              <a:gd name="connsiteY9" fmla="*/ 2658533 h 3202161"/>
              <a:gd name="connsiteX10" fmla="*/ 780986 w 1247028"/>
              <a:gd name="connsiteY10" fmla="*/ 2819400 h 3202161"/>
              <a:gd name="connsiteX11" fmla="*/ 569319 w 1247028"/>
              <a:gd name="connsiteY11" fmla="*/ 3200400 h 3202161"/>
              <a:gd name="connsiteX12" fmla="*/ 408453 w 1247028"/>
              <a:gd name="connsiteY12" fmla="*/ 2650067 h 3202161"/>
              <a:gd name="connsiteX13" fmla="*/ 61319 w 1247028"/>
              <a:gd name="connsiteY13" fmla="*/ 2523067 h 3202161"/>
              <a:gd name="connsiteX14" fmla="*/ 2053 w 1247028"/>
              <a:gd name="connsiteY14" fmla="*/ 2319867 h 320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47028" h="3202161">
                <a:moveTo>
                  <a:pt x="730186" y="0"/>
                </a:moveTo>
                <a:cubicBezTo>
                  <a:pt x="775341" y="91722"/>
                  <a:pt x="820497" y="183445"/>
                  <a:pt x="823319" y="304800"/>
                </a:cubicBezTo>
                <a:cubicBezTo>
                  <a:pt x="826141" y="426155"/>
                  <a:pt x="703375" y="629355"/>
                  <a:pt x="747119" y="728133"/>
                </a:cubicBezTo>
                <a:cubicBezTo>
                  <a:pt x="790863" y="826911"/>
                  <a:pt x="1054742" y="791634"/>
                  <a:pt x="1085786" y="897467"/>
                </a:cubicBezTo>
                <a:cubicBezTo>
                  <a:pt x="1116830" y="1003300"/>
                  <a:pt x="989830" y="1241778"/>
                  <a:pt x="933386" y="1363133"/>
                </a:cubicBezTo>
                <a:cubicBezTo>
                  <a:pt x="876942" y="1484488"/>
                  <a:pt x="730186" y="1480256"/>
                  <a:pt x="747119" y="1625600"/>
                </a:cubicBezTo>
                <a:cubicBezTo>
                  <a:pt x="764052" y="1770945"/>
                  <a:pt x="951730" y="2084211"/>
                  <a:pt x="1034986" y="2235200"/>
                </a:cubicBezTo>
                <a:cubicBezTo>
                  <a:pt x="1118242" y="2386189"/>
                  <a:pt x="1255120" y="2425700"/>
                  <a:pt x="1246653" y="2531533"/>
                </a:cubicBezTo>
                <a:cubicBezTo>
                  <a:pt x="1238186" y="2637366"/>
                  <a:pt x="1047686" y="2849033"/>
                  <a:pt x="984186" y="2870200"/>
                </a:cubicBezTo>
                <a:cubicBezTo>
                  <a:pt x="920686" y="2891367"/>
                  <a:pt x="899520" y="2667000"/>
                  <a:pt x="865653" y="2658533"/>
                </a:cubicBezTo>
                <a:cubicBezTo>
                  <a:pt x="831786" y="2650066"/>
                  <a:pt x="830375" y="2729089"/>
                  <a:pt x="780986" y="2819400"/>
                </a:cubicBezTo>
                <a:cubicBezTo>
                  <a:pt x="731597" y="2909711"/>
                  <a:pt x="631408" y="3228622"/>
                  <a:pt x="569319" y="3200400"/>
                </a:cubicBezTo>
                <a:cubicBezTo>
                  <a:pt x="507230" y="3172178"/>
                  <a:pt x="493120" y="2762956"/>
                  <a:pt x="408453" y="2650067"/>
                </a:cubicBezTo>
                <a:cubicBezTo>
                  <a:pt x="323786" y="2537178"/>
                  <a:pt x="129052" y="2578100"/>
                  <a:pt x="61319" y="2523067"/>
                </a:cubicBezTo>
                <a:cubicBezTo>
                  <a:pt x="-6414" y="2468034"/>
                  <a:pt x="-2181" y="2393950"/>
                  <a:pt x="2053" y="2319867"/>
                </a:cubicBezTo>
              </a:path>
            </a:pathLst>
          </a:custGeom>
          <a:noFill/>
          <a:ln w="88900">
            <a:solidFill>
              <a:schemeClr val="accent3"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ulia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4063D8"/>
      </a:accent1>
      <a:accent2>
        <a:srgbClr val="389826"/>
      </a:accent2>
      <a:accent3>
        <a:srgbClr val="9558B2"/>
      </a:accent3>
      <a:accent4>
        <a:srgbClr val="CB3C33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Börner, R. (Reyk)</dc:creator>
  <cp:lastModifiedBy>Börner, R. (Reyk)</cp:lastModifiedBy>
  <cp:revision>1</cp:revision>
  <dcterms:created xsi:type="dcterms:W3CDTF">2025-06-16T15:29:53Z</dcterms:created>
  <dcterms:modified xsi:type="dcterms:W3CDTF">2025-06-16T16:09:41Z</dcterms:modified>
</cp:coreProperties>
</file>