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4033-230C-4B87-8FB2-A12FFEDBE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1A2BD-62F6-42B9-998A-DDE2FE48F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402D6-791F-4364-B2CB-BEEDC52A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C082-093F-42DA-8298-5C35B83AE79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C3BA9-6482-49FB-842B-BF1893CE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90F45-774A-4577-8D77-05ADF13F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76B3-848F-4B30-BB50-12338108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B26F-695D-45C4-AEB7-3A683C7A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AC4FB-FFAE-4110-922C-E68C9F2FA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A022C-2397-4C57-8D1F-83FF809E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C082-093F-42DA-8298-5C35B83AE79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7138-7173-485A-9654-38780AFB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2F9C-D5D8-438D-8CA8-F3393ABD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76B3-848F-4B30-BB50-12338108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79CC5-594E-4F46-8680-A7E9ADD0C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895E6-10F6-4D5B-A9BA-2080B21C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73EC0-DEC4-4EBE-AC4B-0C896C0B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C082-093F-42DA-8298-5C35B83AE79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E7BB4-B28D-4F2F-871B-4B8B44CD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AF22-D280-4E70-94E3-20F9B3C5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76B3-848F-4B30-BB50-12338108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D740-F54E-4A2C-9E50-AB9B792F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C5FE-5E3C-411B-A21A-A066349C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82C9-CF7B-40AB-946A-6EA915AF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C082-093F-42DA-8298-5C35B83AE79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F3B3-1F1B-4E3F-B740-CB5367CF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49A5-7CDA-4B65-89BD-B6E1AC41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76B3-848F-4B30-BB50-12338108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6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EECC-23DC-4A71-86D5-9F47B328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533AF-6A07-47E0-8951-BCC573EE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117F2-174C-4942-A2AE-CFE4D075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C082-093F-42DA-8298-5C35B83AE79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6E9B3-9013-4BAF-BF3C-14498003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934B-1291-46EF-8E7C-443C8F52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76B3-848F-4B30-BB50-12338108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54F1-0D62-46F2-B76C-A4E11BAC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CC51-FA9F-499C-96C3-EC9B49C7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C282F-E06D-4BF0-BD3B-D8F918F5D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6E5A6-1EE4-4FA1-9326-2F1F1113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C082-093F-42DA-8298-5C35B83AE79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64379-1AA9-41E4-ACF7-DE18777F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A4220-FA8C-47C1-BBD1-D2739453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76B3-848F-4B30-BB50-12338108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6222-437B-4AA3-91E7-07F5D944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3B9CC-6C20-4FE5-815D-8978E4645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8F2AF-899F-403D-9966-A4F5A9DAF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34F43-2C41-41E0-B98E-4BC965BD0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65FE2-46AD-40B0-A3D6-959BA7168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940FC-C219-4C45-B3C8-421DEAA3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C082-093F-42DA-8298-5C35B83AE79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EE449-115B-4DB7-A27D-DEBEDBA4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C7B8C-66A0-44F8-BCF6-70EC5BA4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76B3-848F-4B30-BB50-12338108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531C-31CC-44B4-9AB0-AB05887B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2D16F-0399-4B03-9862-DB1ECDD3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C082-093F-42DA-8298-5C35B83AE79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52A28-67AD-4AB7-9FBF-F1CA36C6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B50B8-9B2F-4E77-B737-B2FF1516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76B3-848F-4B30-BB50-12338108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3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88032-D9E1-4C52-BA67-7D09C54D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C082-093F-42DA-8298-5C35B83AE79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25B28-6BCA-499A-A871-0E496DAA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8E2D6-C430-43BB-9541-1684E1CB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76B3-848F-4B30-BB50-12338108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6E0C-E00A-45E2-84E9-84913D9C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4E359-0622-48B8-B8DB-A4A48853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0A497-673F-41D9-AB4A-ABB04E49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9D55F-BF45-492C-A8F4-4AC312D2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C082-093F-42DA-8298-5C35B83AE79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6ABBB-73F9-4CCE-81C4-71887F12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D3C67-5391-48F4-A966-37611FEA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76B3-848F-4B30-BB50-12338108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2EC9-0645-48D9-B404-823AF26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73214-343A-4B81-A46B-67DC74B36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3FC08-2E58-4A2A-ADE1-E62BEC0C2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5994C-8837-48EB-AEC2-F9384C6C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C082-093F-42DA-8298-5C35B83AE79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F1798-925B-45EA-8C52-D4B2B9EF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B77D-6ED9-4359-AB49-E5676843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E76B3-848F-4B30-BB50-12338108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DBA1D-E30C-4DD5-B71B-8A11440A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EB6DD-AC48-4D30-83A3-E6DA7A7CE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DD9B-43AD-45A6-9B7B-8B5C261CE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C082-093F-42DA-8298-5C35B83AE798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2A720-D09C-4FC3-A85A-D70FE2E20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A6F91-C813-4546-B8F5-CF25C33DD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76B3-848F-4B30-BB50-123381086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3B2BA9-A33D-4971-8EA9-2272E0D32CFA}"/>
              </a:ext>
            </a:extLst>
          </p:cNvPr>
          <p:cNvSpPr/>
          <p:nvPr/>
        </p:nvSpPr>
        <p:spPr>
          <a:xfrm>
            <a:off x="404261" y="789272"/>
            <a:ext cx="8345103" cy="5496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ABB8B-CF8D-4268-9653-9D203C212957}"/>
              </a:ext>
            </a:extLst>
          </p:cNvPr>
          <p:cNvSpPr/>
          <p:nvPr/>
        </p:nvSpPr>
        <p:spPr>
          <a:xfrm>
            <a:off x="9182501" y="1915427"/>
            <a:ext cx="2569945" cy="444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List of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ingredients from drop down list (up to 3 &amp; allow for “Don’t know”)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allergies to avoid these ingredients/themes? (up to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occasion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taste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3F115-15FD-40C9-8B41-37315642BA88}"/>
              </a:ext>
            </a:extLst>
          </p:cNvPr>
          <p:cNvSpPr/>
          <p:nvPr/>
        </p:nvSpPr>
        <p:spPr>
          <a:xfrm>
            <a:off x="528520" y="962526"/>
            <a:ext cx="8096584" cy="2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Feeling Hungry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EB4717-3ADF-491E-B771-308850FF3A53}"/>
              </a:ext>
            </a:extLst>
          </p:cNvPr>
          <p:cNvSpPr/>
          <p:nvPr/>
        </p:nvSpPr>
        <p:spPr>
          <a:xfrm>
            <a:off x="577516" y="1430954"/>
            <a:ext cx="2451434" cy="4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ingredients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55CE49-B4F4-475A-A763-E855EA7BACA0}"/>
              </a:ext>
            </a:extLst>
          </p:cNvPr>
          <p:cNvSpPr/>
          <p:nvPr/>
        </p:nvSpPr>
        <p:spPr>
          <a:xfrm>
            <a:off x="3202204" y="1430954"/>
            <a:ext cx="1764000" cy="4812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1</a:t>
            </a:r>
          </a:p>
          <a:p>
            <a:pPr algn="ctr"/>
            <a:r>
              <a:rPr lang="en-US" sz="1000" i="1" dirty="0"/>
              <a:t>(drop down list)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39BE6-F6A9-447B-85AE-EE1C71ED506A}"/>
              </a:ext>
            </a:extLst>
          </p:cNvPr>
          <p:cNvSpPr/>
          <p:nvPr/>
        </p:nvSpPr>
        <p:spPr>
          <a:xfrm>
            <a:off x="5031654" y="1430954"/>
            <a:ext cx="1764000" cy="4812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2</a:t>
            </a:r>
          </a:p>
          <a:p>
            <a:pPr algn="ctr"/>
            <a:r>
              <a:rPr lang="en-US" sz="1000" i="1" dirty="0"/>
              <a:t>(drop down list)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5589F3-4A76-454A-BAA6-E49DD5B0DAF3}"/>
              </a:ext>
            </a:extLst>
          </p:cNvPr>
          <p:cNvSpPr/>
          <p:nvPr/>
        </p:nvSpPr>
        <p:spPr>
          <a:xfrm>
            <a:off x="6861104" y="1430954"/>
            <a:ext cx="1764000" cy="4812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 3</a:t>
            </a:r>
          </a:p>
          <a:p>
            <a:pPr algn="ctr"/>
            <a:r>
              <a:rPr lang="en-US" sz="1000" i="1" dirty="0"/>
              <a:t>(drop down list)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A4673D-1019-49AE-8E50-3E5ECC062307}"/>
              </a:ext>
            </a:extLst>
          </p:cNvPr>
          <p:cNvSpPr/>
          <p:nvPr/>
        </p:nvSpPr>
        <p:spPr>
          <a:xfrm>
            <a:off x="577516" y="2199371"/>
            <a:ext cx="2451434" cy="4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restrictions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94AFD5-EEB6-4306-B8C4-34F14C5D33A4}"/>
              </a:ext>
            </a:extLst>
          </p:cNvPr>
          <p:cNvSpPr/>
          <p:nvPr/>
        </p:nvSpPr>
        <p:spPr>
          <a:xfrm>
            <a:off x="3202204" y="2199371"/>
            <a:ext cx="5422900" cy="4812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 boxes</a:t>
            </a:r>
          </a:p>
          <a:p>
            <a:pPr algn="ctr"/>
            <a:r>
              <a:rPr lang="en-US" sz="1000" i="1" dirty="0"/>
              <a:t>(gluten, lactose, vegetarian, vegan, pescatarian, xxx)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298094-35E7-4670-B606-91BC4AE4826D}"/>
              </a:ext>
            </a:extLst>
          </p:cNvPr>
          <p:cNvSpPr/>
          <p:nvPr/>
        </p:nvSpPr>
        <p:spPr>
          <a:xfrm>
            <a:off x="577516" y="2947736"/>
            <a:ext cx="2451434" cy="4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occasion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D1CA7-9856-4554-80AA-C3C875AB04AA}"/>
              </a:ext>
            </a:extLst>
          </p:cNvPr>
          <p:cNvSpPr/>
          <p:nvPr/>
        </p:nvSpPr>
        <p:spPr>
          <a:xfrm>
            <a:off x="3202204" y="2947736"/>
            <a:ext cx="1764000" cy="4812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Occasion</a:t>
            </a:r>
          </a:p>
          <a:p>
            <a:pPr algn="ctr"/>
            <a:r>
              <a:rPr lang="en-US" sz="1000" i="1" dirty="0"/>
              <a:t>(drop down list)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25C768-20A8-41F8-8FBB-F634700C0569}"/>
              </a:ext>
            </a:extLst>
          </p:cNvPr>
          <p:cNvSpPr/>
          <p:nvPr/>
        </p:nvSpPr>
        <p:spPr>
          <a:xfrm>
            <a:off x="577516" y="3696102"/>
            <a:ext cx="2451434" cy="4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taste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3800E7-F371-49CC-8478-DCA1E68AD347}"/>
              </a:ext>
            </a:extLst>
          </p:cNvPr>
          <p:cNvSpPr/>
          <p:nvPr/>
        </p:nvSpPr>
        <p:spPr>
          <a:xfrm>
            <a:off x="3202204" y="3696102"/>
            <a:ext cx="1764000" cy="4812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Taste</a:t>
            </a:r>
          </a:p>
          <a:p>
            <a:pPr algn="ctr"/>
            <a:r>
              <a:rPr lang="en-US" sz="1000" i="1" dirty="0"/>
              <a:t>(drop down list)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FB1383-121B-4E9B-9348-569D2FD4868D}"/>
              </a:ext>
            </a:extLst>
          </p:cNvPr>
          <p:cNvSpPr/>
          <p:nvPr/>
        </p:nvSpPr>
        <p:spPr>
          <a:xfrm>
            <a:off x="6795654" y="4705151"/>
            <a:ext cx="1764000" cy="4812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recipes&gt;&gt;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90111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3B2BA9-A33D-4971-8EA9-2272E0D32CFA}"/>
              </a:ext>
            </a:extLst>
          </p:cNvPr>
          <p:cNvSpPr/>
          <p:nvPr/>
        </p:nvSpPr>
        <p:spPr>
          <a:xfrm>
            <a:off x="404261" y="789272"/>
            <a:ext cx="8345103" cy="5496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ABB8B-CF8D-4268-9653-9D203C212957}"/>
              </a:ext>
            </a:extLst>
          </p:cNvPr>
          <p:cNvSpPr/>
          <p:nvPr/>
        </p:nvSpPr>
        <p:spPr>
          <a:xfrm>
            <a:off x="9182501" y="1915427"/>
            <a:ext cx="2569945" cy="4446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Recommended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missing ingredients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a different recipe with the same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back to settings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3F115-15FD-40C9-8B41-37315642BA88}"/>
              </a:ext>
            </a:extLst>
          </p:cNvPr>
          <p:cNvSpPr/>
          <p:nvPr/>
        </p:nvSpPr>
        <p:spPr>
          <a:xfrm>
            <a:off x="528520" y="962526"/>
            <a:ext cx="8096584" cy="298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I’m Feeling Hungry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EB4717-3ADF-491E-B771-308850FF3A53}"/>
              </a:ext>
            </a:extLst>
          </p:cNvPr>
          <p:cNvSpPr/>
          <p:nvPr/>
        </p:nvSpPr>
        <p:spPr>
          <a:xfrm>
            <a:off x="528520" y="1430953"/>
            <a:ext cx="8096584" cy="3179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Recommended recipe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FB1383-121B-4E9B-9348-569D2FD4868D}"/>
              </a:ext>
            </a:extLst>
          </p:cNvPr>
          <p:cNvSpPr/>
          <p:nvPr/>
        </p:nvSpPr>
        <p:spPr>
          <a:xfrm>
            <a:off x="6795654" y="5654842"/>
            <a:ext cx="1764000" cy="4812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searching&gt;&gt;</a:t>
            </a:r>
            <a:endParaRPr lang="en-US" sz="1000" i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0FF9F6-5F64-4120-A180-0658E059FEA7}"/>
              </a:ext>
            </a:extLst>
          </p:cNvPr>
          <p:cNvSpPr/>
          <p:nvPr/>
        </p:nvSpPr>
        <p:spPr>
          <a:xfrm>
            <a:off x="528520" y="4802201"/>
            <a:ext cx="8096584" cy="4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missing ingredients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F6B5FE-2EAA-4BBB-BCB5-FA393EDB823B}"/>
              </a:ext>
            </a:extLst>
          </p:cNvPr>
          <p:cNvSpPr/>
          <p:nvPr/>
        </p:nvSpPr>
        <p:spPr>
          <a:xfrm>
            <a:off x="577516" y="5652436"/>
            <a:ext cx="1764000" cy="4812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search&gt;&gt;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22106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139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Edmunds</dc:creator>
  <cp:lastModifiedBy>Julia Edmunds</cp:lastModifiedBy>
  <cp:revision>4</cp:revision>
  <dcterms:created xsi:type="dcterms:W3CDTF">2022-10-13T08:36:05Z</dcterms:created>
  <dcterms:modified xsi:type="dcterms:W3CDTF">2022-10-13T08:58:12Z</dcterms:modified>
</cp:coreProperties>
</file>