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sldIdLst>
    <p:sldId id="256" r:id="rId2"/>
    <p:sldId id="312" r:id="rId3"/>
    <p:sldId id="313" r:id="rId4"/>
    <p:sldId id="314" r:id="rId5"/>
    <p:sldId id="325" r:id="rId6"/>
    <p:sldId id="326" r:id="rId7"/>
    <p:sldId id="32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2C1C-B336-44BA-B7EC-16A5F362A5D4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5AAF-ABD3-4CD8-BBB9-B7B8DC57D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37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2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2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7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pPr algn="ctr"/>
            <a:r>
              <a:rPr lang="ru-RU" sz="4000" dirty="0" smtClean="0"/>
              <a:t>Лабораторная работа №1</a:t>
            </a:r>
            <a:br>
              <a:rPr lang="ru-RU" sz="4000" dirty="0" smtClean="0"/>
            </a:br>
            <a:r>
              <a:rPr lang="en-US" sz="4000" dirty="0" smtClean="0"/>
              <a:t>OpenCL “Hello</a:t>
            </a:r>
            <a:r>
              <a:rPr lang="en-US" sz="4000" dirty="0" smtClean="0"/>
              <a:t>, World”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961384"/>
            <a:ext cx="4392488" cy="1131912"/>
          </a:xfrm>
        </p:spPr>
        <p:txBody>
          <a:bodyPr/>
          <a:lstStyle/>
          <a:p>
            <a:pPr algn="r"/>
            <a:r>
              <a:rPr lang="ru-RU" dirty="0" smtClean="0"/>
              <a:t>Горшков А.В.</a:t>
            </a:r>
          </a:p>
          <a:p>
            <a:pPr algn="r"/>
            <a:r>
              <a:rPr lang="en-US" dirty="0" smtClean="0">
                <a:hlinkClick r:id="rId3"/>
              </a:rPr>
              <a:t>anton.v.gorshkov@gmail.com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 в </a:t>
            </a:r>
            <a:r>
              <a:rPr lang="en-US" dirty="0" smtClean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47" y="1196975"/>
            <a:ext cx="8774723" cy="4968875"/>
          </a:xfrm>
        </p:spPr>
        <p:txBody>
          <a:bodyPr/>
          <a:lstStyle/>
          <a:p>
            <a:r>
              <a:rPr lang="ru-RU" dirty="0" smtClean="0"/>
              <a:t>Откройте </a:t>
            </a:r>
            <a:r>
              <a:rPr lang="en-US" dirty="0" smtClean="0"/>
              <a:t>MS Visual Studio</a:t>
            </a:r>
            <a:r>
              <a:rPr lang="ru-RU" dirty="0" smtClean="0"/>
              <a:t>:</a:t>
            </a:r>
            <a:endParaRPr lang="en-US" dirty="0" smtClean="0"/>
          </a:p>
          <a:p>
            <a:pPr lvl="1" algn="just"/>
            <a:r>
              <a:rPr lang="ru-RU" dirty="0"/>
              <a:t>п</a:t>
            </a:r>
            <a:r>
              <a:rPr lang="ru-RU" dirty="0" smtClean="0"/>
              <a:t>ри первом запуске появится окно с выбором настроек по умолчанию: выберите настройки в стиле С++  разработчика;</a:t>
            </a:r>
          </a:p>
          <a:p>
            <a:r>
              <a:rPr lang="ru-RU" dirty="0" smtClean="0"/>
              <a:t>Для создания нового проекта выполните:</a:t>
            </a:r>
          </a:p>
          <a:p>
            <a:pPr lvl="1"/>
            <a:r>
              <a:rPr lang="ru-RU" b="1" dirty="0" smtClean="0"/>
              <a:t>Файл </a:t>
            </a:r>
            <a:r>
              <a:rPr lang="en-US" b="1" dirty="0" smtClean="0"/>
              <a:t>-&gt; </a:t>
            </a:r>
            <a:r>
              <a:rPr lang="ru-RU" b="1" dirty="0" smtClean="0"/>
              <a:t>Создать</a:t>
            </a:r>
            <a:r>
              <a:rPr lang="en-US" b="1" dirty="0" smtClean="0"/>
              <a:t> </a:t>
            </a:r>
            <a:r>
              <a:rPr lang="en-US" b="1" dirty="0" smtClean="0"/>
              <a:t>-&gt; </a:t>
            </a:r>
            <a:r>
              <a:rPr lang="ru-RU" b="1" dirty="0" smtClean="0"/>
              <a:t>Проект</a:t>
            </a:r>
            <a:r>
              <a:rPr lang="en-US" b="1" dirty="0" smtClean="0"/>
              <a:t>…</a:t>
            </a:r>
            <a:endParaRPr lang="en-US" b="1" dirty="0" smtClean="0"/>
          </a:p>
          <a:p>
            <a:pPr lvl="1"/>
            <a:r>
              <a:rPr lang="ru-RU" dirty="0" smtClean="0"/>
              <a:t>В появившемся окне выберите</a:t>
            </a:r>
            <a:r>
              <a:rPr lang="en-US" dirty="0" smtClean="0"/>
              <a:t>:</a:t>
            </a:r>
          </a:p>
          <a:p>
            <a:pPr lvl="2"/>
            <a:r>
              <a:rPr lang="ru-RU" dirty="0"/>
              <a:t>Т</a:t>
            </a:r>
            <a:r>
              <a:rPr lang="ru-RU" dirty="0" smtClean="0"/>
              <a:t>ип проекта </a:t>
            </a:r>
            <a:r>
              <a:rPr lang="ru-RU" b="1" dirty="0" smtClean="0"/>
              <a:t>Пустой Проект (</a:t>
            </a:r>
            <a:r>
              <a:rPr lang="en-US" b="1" dirty="0" smtClean="0"/>
              <a:t>Visual C++</a:t>
            </a:r>
            <a:r>
              <a:rPr lang="ru-RU" b="1" dirty="0" smtClean="0"/>
              <a:t>)</a:t>
            </a:r>
            <a:endParaRPr lang="en-US" b="1" dirty="0" smtClean="0"/>
          </a:p>
          <a:p>
            <a:pPr lvl="2"/>
            <a:r>
              <a:rPr lang="ru-RU" dirty="0" smtClean="0"/>
              <a:t>Заполните имя вашего проекта в поле </a:t>
            </a:r>
            <a:r>
              <a:rPr lang="ru-RU" b="1" dirty="0" smtClean="0"/>
              <a:t>Имя</a:t>
            </a:r>
            <a:endParaRPr lang="en-US" b="1" dirty="0" smtClean="0"/>
          </a:p>
          <a:p>
            <a:pPr lvl="2"/>
            <a:r>
              <a:rPr lang="ru-RU" dirty="0" smtClean="0"/>
              <a:t>Выберите директорию для хранения проекта в поле </a:t>
            </a:r>
            <a:r>
              <a:rPr lang="ru-RU" b="1" dirty="0" smtClean="0"/>
              <a:t>Расположение</a:t>
            </a:r>
            <a:endParaRPr lang="en-US" b="1" dirty="0" smtClean="0"/>
          </a:p>
          <a:p>
            <a:pPr lvl="2"/>
            <a:r>
              <a:rPr lang="ru-RU" dirty="0" smtClean="0"/>
              <a:t>Нажмите </a:t>
            </a:r>
            <a:r>
              <a:rPr lang="en-US" b="1" dirty="0" smtClean="0"/>
              <a:t>OK</a:t>
            </a:r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 в </a:t>
            </a:r>
            <a:r>
              <a:rPr lang="en-US" dirty="0" smtClean="0"/>
              <a:t>MS Visual Studio...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</a:t>
            </a:r>
            <a:r>
              <a:rPr lang="ru-RU" dirty="0" smtClean="0"/>
              <a:t>новый файл </a:t>
            </a:r>
            <a:r>
              <a:rPr lang="ru-RU" dirty="0" smtClean="0"/>
              <a:t>в проект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Тип файла: </a:t>
            </a:r>
            <a:r>
              <a:rPr lang="en-US" b="1" dirty="0" smtClean="0"/>
              <a:t>Visual C</a:t>
            </a:r>
            <a:r>
              <a:rPr lang="en-US" b="1" dirty="0" smtClean="0"/>
              <a:t>++</a:t>
            </a:r>
            <a:r>
              <a:rPr lang="ru-RU" b="1" dirty="0" smtClean="0"/>
              <a:t> </a:t>
            </a:r>
            <a:r>
              <a:rPr lang="en-US" b="1" dirty="0" smtClean="0"/>
              <a:t>-&gt; </a:t>
            </a:r>
            <a:r>
              <a:rPr lang="ru-RU" b="1" dirty="0" smtClean="0"/>
              <a:t>Код</a:t>
            </a:r>
            <a:r>
              <a:rPr lang="en-US" b="1" dirty="0" smtClean="0"/>
              <a:t>-</a:t>
            </a:r>
            <a:r>
              <a:rPr lang="en-US" b="1" dirty="0" smtClean="0"/>
              <a:t>&gt; C++ </a:t>
            </a:r>
            <a:r>
              <a:rPr lang="ru-RU" b="1" dirty="0" smtClean="0"/>
              <a:t>Файл</a:t>
            </a:r>
            <a:endParaRPr lang="en-US" b="1" dirty="0" smtClean="0"/>
          </a:p>
          <a:p>
            <a:pPr lvl="1"/>
            <a:r>
              <a:rPr lang="ru-RU" b="1" dirty="0" smtClean="0"/>
              <a:t>Имя:</a:t>
            </a:r>
            <a:r>
              <a:rPr lang="ru-RU" dirty="0" smtClean="0"/>
              <a:t> </a:t>
            </a:r>
            <a:r>
              <a:rPr lang="en-US" i="1" dirty="0" smtClean="0"/>
              <a:t>main.cpp</a:t>
            </a:r>
          </a:p>
          <a:p>
            <a:r>
              <a:rPr lang="ru-RU" dirty="0" smtClean="0"/>
              <a:t>Платформа: </a:t>
            </a:r>
            <a:r>
              <a:rPr lang="en-US" b="1" dirty="0" smtClean="0"/>
              <a:t>x64</a:t>
            </a:r>
            <a:endParaRPr lang="en-US" b="1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47535"/>
            <a:ext cx="5760640" cy="32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 в </a:t>
            </a:r>
            <a:r>
              <a:rPr lang="en-US" dirty="0" smtClean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Добавьте в файл </a:t>
            </a:r>
            <a:r>
              <a:rPr lang="en-US" i="1" dirty="0" smtClean="0"/>
              <a:t>main.cpp</a:t>
            </a:r>
            <a:r>
              <a:rPr lang="en-US" dirty="0" smtClean="0"/>
              <a:t> </a:t>
            </a:r>
            <a:r>
              <a:rPr lang="ru-RU" dirty="0" smtClean="0"/>
              <a:t>следующий код</a:t>
            </a:r>
            <a:r>
              <a:rPr lang="ru-RU" dirty="0" smtClean="0"/>
              <a:t>: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600919"/>
            <a:ext cx="74888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&lt;CL/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cl_uint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clGetPlatformIDs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cl_platform_id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platform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cl_platform_id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clGetPlatformIDs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platform,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cl_uint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clGetPlatformInfo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(platform[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CL_PLATFORM_NAME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128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532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Через главное меню выберите </a:t>
            </a:r>
            <a:r>
              <a:rPr lang="ru-RU" b="1" dirty="0" smtClean="0"/>
              <a:t>Проект –</a:t>
            </a:r>
            <a:r>
              <a:rPr lang="en-US" b="1" dirty="0" smtClean="0"/>
              <a:t>&gt; </a:t>
            </a:r>
            <a:r>
              <a:rPr lang="ru-RU" b="1" dirty="0" smtClean="0"/>
              <a:t>Свойства</a:t>
            </a:r>
          </a:p>
          <a:p>
            <a:r>
              <a:rPr lang="ru-RU" dirty="0" smtClean="0"/>
              <a:t>В появившемся окне выберите платформу </a:t>
            </a:r>
            <a:r>
              <a:rPr lang="en-US" b="1" dirty="0" smtClean="0"/>
              <a:t>x64</a:t>
            </a:r>
            <a:r>
              <a:rPr lang="ru-RU" b="1" dirty="0"/>
              <a:t> </a:t>
            </a:r>
            <a:r>
              <a:rPr lang="ru-RU" dirty="0" smtClean="0"/>
              <a:t>и </a:t>
            </a:r>
            <a:r>
              <a:rPr lang="ru-RU" b="1" dirty="0" smtClean="0"/>
              <a:t>Все конфигурации</a:t>
            </a:r>
            <a:endParaRPr lang="en-US" b="1" dirty="0" smtClean="0"/>
          </a:p>
          <a:p>
            <a:r>
              <a:rPr lang="ru-RU" b="1" dirty="0" smtClean="0"/>
              <a:t>Свойства конфигурации -</a:t>
            </a:r>
            <a:r>
              <a:rPr lang="en-US" b="1" dirty="0" smtClean="0"/>
              <a:t>&gt; </a:t>
            </a:r>
            <a:r>
              <a:rPr lang="ru-RU" b="1" dirty="0" smtClean="0"/>
              <a:t>С</a:t>
            </a:r>
            <a:r>
              <a:rPr lang="en-US" b="1" dirty="0" smtClean="0"/>
              <a:t>/C++ -&gt; </a:t>
            </a:r>
            <a:r>
              <a:rPr lang="ru-RU" b="1" dirty="0" smtClean="0"/>
              <a:t>Общие</a:t>
            </a:r>
          </a:p>
          <a:p>
            <a:pPr lvl="1"/>
            <a:r>
              <a:rPr lang="ru-RU" b="1" dirty="0" smtClean="0"/>
              <a:t>Дополнительные каталоги включаемых файлов </a:t>
            </a:r>
            <a:r>
              <a:rPr lang="ru-RU" dirty="0" smtClean="0"/>
              <a:t>= </a:t>
            </a:r>
            <a:r>
              <a:rPr lang="en-US" dirty="0" smtClean="0"/>
              <a:t>C</a:t>
            </a:r>
            <a:r>
              <a:rPr lang="en-US" dirty="0"/>
              <a:t>:\Program Files %</a:t>
            </a:r>
            <a:r>
              <a:rPr lang="en-US" dirty="0" smtClean="0"/>
              <a:t>28x86%29\</a:t>
            </a:r>
            <a:r>
              <a:rPr lang="en-US" dirty="0" err="1" smtClean="0"/>
              <a:t>IntelSWTools</a:t>
            </a:r>
            <a:r>
              <a:rPr lang="en-US" dirty="0" smtClean="0"/>
              <a:t>\OpenCL\</a:t>
            </a:r>
            <a:r>
              <a:rPr lang="en-US" dirty="0" err="1" smtClean="0"/>
              <a:t>sdk</a:t>
            </a:r>
            <a:r>
              <a:rPr lang="en-US" dirty="0" smtClean="0"/>
              <a:t>\include</a:t>
            </a:r>
            <a:endParaRPr lang="ru-RU" dirty="0" smtClean="0"/>
          </a:p>
          <a:p>
            <a:r>
              <a:rPr lang="ru-RU" b="1" dirty="0"/>
              <a:t>Свойства конфигурации -</a:t>
            </a:r>
            <a:r>
              <a:rPr lang="en-US" b="1" dirty="0"/>
              <a:t>&gt; </a:t>
            </a:r>
            <a:r>
              <a:rPr lang="ru-RU" b="1" dirty="0" smtClean="0"/>
              <a:t>Компоновщик</a:t>
            </a:r>
            <a:r>
              <a:rPr lang="en-US" b="1" dirty="0" smtClean="0"/>
              <a:t> </a:t>
            </a:r>
            <a:r>
              <a:rPr lang="en-US" b="1" dirty="0"/>
              <a:t>-&gt; </a:t>
            </a:r>
            <a:r>
              <a:rPr lang="ru-RU" b="1" dirty="0"/>
              <a:t>Общие</a:t>
            </a:r>
          </a:p>
          <a:p>
            <a:pPr lvl="1"/>
            <a:r>
              <a:rPr lang="ru-RU" b="1" dirty="0" smtClean="0"/>
              <a:t>Дополнительные каталоги библиотек </a:t>
            </a:r>
            <a:r>
              <a:rPr lang="ru-RU" dirty="0" smtClean="0"/>
              <a:t>= </a:t>
            </a:r>
            <a:r>
              <a:rPr lang="en-US" dirty="0"/>
              <a:t>C:\Program Files %</a:t>
            </a:r>
            <a:r>
              <a:rPr lang="en-US" dirty="0" smtClean="0"/>
              <a:t>28x86%29\</a:t>
            </a:r>
            <a:r>
              <a:rPr lang="en-US" dirty="0" err="1" smtClean="0"/>
              <a:t>IntelSWTools</a:t>
            </a:r>
            <a:r>
              <a:rPr lang="en-US" dirty="0" smtClean="0"/>
              <a:t>\OpenCL\</a:t>
            </a:r>
            <a:r>
              <a:rPr lang="en-US" dirty="0" err="1" smtClean="0"/>
              <a:t>sdk</a:t>
            </a:r>
            <a:r>
              <a:rPr lang="en-US" dirty="0" smtClean="0"/>
              <a:t>\lib\x64</a:t>
            </a:r>
            <a:endParaRPr lang="ru-RU" dirty="0" smtClean="0"/>
          </a:p>
          <a:p>
            <a:r>
              <a:rPr lang="ru-RU" b="1" dirty="0"/>
              <a:t>Свойства конфигурации -</a:t>
            </a:r>
            <a:r>
              <a:rPr lang="en-US" b="1" dirty="0"/>
              <a:t>&gt; </a:t>
            </a:r>
            <a:r>
              <a:rPr lang="ru-RU" b="1" dirty="0"/>
              <a:t>Компоновщик</a:t>
            </a:r>
            <a:r>
              <a:rPr lang="en-US" b="1" dirty="0"/>
              <a:t> -&gt; </a:t>
            </a:r>
            <a:r>
              <a:rPr lang="ru-RU" b="1" dirty="0" smtClean="0"/>
              <a:t>Ввод</a:t>
            </a:r>
            <a:endParaRPr lang="ru-RU" b="1" dirty="0"/>
          </a:p>
          <a:p>
            <a:pPr lvl="1"/>
            <a:r>
              <a:rPr lang="ru-RU" b="1" dirty="0" smtClean="0"/>
              <a:t>Дополнительные зависимости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= </a:t>
            </a:r>
            <a:r>
              <a:rPr lang="en-US" dirty="0" smtClean="0"/>
              <a:t>OpenCL.lib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Скомпилируйте и запустите полученную программу: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8" y="1988840"/>
            <a:ext cx="7325743" cy="38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Написать </a:t>
            </a:r>
            <a:r>
              <a:rPr lang="ru-RU" dirty="0" smtClean="0"/>
              <a:t>программу на </a:t>
            </a:r>
            <a:r>
              <a:rPr lang="en-US" dirty="0" smtClean="0"/>
              <a:t>GPU, </a:t>
            </a:r>
            <a:r>
              <a:rPr lang="ru-RU" dirty="0" smtClean="0"/>
              <a:t>которая выводит на консоль следующую фразу:</a:t>
            </a:r>
            <a:endParaRPr lang="ru-RU" dirty="0" smtClean="0"/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from N block, M thread (global index: K)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 smtClean="0"/>
              <a:t>Скопировать на </a:t>
            </a:r>
            <a:r>
              <a:rPr lang="en-US" dirty="0" smtClean="0"/>
              <a:t>GPU</a:t>
            </a:r>
            <a:r>
              <a:rPr lang="ru-RU" dirty="0" smtClean="0"/>
              <a:t> массив целых чисел </a:t>
            </a:r>
            <a:r>
              <a:rPr lang="en-US" b="1" dirty="0" smtClean="0"/>
              <a:t>a[]</a:t>
            </a:r>
            <a:r>
              <a:rPr lang="ru-RU" dirty="0" smtClean="0"/>
              <a:t>, каждый поток должен вычислить </a:t>
            </a:r>
            <a:r>
              <a:rPr lang="ru-RU" b="1" dirty="0" smtClean="0"/>
              <a:t>а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 = a[</a:t>
            </a:r>
            <a:r>
              <a:rPr lang="en-US" b="1" dirty="0" err="1" smtClean="0"/>
              <a:t>i</a:t>
            </a:r>
            <a:r>
              <a:rPr lang="en-US" b="1" dirty="0" smtClean="0"/>
              <a:t>] + </a:t>
            </a:r>
            <a:r>
              <a:rPr lang="en-US" b="1" dirty="0" err="1" smtClean="0"/>
              <a:t>ThreadGlobalIndex</a:t>
            </a:r>
            <a:r>
              <a:rPr lang="en-US" dirty="0" smtClean="0"/>
              <a:t>, </a:t>
            </a:r>
            <a:r>
              <a:rPr lang="ru-RU" dirty="0" smtClean="0"/>
              <a:t>затем массив </a:t>
            </a:r>
            <a:r>
              <a:rPr lang="en-US" b="1" dirty="0"/>
              <a:t>a</a:t>
            </a:r>
            <a:r>
              <a:rPr lang="en-US" b="1" dirty="0" smtClean="0"/>
              <a:t>[]</a:t>
            </a:r>
            <a:r>
              <a:rPr lang="ru-RU" dirty="0" smtClean="0"/>
              <a:t> нужно скопировать обратно на </a:t>
            </a:r>
            <a:r>
              <a:rPr lang="en-US" dirty="0" smtClean="0"/>
              <a:t>CPU </a:t>
            </a:r>
            <a:r>
              <a:rPr lang="ru-RU" dirty="0" smtClean="0"/>
              <a:t>и вывести на консоль.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Лабораторная работа №1: CUDA "Hello, World"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1421</TotalTime>
  <Words>446</Words>
  <Application>Microsoft Office PowerPoint</Application>
  <PresentationFormat>Экран (4:3)</PresentationFormat>
  <Paragraphs>76</Paragraphs>
  <Slides>7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Wingdings</vt:lpstr>
      <vt:lpstr>NNSU2</vt:lpstr>
      <vt:lpstr>Image</vt:lpstr>
      <vt:lpstr>Лабораторная работа №1 OpenCL “Hello, World”</vt:lpstr>
      <vt:lpstr>Создание проекта в MS Visual Studio…</vt:lpstr>
      <vt:lpstr>Создание проекта в MS Visual Studio...</vt:lpstr>
      <vt:lpstr>Создание проекта в MS Visual Studio…</vt:lpstr>
      <vt:lpstr>Создание проекта в MS Visual Studio…</vt:lpstr>
      <vt:lpstr>Создание проекта в MS Visual Studio…</vt:lpstr>
      <vt:lpstr>Дополнительные задания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Bastrakov</dc:creator>
  <cp:lastModifiedBy>crAzyproGer</cp:lastModifiedBy>
  <cp:revision>637</cp:revision>
  <dcterms:created xsi:type="dcterms:W3CDTF">2010-10-18T07:24:10Z</dcterms:created>
  <dcterms:modified xsi:type="dcterms:W3CDTF">2019-09-27T20:12:17Z</dcterms:modified>
</cp:coreProperties>
</file>