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62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F48D6-A016-4E5B-A58E-E1B37CDEB312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7716A-40BB-4974-ABC1-EAB9811F1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798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D15DB-1CD1-441C-A0EC-E80EB58D473C}" type="datetimeFigureOut">
              <a:rPr lang="ru-RU" smtClean="0"/>
              <a:pPr/>
              <a:t>08.11.2019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BE652-96BC-4A52-A843-32F143958C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82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33"/>
          <p:cNvSpPr txBox="1">
            <a:spLocks noChangeArrowheads="1"/>
          </p:cNvSpPr>
          <p:nvPr/>
        </p:nvSpPr>
        <p:spPr bwMode="auto">
          <a:xfrm>
            <a:off x="0" y="115888"/>
            <a:ext cx="9180635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Нижегородский государственный университет </a:t>
            </a:r>
            <a:br>
              <a:rPr lang="en-US" sz="2400" b="1" dirty="0">
                <a:latin typeface="Arial" pitchFamily="34" charset="0"/>
                <a:cs typeface="Arial" pitchFamily="34" charset="0"/>
              </a:rPr>
            </a:br>
            <a:r>
              <a:rPr lang="ru-RU" sz="2400" b="1" dirty="0">
                <a:latin typeface="Arial" pitchFamily="34" charset="0"/>
                <a:cs typeface="Arial" pitchFamily="34" charset="0"/>
              </a:rPr>
              <a:t>им.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Н.И. Лобачевского</a:t>
            </a:r>
          </a:p>
          <a:p>
            <a:pPr algn="ctr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2000" b="1" i="1" dirty="0">
                <a:latin typeface="Arial" pitchFamily="34" charset="0"/>
                <a:cs typeface="Arial" pitchFamily="34" charset="0"/>
              </a:rPr>
              <a:t>Факультет</a:t>
            </a:r>
            <a:r>
              <a:rPr lang="ru-RU" sz="2000" b="1" i="1" baseline="0" dirty="0">
                <a:latin typeface="Arial" pitchFamily="34" charset="0"/>
                <a:cs typeface="Arial" pitchFamily="34" charset="0"/>
              </a:rPr>
              <a:t> Вычислительной математики и кибернетики</a:t>
            </a:r>
            <a:endParaRPr lang="ru-RU" sz="20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48" y="260648"/>
            <a:ext cx="864249" cy="768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Н. Новгород, 2011 г.</a:t>
            </a:r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Реализация и оптимизация перемножения матриц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78112" y="207963"/>
            <a:ext cx="2108688" cy="595788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2046" y="207963"/>
            <a:ext cx="6185389" cy="595788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Н. Новгород, 2011 г.</a:t>
            </a:r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Реализация и оптимизация перемножения матриц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047" y="207963"/>
            <a:ext cx="8384931" cy="5619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44462" cy="4968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2338" y="1196975"/>
            <a:ext cx="4044462" cy="4968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Н. Новгород, 2011 г.</a:t>
            </a:r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Реализация и оптимизация перемножения матриц</a:t>
            </a:r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Н. Новгород, 2011 г.</a:t>
            </a:r>
            <a:endParaRPr lang="ru-RU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Реализация и оптимизация перемножения матриц</a:t>
            </a:r>
            <a:endParaRPr lang="ru-RU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Н. Новгород, 2011 г.</a:t>
            </a:r>
            <a:endParaRPr lang="ru-RU" dirty="0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Реализация и оптимизация перемножения матриц</a:t>
            </a:r>
            <a:endParaRPr lang="ru-RU" dirty="0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44462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2338" y="1196975"/>
            <a:ext cx="4044462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Н. Новгород, 2011 г.</a:t>
            </a:r>
            <a:endParaRPr lang="ru-RU" dirty="0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Реализация и оптимизация перемножения матриц</a:t>
            </a:r>
            <a:endParaRPr lang="ru-RU" dirty="0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Н. Новгород, 2011 г.</a:t>
            </a:r>
            <a:endParaRPr lang="ru-RU" dirty="0"/>
          </a:p>
        </p:txBody>
      </p:sp>
      <p:sp>
        <p:nvSpPr>
          <p:cNvPr id="12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Реализация и оптимизация перемножения матриц</a:t>
            </a:r>
            <a:endParaRPr lang="ru-RU" dirty="0"/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Н. Новгород, 2011 г.</a:t>
            </a: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Реализация и оптимизация перемножения матриц</a:t>
            </a:r>
          </a:p>
        </p:txBody>
      </p:sp>
      <p:sp>
        <p:nvSpPr>
          <p:cNvPr id="9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3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Н. Новгород, 2011 г.</a:t>
            </a: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Реализация и оптимизация перемножения матриц</a:t>
            </a:r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Н. Новгород, 2011 г.</a:t>
            </a:r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Реализация и оптимизация перемножения матриц</a:t>
            </a:r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Н. Новгород, 2011 г.</a:t>
            </a:r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Реализация и оптимизация перемножения матриц</a:t>
            </a:r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047" y="207963"/>
            <a:ext cx="8384931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754" y="6408738"/>
            <a:ext cx="189327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charset="0"/>
              </a:defRPr>
            </a:lvl1pPr>
          </a:lstStyle>
          <a:p>
            <a:r>
              <a:rPr lang="ru-RU"/>
              <a:t>Н. Новгород, 2011 г.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905" y="6408738"/>
            <a:ext cx="531788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charset="0"/>
              </a:defRPr>
            </a:lvl1pPr>
          </a:lstStyle>
          <a:p>
            <a:r>
              <a:rPr lang="ru-RU"/>
              <a:t>Реализация и оптимизация перемножения матриц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3659" y="6408738"/>
            <a:ext cx="8631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200">
                <a:latin typeface="+mn-lt"/>
                <a:cs typeface="Arial" pitchFamily="34" charset="0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ton.v.gorshkov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/>
          <a:lstStyle/>
          <a:p>
            <a:pPr algn="ctr"/>
            <a:r>
              <a:rPr lang="ru-RU" dirty="0"/>
              <a:t>Реализация метода Якоби для решения СЛАУ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4499992" y="5373216"/>
            <a:ext cx="43924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ru-RU" sz="2400" b="1" kern="0" noProof="0" dirty="0"/>
              <a:t>Антон Горшков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US" sz="2400" kern="0" dirty="0">
                <a:hlinkClick r:id="rId2"/>
              </a:rPr>
              <a:t>a</a:t>
            </a:r>
            <a:r>
              <a:rPr lang="en-US" sz="2400" kern="0" noProof="0" dirty="0">
                <a:hlinkClick r:id="rId2"/>
              </a:rPr>
              <a:t>nton.v.gorshkov@gmail.com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Якоби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Для решения СЛАУ вида</a:t>
            </a:r>
            <a:r>
              <a:rPr lang="en-US" dirty="0"/>
              <a:t>:</a:t>
            </a:r>
            <a:endParaRPr lang="ru-RU" dirty="0"/>
          </a:p>
          <a:p>
            <a:pPr marL="457200" lvl="1" indent="0" algn="just">
              <a:buNone/>
            </a:pPr>
            <a:endParaRPr lang="ru-RU" dirty="0"/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ru-RU" dirty="0"/>
              <a:t>применить итерационную формулу</a:t>
            </a:r>
          </a:p>
          <a:p>
            <a:pPr algn="just"/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algn="just"/>
            <a:r>
              <a:rPr lang="en-US" dirty="0"/>
              <a:t>c </a:t>
            </a:r>
            <a:r>
              <a:rPr lang="ru-RU" dirty="0"/>
              <a:t>условием остановки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sz="1050" dirty="0"/>
          </a:p>
          <a:p>
            <a:pPr algn="just"/>
            <a:r>
              <a:rPr lang="ru-RU" dirty="0"/>
              <a:t>Достаточное условие сходимости метода: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Н. Новгород, 2011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Реализация метода Якоби для решения СЛАУ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5D8CC1-82B2-4BBD-B255-37D9A0CD1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788" y="1587104"/>
            <a:ext cx="3816424" cy="9418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78F411-F864-4B51-A10E-5A8123FD1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955983"/>
            <a:ext cx="5463317" cy="8640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060B5B-717F-476F-ACF6-B8499E47F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983" y="4235284"/>
            <a:ext cx="2488034" cy="6456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8598A7-07A4-48AF-A43E-F33877388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7844" y="5371420"/>
            <a:ext cx="3312368" cy="7944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2047" y="1104900"/>
                <a:ext cx="8774723" cy="4968875"/>
              </a:xfrm>
            </p:spPr>
            <p:txBody>
              <a:bodyPr/>
              <a:lstStyle/>
              <a:p>
                <a:pPr algn="just"/>
                <a:r>
                  <a:rPr lang="ru-RU" dirty="0"/>
                  <a:t>Необходимо реализовать метод Якоби для решения СЛАУ с положительно определенной матрицей с использованием</a:t>
                </a:r>
                <a:r>
                  <a:rPr lang="en-US" dirty="0"/>
                  <a:t> OpenCL (</a:t>
                </a:r>
                <a:r>
                  <a:rPr lang="ru-RU" dirty="0"/>
                  <a:t>для </a:t>
                </a:r>
                <a:r>
                  <a:rPr lang="en-US" dirty="0"/>
                  <a:t>CPU </a:t>
                </a:r>
                <a:r>
                  <a:rPr lang="ru-RU" dirty="0"/>
                  <a:t>и </a:t>
                </a:r>
                <a:r>
                  <a:rPr lang="en-US" dirty="0"/>
                  <a:t>GPU)</a:t>
                </a:r>
                <a:endParaRPr lang="ru-RU" dirty="0"/>
              </a:p>
              <a:p>
                <a:pPr algn="just"/>
                <a:r>
                  <a:rPr lang="ru-RU" dirty="0"/>
                  <a:t>Так как алгоритм итеративный, существует несколько способов его завершения: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ru-RU" sz="2200" dirty="0"/>
                  <a:t>Завершение по числу итераций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ru-RU" sz="2200" dirty="0"/>
                  <a:t>Завершение по точности ( </a:t>
                </a:r>
                <a:r>
                  <a:rPr lang="en-US" sz="2200" dirty="0"/>
                  <a:t>||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200" dirty="0"/>
                  <a:t>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dirty="0"/>
                  <a:t>|| &lt; </a:t>
                </a:r>
                <a:r>
                  <a:rPr lang="el-GR" sz="2200" dirty="0"/>
                  <a:t>ε</a:t>
                </a:r>
                <a:r>
                  <a:rPr lang="ru-RU" sz="2200" dirty="0"/>
                  <a:t> )</a:t>
                </a:r>
              </a:p>
              <a:p>
                <a:pPr algn="just"/>
                <a:r>
                  <a:rPr lang="ru-RU" dirty="0"/>
                  <a:t>Необходимо реализовать оба этих способа одновременно:</a:t>
                </a:r>
              </a:p>
              <a:p>
                <a:pPr lvl="1" algn="just"/>
                <a:r>
                  <a:rPr lang="ru-RU" sz="2200" dirty="0"/>
                  <a:t>Если получена заданная точность – выходим по точности;</a:t>
                </a:r>
              </a:p>
              <a:p>
                <a:pPr lvl="1" algn="just"/>
                <a:r>
                  <a:rPr lang="ru-RU" sz="2200" dirty="0"/>
                  <a:t>Если нет – по числу итераций.</a:t>
                </a:r>
              </a:p>
              <a:p>
                <a:pPr algn="just"/>
                <a:r>
                  <a:rPr lang="ru-RU" sz="2200" dirty="0"/>
                  <a:t>Необходимо выполнить проверку корректности результатов</a:t>
                </a:r>
                <a:r>
                  <a:rPr lang="en-US" sz="2200" dirty="0"/>
                  <a:t>:</a:t>
                </a:r>
                <a:endParaRPr lang="ru-RU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2047" y="1104900"/>
                <a:ext cx="8774723" cy="4968875"/>
              </a:xfrm>
              <a:blipFill>
                <a:blip r:embed="rId2"/>
                <a:stretch>
                  <a:fillRect l="-486" t="-859" r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Н. Новгород, 2011 г.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Реализация метода Якоби для решения СЛАУ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796F23-4464-41B1-A20E-518BB502B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5858382"/>
            <a:ext cx="1609858" cy="44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53152"/>
      </p:ext>
    </p:extLst>
  </p:cSld>
  <p:clrMapOvr>
    <a:masterClrMapping/>
  </p:clrMapOvr>
</p:sld>
</file>

<file path=ppt/theme/theme1.xml><?xml version="1.0" encoding="utf-8"?>
<a:theme xmlns:a="http://schemas.openxmlformats.org/drawingml/2006/main" name="NNSU2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P02_Axpy</Template>
  <TotalTime>308</TotalTime>
  <Words>140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 Math</vt:lpstr>
      <vt:lpstr>Wingdings</vt:lpstr>
      <vt:lpstr>NNSU2</vt:lpstr>
      <vt:lpstr>Реализация метода Якоби для решения СЛАУ</vt:lpstr>
      <vt:lpstr>Метод Якоби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CUDA</dc:title>
  <dc:creator>Роман Донченко</dc:creator>
  <cp:keywords>CTPClassification=CTP_NT</cp:keywords>
  <cp:lastModifiedBy>Gorshkov, Anton V</cp:lastModifiedBy>
  <cp:revision>60</cp:revision>
  <dcterms:created xsi:type="dcterms:W3CDTF">2010-10-22T19:18:08Z</dcterms:created>
  <dcterms:modified xsi:type="dcterms:W3CDTF">2019-11-08T15:24:02Z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54d44d60-f7e4-4c26-bc8d-616a17de291b</vt:lpwstr>
  </property>
  <property fmtid="{D5CDD505-2E9C-101B-9397-08002B2CF9AE}" pid="3" name="CTP_TimeStamp">
    <vt:lpwstr>2019-11-08 15:24:02Z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