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Palatino Linotype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rkLThvlPsIOeqWWOqg9J11j2U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latinoLinotype-bold.fntdata"/><Relationship Id="rId12" Type="http://schemas.openxmlformats.org/officeDocument/2006/relationships/font" Target="fonts/PalatinoLinotyp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boldItalic.fntdata"/><Relationship Id="rId14" Type="http://schemas.openxmlformats.org/officeDocument/2006/relationships/font" Target="fonts/PalatinoLinotype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22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" name="Google Shape;32;p22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" name="Google Shape;33;p22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7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27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/>
          <p:nvPr>
            <p:ph idx="2" type="pic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28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19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513801" y="980728"/>
            <a:ext cx="8306671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b="1" lang="pt-BR" sz="32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DE SERVIÇOS DE PROCESSAMENTO DE LINGUAGEM NATURAL E INTELIGÊNCIA ARTIFICIAL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INPE Logo – Instituto Nacional de Pesquisas Espaciais - PNG e Vetor -  Download de Logo" id="90" name="Google Shape;90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descr="CNPq faz chamada pública para enfrentamento da COVID-19" id="91" name="Google Shape;91;p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descr="CNPq faz chamada pública para enfrentamento da COVID-19" id="92" name="Google Shape;92;p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descr="Conselho Nacional de Desenvolvimento Científico e Tecnológico - CNPQ" id="93" name="Google Shape;93;p1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440" y="5104945"/>
            <a:ext cx="5760640" cy="130011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883767" y="3284984"/>
            <a:ext cx="5496545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pt-BR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Júlia Sousa Gayotto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pt-BR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Fabrício Galende Marques de Carvalho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198839" y="893425"/>
            <a:ext cx="7541513" cy="748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360000" wrap="square" tIns="45700">
            <a:spAutoFit/>
          </a:bodyPr>
          <a:lstStyle/>
          <a:p>
            <a:pPr indent="-44450" lvl="0" marL="1714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45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2674653" y="6155925"/>
            <a:ext cx="414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 realizando pr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é-processamento de texto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377100" y="377178"/>
            <a:ext cx="85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alatino Linotype"/>
              <a:buNone/>
            </a:pPr>
            <a:r>
              <a:rPr lang="pt-BR" sz="3400"/>
              <a:t>Sistema </a:t>
            </a:r>
            <a:r>
              <a:rPr lang="pt-BR" sz="3400"/>
              <a:t>de </a:t>
            </a:r>
            <a:r>
              <a:rPr lang="pt-BR" sz="3400"/>
              <a:t>auxílio</a:t>
            </a:r>
            <a:r>
              <a:rPr lang="pt-BR" sz="3400"/>
              <a:t> ao usuário</a:t>
            </a:r>
            <a:endParaRPr sz="3400"/>
          </a:p>
        </p:txBody>
      </p:sp>
      <p:pic>
        <p:nvPicPr>
          <p:cNvPr id="103" name="Google Shape;10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375" y="1312874"/>
            <a:ext cx="3651474" cy="46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, chat ou mensagem de texto&#10;&#10;Descrição gerada automaticamente"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332656"/>
            <a:ext cx="4911416" cy="57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/>
        </p:nvSpPr>
        <p:spPr>
          <a:xfrm>
            <a:off x="2414346" y="6217567"/>
            <a:ext cx="47499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 de chatbot para sistemas do programa queimadas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&#10;&#10;Descrição gerada automaticamente"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450" y="54332"/>
            <a:ext cx="4163014" cy="6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457883" y="4178424"/>
            <a:ext cx="38262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360000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Usuário solicita a tarefa que deseja realizar fornecendo a técnica de reamostragem que deseja utilizar, uma imagem e a escala.</a:t>
            </a:r>
            <a:endParaRPr/>
          </a:p>
        </p:txBody>
      </p:sp>
      <p:pic>
        <p:nvPicPr>
          <p:cNvPr descr="Câmera com preenchimento sólido" id="116" name="Google Shape;1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688" y="2666256"/>
            <a:ext cx="1296144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439950" y="1184775"/>
            <a:ext cx="38262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alatino Linotype"/>
              <a:buNone/>
            </a:pPr>
            <a:r>
              <a:rPr lang="pt-BR" sz="23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Chatbot para processamento de imagens</a:t>
            </a:r>
            <a:endParaRPr sz="13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, chat ou mensagem de texto" id="122" name="Google Shape;1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72" y="116632"/>
            <a:ext cx="3467075" cy="6602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/>
          <p:nvPr/>
        </p:nvSpPr>
        <p:spPr>
          <a:xfrm>
            <a:off x="696144" y="3340224"/>
            <a:ext cx="38163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360000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Usuário solicita a tarefa que deseja realizar fornecendo a técnica de reamostragem que deseja utilizar, duas imagens e informando qual delas deve ser reamostrada.</a:t>
            </a:r>
            <a:endParaRPr/>
          </a:p>
        </p:txBody>
      </p:sp>
      <p:pic>
        <p:nvPicPr>
          <p:cNvPr descr="Legendas com preenchimento sólido" id="124" name="Google Shape;1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2288" y="1900208"/>
            <a:ext cx="1296000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75" y="2731725"/>
            <a:ext cx="5571576" cy="27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>
            <p:ph type="title"/>
          </p:nvPr>
        </p:nvSpPr>
        <p:spPr>
          <a:xfrm>
            <a:off x="323528" y="618456"/>
            <a:ext cx="85422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alatino Linotype"/>
              <a:buNone/>
            </a:pPr>
            <a:r>
              <a:rPr lang="pt-BR" sz="3400"/>
              <a:t>Sistemas de PLN</a:t>
            </a:r>
            <a:r>
              <a:rPr lang="pt-BR" sz="3400"/>
              <a:t> integrado a sistema de sensoriamento remoto</a:t>
            </a:r>
            <a:endParaRPr sz="3400"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0300" y="2551887"/>
            <a:ext cx="2907925" cy="319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2490546" y="6141367"/>
            <a:ext cx="474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da aplicação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o">
  <a:themeElements>
    <a:clrScheme name="Ex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2020-09-21T19:20:56Z</dcterms:created>
  <dc:creator>Júlia Sousa Gayotto;Fabrício Galende Marques de Carvalho</dc:creator>
</cp:coreProperties>
</file>