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98" r:id="rId4"/>
    <p:sldId id="324" r:id="rId5"/>
    <p:sldId id="325" r:id="rId6"/>
    <p:sldId id="327" r:id="rId7"/>
    <p:sldId id="32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EEK SHARMA" initials="PS" lastIdx="1" clrIdx="0">
    <p:extLst>
      <p:ext uri="{19B8F6BF-5375-455C-9EA6-DF929625EA0E}">
        <p15:presenceInfo xmlns:p15="http://schemas.microsoft.com/office/powerpoint/2012/main" xmlns="" userId="S::pratees2@cisco.com::37c3416d-dc74-47e9-95a7-db7209c981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66" d="100"/>
          <a:sy n="66" d="100"/>
        </p:scale>
        <p:origin x="-792"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37FF3F-AA30-40AE-BB09-1A628D6701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8C6C605-B2C8-4E4F-9EF4-EA04F19857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1680938-68D9-45E2-A8BF-B4B018F3004C}"/>
              </a:ext>
            </a:extLst>
          </p:cNvPr>
          <p:cNvSpPr>
            <a:spLocks noGrp="1"/>
          </p:cNvSpPr>
          <p:nvPr>
            <p:ph type="dt" sz="half" idx="10"/>
          </p:nvPr>
        </p:nvSpPr>
        <p:spPr/>
        <p:txBody>
          <a:bodyPr/>
          <a:lstStyle/>
          <a:p>
            <a:fld id="{78DDD149-A360-4FAF-AB68-34E4F56CDA09}" type="datetimeFigureOut">
              <a:rPr lang="en-US" smtClean="0"/>
              <a:pPr/>
              <a:t>8/13/2021</a:t>
            </a:fld>
            <a:endParaRPr lang="en-US"/>
          </a:p>
        </p:txBody>
      </p:sp>
      <p:sp>
        <p:nvSpPr>
          <p:cNvPr id="5" name="Footer Placeholder 4">
            <a:extLst>
              <a:ext uri="{FF2B5EF4-FFF2-40B4-BE49-F238E27FC236}">
                <a16:creationId xmlns:a16="http://schemas.microsoft.com/office/drawing/2014/main" xmlns="" id="{39ADA106-AFF6-49B3-83DC-E5E10DEC2B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0B30A1C-2B88-4F2D-BAEA-FA40DB6CDCAF}"/>
              </a:ext>
            </a:extLst>
          </p:cNvPr>
          <p:cNvSpPr>
            <a:spLocks noGrp="1"/>
          </p:cNvSpPr>
          <p:nvPr>
            <p:ph type="sldNum" sz="quarter" idx="12"/>
          </p:nvPr>
        </p:nvSpPr>
        <p:spPr/>
        <p:txBody>
          <a:bodyPr/>
          <a:lstStyle/>
          <a:p>
            <a:fld id="{DF263AC9-762B-4A22-8111-2E01ADDB8832}" type="slidenum">
              <a:rPr lang="en-US" smtClean="0"/>
              <a:pPr/>
              <a:t>‹#›</a:t>
            </a:fld>
            <a:endParaRPr lang="en-US"/>
          </a:p>
        </p:txBody>
      </p:sp>
    </p:spTree>
    <p:extLst>
      <p:ext uri="{BB962C8B-B14F-4D97-AF65-F5344CB8AC3E}">
        <p14:creationId xmlns:p14="http://schemas.microsoft.com/office/powerpoint/2010/main" xmlns="" val="366976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A5B834-17D4-495A-9B8A-F86092A0AA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CB6D61D-86AD-4F00-B1D4-F5667644A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53A2FA5-9489-4089-9AC4-77C012B9CC87}"/>
              </a:ext>
            </a:extLst>
          </p:cNvPr>
          <p:cNvSpPr>
            <a:spLocks noGrp="1"/>
          </p:cNvSpPr>
          <p:nvPr>
            <p:ph type="dt" sz="half" idx="10"/>
          </p:nvPr>
        </p:nvSpPr>
        <p:spPr/>
        <p:txBody>
          <a:bodyPr/>
          <a:lstStyle/>
          <a:p>
            <a:fld id="{78DDD149-A360-4FAF-AB68-34E4F56CDA09}" type="datetimeFigureOut">
              <a:rPr lang="en-US" smtClean="0"/>
              <a:pPr/>
              <a:t>8/13/2021</a:t>
            </a:fld>
            <a:endParaRPr lang="en-US"/>
          </a:p>
        </p:txBody>
      </p:sp>
      <p:sp>
        <p:nvSpPr>
          <p:cNvPr id="5" name="Footer Placeholder 4">
            <a:extLst>
              <a:ext uri="{FF2B5EF4-FFF2-40B4-BE49-F238E27FC236}">
                <a16:creationId xmlns:a16="http://schemas.microsoft.com/office/drawing/2014/main" xmlns="" id="{940056C4-90FC-4EEC-97EB-E5CCA7E1C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EFB0BF5-783E-4A45-9A75-B6726C7C3CD7}"/>
              </a:ext>
            </a:extLst>
          </p:cNvPr>
          <p:cNvSpPr>
            <a:spLocks noGrp="1"/>
          </p:cNvSpPr>
          <p:nvPr>
            <p:ph type="sldNum" sz="quarter" idx="12"/>
          </p:nvPr>
        </p:nvSpPr>
        <p:spPr/>
        <p:txBody>
          <a:bodyPr/>
          <a:lstStyle/>
          <a:p>
            <a:fld id="{DF263AC9-762B-4A22-8111-2E01ADDB8832}" type="slidenum">
              <a:rPr lang="en-US" smtClean="0"/>
              <a:pPr/>
              <a:t>‹#›</a:t>
            </a:fld>
            <a:endParaRPr lang="en-US"/>
          </a:p>
        </p:txBody>
      </p:sp>
    </p:spTree>
    <p:extLst>
      <p:ext uri="{BB962C8B-B14F-4D97-AF65-F5344CB8AC3E}">
        <p14:creationId xmlns:p14="http://schemas.microsoft.com/office/powerpoint/2010/main" xmlns="" val="303148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81E4F9D-77E9-468F-97A0-6B522C11C8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243BACF-A371-490B-9A82-3A490376AD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AF3DB85-1F11-4B26-A901-CA40F8FEE04B}"/>
              </a:ext>
            </a:extLst>
          </p:cNvPr>
          <p:cNvSpPr>
            <a:spLocks noGrp="1"/>
          </p:cNvSpPr>
          <p:nvPr>
            <p:ph type="dt" sz="half" idx="10"/>
          </p:nvPr>
        </p:nvSpPr>
        <p:spPr/>
        <p:txBody>
          <a:bodyPr/>
          <a:lstStyle/>
          <a:p>
            <a:fld id="{78DDD149-A360-4FAF-AB68-34E4F56CDA09}" type="datetimeFigureOut">
              <a:rPr lang="en-US" smtClean="0"/>
              <a:pPr/>
              <a:t>8/13/2021</a:t>
            </a:fld>
            <a:endParaRPr lang="en-US"/>
          </a:p>
        </p:txBody>
      </p:sp>
      <p:sp>
        <p:nvSpPr>
          <p:cNvPr id="5" name="Footer Placeholder 4">
            <a:extLst>
              <a:ext uri="{FF2B5EF4-FFF2-40B4-BE49-F238E27FC236}">
                <a16:creationId xmlns:a16="http://schemas.microsoft.com/office/drawing/2014/main" xmlns="" id="{0FAE6F02-B1FF-4573-B9B0-DBF788C2C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563544-0E7F-40B4-A74A-B45CDE1AC37C}"/>
              </a:ext>
            </a:extLst>
          </p:cNvPr>
          <p:cNvSpPr>
            <a:spLocks noGrp="1"/>
          </p:cNvSpPr>
          <p:nvPr>
            <p:ph type="sldNum" sz="quarter" idx="12"/>
          </p:nvPr>
        </p:nvSpPr>
        <p:spPr/>
        <p:txBody>
          <a:bodyPr/>
          <a:lstStyle/>
          <a:p>
            <a:fld id="{DF263AC9-762B-4A22-8111-2E01ADDB8832}" type="slidenum">
              <a:rPr lang="en-US" smtClean="0"/>
              <a:pPr/>
              <a:t>‹#›</a:t>
            </a:fld>
            <a:endParaRPr lang="en-US"/>
          </a:p>
        </p:txBody>
      </p:sp>
    </p:spTree>
    <p:extLst>
      <p:ext uri="{BB962C8B-B14F-4D97-AF65-F5344CB8AC3E}">
        <p14:creationId xmlns:p14="http://schemas.microsoft.com/office/powerpoint/2010/main" xmlns="" val="7278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ABF44-4BDC-47FB-BEB7-3EFF16920F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1AFAD51-48EA-41BB-A982-4010E99D0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3CA9DC9-069F-40E3-965D-674BCFB3ACDC}"/>
              </a:ext>
            </a:extLst>
          </p:cNvPr>
          <p:cNvSpPr>
            <a:spLocks noGrp="1"/>
          </p:cNvSpPr>
          <p:nvPr>
            <p:ph type="dt" sz="half" idx="10"/>
          </p:nvPr>
        </p:nvSpPr>
        <p:spPr/>
        <p:txBody>
          <a:bodyPr/>
          <a:lstStyle/>
          <a:p>
            <a:fld id="{78DDD149-A360-4FAF-AB68-34E4F56CDA09}" type="datetimeFigureOut">
              <a:rPr lang="en-US" smtClean="0"/>
              <a:pPr/>
              <a:t>8/13/2021</a:t>
            </a:fld>
            <a:endParaRPr lang="en-US"/>
          </a:p>
        </p:txBody>
      </p:sp>
      <p:sp>
        <p:nvSpPr>
          <p:cNvPr id="5" name="Footer Placeholder 4">
            <a:extLst>
              <a:ext uri="{FF2B5EF4-FFF2-40B4-BE49-F238E27FC236}">
                <a16:creationId xmlns:a16="http://schemas.microsoft.com/office/drawing/2014/main" xmlns="" id="{D834CB03-CEAB-47BF-BCD9-782C8A1BE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7CA0007-1E1F-4ABD-8B70-A422C3B093A8}"/>
              </a:ext>
            </a:extLst>
          </p:cNvPr>
          <p:cNvSpPr>
            <a:spLocks noGrp="1"/>
          </p:cNvSpPr>
          <p:nvPr>
            <p:ph type="sldNum" sz="quarter" idx="12"/>
          </p:nvPr>
        </p:nvSpPr>
        <p:spPr/>
        <p:txBody>
          <a:bodyPr/>
          <a:lstStyle/>
          <a:p>
            <a:fld id="{DF263AC9-762B-4A22-8111-2E01ADDB8832}" type="slidenum">
              <a:rPr lang="en-US" smtClean="0"/>
              <a:pPr/>
              <a:t>‹#›</a:t>
            </a:fld>
            <a:endParaRPr lang="en-US"/>
          </a:p>
        </p:txBody>
      </p:sp>
    </p:spTree>
    <p:extLst>
      <p:ext uri="{BB962C8B-B14F-4D97-AF65-F5344CB8AC3E}">
        <p14:creationId xmlns:p14="http://schemas.microsoft.com/office/powerpoint/2010/main" xmlns="" val="335342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0D2AF9-9393-4CA8-9730-E71BCED663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9DB7B06-0273-4DF4-B008-F94EAD99A6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EFDDC6C-6B9E-47F4-BC11-3589A47DFAF7}"/>
              </a:ext>
            </a:extLst>
          </p:cNvPr>
          <p:cNvSpPr>
            <a:spLocks noGrp="1"/>
          </p:cNvSpPr>
          <p:nvPr>
            <p:ph type="dt" sz="half" idx="10"/>
          </p:nvPr>
        </p:nvSpPr>
        <p:spPr/>
        <p:txBody>
          <a:bodyPr/>
          <a:lstStyle/>
          <a:p>
            <a:fld id="{78DDD149-A360-4FAF-AB68-34E4F56CDA09}" type="datetimeFigureOut">
              <a:rPr lang="en-US" smtClean="0"/>
              <a:pPr/>
              <a:t>8/13/2021</a:t>
            </a:fld>
            <a:endParaRPr lang="en-US"/>
          </a:p>
        </p:txBody>
      </p:sp>
      <p:sp>
        <p:nvSpPr>
          <p:cNvPr id="5" name="Footer Placeholder 4">
            <a:extLst>
              <a:ext uri="{FF2B5EF4-FFF2-40B4-BE49-F238E27FC236}">
                <a16:creationId xmlns:a16="http://schemas.microsoft.com/office/drawing/2014/main" xmlns="" id="{EECC97D6-8F70-4ADA-BE57-8B1353C06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69CA8E9-4665-41D9-9F25-2825331A7D97}"/>
              </a:ext>
            </a:extLst>
          </p:cNvPr>
          <p:cNvSpPr>
            <a:spLocks noGrp="1"/>
          </p:cNvSpPr>
          <p:nvPr>
            <p:ph type="sldNum" sz="quarter" idx="12"/>
          </p:nvPr>
        </p:nvSpPr>
        <p:spPr/>
        <p:txBody>
          <a:bodyPr/>
          <a:lstStyle/>
          <a:p>
            <a:fld id="{DF263AC9-762B-4A22-8111-2E01ADDB8832}" type="slidenum">
              <a:rPr lang="en-US" smtClean="0"/>
              <a:pPr/>
              <a:t>‹#›</a:t>
            </a:fld>
            <a:endParaRPr lang="en-US"/>
          </a:p>
        </p:txBody>
      </p:sp>
    </p:spTree>
    <p:extLst>
      <p:ext uri="{BB962C8B-B14F-4D97-AF65-F5344CB8AC3E}">
        <p14:creationId xmlns:p14="http://schemas.microsoft.com/office/powerpoint/2010/main" xmlns="" val="3480213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AF640-760C-4862-BA25-5404086754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4C3EA81-30FE-4FA8-808E-830C66C01B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A4BD856-34F2-4079-8C72-80F1916880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A5BDD53-6F56-4526-8C8D-A0A331006535}"/>
              </a:ext>
            </a:extLst>
          </p:cNvPr>
          <p:cNvSpPr>
            <a:spLocks noGrp="1"/>
          </p:cNvSpPr>
          <p:nvPr>
            <p:ph type="dt" sz="half" idx="10"/>
          </p:nvPr>
        </p:nvSpPr>
        <p:spPr/>
        <p:txBody>
          <a:bodyPr/>
          <a:lstStyle/>
          <a:p>
            <a:fld id="{78DDD149-A360-4FAF-AB68-34E4F56CDA09}" type="datetimeFigureOut">
              <a:rPr lang="en-US" smtClean="0"/>
              <a:pPr/>
              <a:t>8/13/2021</a:t>
            </a:fld>
            <a:endParaRPr lang="en-US"/>
          </a:p>
        </p:txBody>
      </p:sp>
      <p:sp>
        <p:nvSpPr>
          <p:cNvPr id="6" name="Footer Placeholder 5">
            <a:extLst>
              <a:ext uri="{FF2B5EF4-FFF2-40B4-BE49-F238E27FC236}">
                <a16:creationId xmlns:a16="http://schemas.microsoft.com/office/drawing/2014/main" xmlns="" id="{20013E68-6C42-4EE5-BB0C-79D132662C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59698D1-4864-412B-BEEE-FBC8A8CCE4CD}"/>
              </a:ext>
            </a:extLst>
          </p:cNvPr>
          <p:cNvSpPr>
            <a:spLocks noGrp="1"/>
          </p:cNvSpPr>
          <p:nvPr>
            <p:ph type="sldNum" sz="quarter" idx="12"/>
          </p:nvPr>
        </p:nvSpPr>
        <p:spPr/>
        <p:txBody>
          <a:bodyPr/>
          <a:lstStyle/>
          <a:p>
            <a:fld id="{DF263AC9-762B-4A22-8111-2E01ADDB8832}" type="slidenum">
              <a:rPr lang="en-US" smtClean="0"/>
              <a:pPr/>
              <a:t>‹#›</a:t>
            </a:fld>
            <a:endParaRPr lang="en-US"/>
          </a:p>
        </p:txBody>
      </p:sp>
    </p:spTree>
    <p:extLst>
      <p:ext uri="{BB962C8B-B14F-4D97-AF65-F5344CB8AC3E}">
        <p14:creationId xmlns:p14="http://schemas.microsoft.com/office/powerpoint/2010/main" xmlns="" val="30806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1FFA12-12A5-42C6-8D84-6E5A1D99CF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7BFAE85-23E2-493E-965C-0B70D17F4E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982F524-70C5-4122-BA9E-36F384CB71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9A6793A-E56F-4B2E-95C5-FA8E82304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C127BC5-D01E-4C2C-ADCC-290896C791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2877DBD-13C1-42EB-B145-9F006F40AE27}"/>
              </a:ext>
            </a:extLst>
          </p:cNvPr>
          <p:cNvSpPr>
            <a:spLocks noGrp="1"/>
          </p:cNvSpPr>
          <p:nvPr>
            <p:ph type="dt" sz="half" idx="10"/>
          </p:nvPr>
        </p:nvSpPr>
        <p:spPr/>
        <p:txBody>
          <a:bodyPr/>
          <a:lstStyle/>
          <a:p>
            <a:fld id="{78DDD149-A360-4FAF-AB68-34E4F56CDA09}" type="datetimeFigureOut">
              <a:rPr lang="en-US" smtClean="0"/>
              <a:pPr/>
              <a:t>8/13/2021</a:t>
            </a:fld>
            <a:endParaRPr lang="en-US"/>
          </a:p>
        </p:txBody>
      </p:sp>
      <p:sp>
        <p:nvSpPr>
          <p:cNvPr id="8" name="Footer Placeholder 7">
            <a:extLst>
              <a:ext uri="{FF2B5EF4-FFF2-40B4-BE49-F238E27FC236}">
                <a16:creationId xmlns:a16="http://schemas.microsoft.com/office/drawing/2014/main" xmlns="" id="{DA81C8EE-AF2A-4095-914A-CF5AB13DB2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AEEEAC6-448B-4FDE-B5C7-6A78C7884806}"/>
              </a:ext>
            </a:extLst>
          </p:cNvPr>
          <p:cNvSpPr>
            <a:spLocks noGrp="1"/>
          </p:cNvSpPr>
          <p:nvPr>
            <p:ph type="sldNum" sz="quarter" idx="12"/>
          </p:nvPr>
        </p:nvSpPr>
        <p:spPr/>
        <p:txBody>
          <a:bodyPr/>
          <a:lstStyle/>
          <a:p>
            <a:fld id="{DF263AC9-762B-4A22-8111-2E01ADDB8832}" type="slidenum">
              <a:rPr lang="en-US" smtClean="0"/>
              <a:pPr/>
              <a:t>‹#›</a:t>
            </a:fld>
            <a:endParaRPr lang="en-US"/>
          </a:p>
        </p:txBody>
      </p:sp>
    </p:spTree>
    <p:extLst>
      <p:ext uri="{BB962C8B-B14F-4D97-AF65-F5344CB8AC3E}">
        <p14:creationId xmlns:p14="http://schemas.microsoft.com/office/powerpoint/2010/main" xmlns="" val="424016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27A556-0744-4DFD-8405-7996541AB4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5BA4E47-F366-40A2-B62F-BAB0F2F17B64}"/>
              </a:ext>
            </a:extLst>
          </p:cNvPr>
          <p:cNvSpPr>
            <a:spLocks noGrp="1"/>
          </p:cNvSpPr>
          <p:nvPr>
            <p:ph type="dt" sz="half" idx="10"/>
          </p:nvPr>
        </p:nvSpPr>
        <p:spPr/>
        <p:txBody>
          <a:bodyPr/>
          <a:lstStyle/>
          <a:p>
            <a:fld id="{78DDD149-A360-4FAF-AB68-34E4F56CDA09}" type="datetimeFigureOut">
              <a:rPr lang="en-US" smtClean="0"/>
              <a:pPr/>
              <a:t>8/13/2021</a:t>
            </a:fld>
            <a:endParaRPr lang="en-US"/>
          </a:p>
        </p:txBody>
      </p:sp>
      <p:sp>
        <p:nvSpPr>
          <p:cNvPr id="4" name="Footer Placeholder 3">
            <a:extLst>
              <a:ext uri="{FF2B5EF4-FFF2-40B4-BE49-F238E27FC236}">
                <a16:creationId xmlns:a16="http://schemas.microsoft.com/office/drawing/2014/main" xmlns="" id="{E16AE2BF-AB69-4260-900D-A83CCDB413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737E12B-D4FC-423A-B1F0-2861DF03EAF0}"/>
              </a:ext>
            </a:extLst>
          </p:cNvPr>
          <p:cNvSpPr>
            <a:spLocks noGrp="1"/>
          </p:cNvSpPr>
          <p:nvPr>
            <p:ph type="sldNum" sz="quarter" idx="12"/>
          </p:nvPr>
        </p:nvSpPr>
        <p:spPr/>
        <p:txBody>
          <a:bodyPr/>
          <a:lstStyle/>
          <a:p>
            <a:fld id="{DF263AC9-762B-4A22-8111-2E01ADDB8832}" type="slidenum">
              <a:rPr lang="en-US" smtClean="0"/>
              <a:pPr/>
              <a:t>‹#›</a:t>
            </a:fld>
            <a:endParaRPr lang="en-US"/>
          </a:p>
        </p:txBody>
      </p:sp>
    </p:spTree>
    <p:extLst>
      <p:ext uri="{BB962C8B-B14F-4D97-AF65-F5344CB8AC3E}">
        <p14:creationId xmlns:p14="http://schemas.microsoft.com/office/powerpoint/2010/main" xmlns="" val="1169697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EDE8154-3777-428C-9C63-6EFDC01422D1}"/>
              </a:ext>
            </a:extLst>
          </p:cNvPr>
          <p:cNvSpPr>
            <a:spLocks noGrp="1"/>
          </p:cNvSpPr>
          <p:nvPr>
            <p:ph type="dt" sz="half" idx="10"/>
          </p:nvPr>
        </p:nvSpPr>
        <p:spPr/>
        <p:txBody>
          <a:bodyPr/>
          <a:lstStyle/>
          <a:p>
            <a:fld id="{78DDD149-A360-4FAF-AB68-34E4F56CDA09}" type="datetimeFigureOut">
              <a:rPr lang="en-US" smtClean="0"/>
              <a:pPr/>
              <a:t>8/13/2021</a:t>
            </a:fld>
            <a:endParaRPr lang="en-US"/>
          </a:p>
        </p:txBody>
      </p:sp>
      <p:sp>
        <p:nvSpPr>
          <p:cNvPr id="3" name="Footer Placeholder 2">
            <a:extLst>
              <a:ext uri="{FF2B5EF4-FFF2-40B4-BE49-F238E27FC236}">
                <a16:creationId xmlns:a16="http://schemas.microsoft.com/office/drawing/2014/main" xmlns="" id="{3DE885CC-F324-42F3-A392-635527611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23E13C7-64FD-4448-8DD4-8AC8B567B36F}"/>
              </a:ext>
            </a:extLst>
          </p:cNvPr>
          <p:cNvSpPr>
            <a:spLocks noGrp="1"/>
          </p:cNvSpPr>
          <p:nvPr>
            <p:ph type="sldNum" sz="quarter" idx="12"/>
          </p:nvPr>
        </p:nvSpPr>
        <p:spPr/>
        <p:txBody>
          <a:bodyPr/>
          <a:lstStyle/>
          <a:p>
            <a:fld id="{DF263AC9-762B-4A22-8111-2E01ADDB8832}" type="slidenum">
              <a:rPr lang="en-US" smtClean="0"/>
              <a:pPr/>
              <a:t>‹#›</a:t>
            </a:fld>
            <a:endParaRPr lang="en-US"/>
          </a:p>
        </p:txBody>
      </p:sp>
    </p:spTree>
    <p:extLst>
      <p:ext uri="{BB962C8B-B14F-4D97-AF65-F5344CB8AC3E}">
        <p14:creationId xmlns:p14="http://schemas.microsoft.com/office/powerpoint/2010/main" xmlns="" val="86467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7D29E6-C3F9-4DCD-A354-C98A74FE1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E56980F-3574-4463-929C-843E333175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CDC56E1-1412-482F-8E61-E9F898922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476F1BD-9C65-490A-B673-F678CB0497E5}"/>
              </a:ext>
            </a:extLst>
          </p:cNvPr>
          <p:cNvSpPr>
            <a:spLocks noGrp="1"/>
          </p:cNvSpPr>
          <p:nvPr>
            <p:ph type="dt" sz="half" idx="10"/>
          </p:nvPr>
        </p:nvSpPr>
        <p:spPr/>
        <p:txBody>
          <a:bodyPr/>
          <a:lstStyle/>
          <a:p>
            <a:fld id="{78DDD149-A360-4FAF-AB68-34E4F56CDA09}" type="datetimeFigureOut">
              <a:rPr lang="en-US" smtClean="0"/>
              <a:pPr/>
              <a:t>8/13/2021</a:t>
            </a:fld>
            <a:endParaRPr lang="en-US"/>
          </a:p>
        </p:txBody>
      </p:sp>
      <p:sp>
        <p:nvSpPr>
          <p:cNvPr id="6" name="Footer Placeholder 5">
            <a:extLst>
              <a:ext uri="{FF2B5EF4-FFF2-40B4-BE49-F238E27FC236}">
                <a16:creationId xmlns:a16="http://schemas.microsoft.com/office/drawing/2014/main" xmlns="" id="{5022602E-0363-456D-A1D3-1E687759C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1B2030D-98F2-4A5F-838C-964A896703A9}"/>
              </a:ext>
            </a:extLst>
          </p:cNvPr>
          <p:cNvSpPr>
            <a:spLocks noGrp="1"/>
          </p:cNvSpPr>
          <p:nvPr>
            <p:ph type="sldNum" sz="quarter" idx="12"/>
          </p:nvPr>
        </p:nvSpPr>
        <p:spPr/>
        <p:txBody>
          <a:bodyPr/>
          <a:lstStyle/>
          <a:p>
            <a:fld id="{DF263AC9-762B-4A22-8111-2E01ADDB8832}" type="slidenum">
              <a:rPr lang="en-US" smtClean="0"/>
              <a:pPr/>
              <a:t>‹#›</a:t>
            </a:fld>
            <a:endParaRPr lang="en-US"/>
          </a:p>
        </p:txBody>
      </p:sp>
    </p:spTree>
    <p:extLst>
      <p:ext uri="{BB962C8B-B14F-4D97-AF65-F5344CB8AC3E}">
        <p14:creationId xmlns:p14="http://schemas.microsoft.com/office/powerpoint/2010/main" xmlns="" val="423086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C5E56-F886-4A84-9724-9838019A8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4CE617F-6C97-4F72-9A66-5219065C2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C3D9E30-4632-4761-82A6-6E7D4242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234D029-EF5A-4166-8497-3EB19BBAB0AE}"/>
              </a:ext>
            </a:extLst>
          </p:cNvPr>
          <p:cNvSpPr>
            <a:spLocks noGrp="1"/>
          </p:cNvSpPr>
          <p:nvPr>
            <p:ph type="dt" sz="half" idx="10"/>
          </p:nvPr>
        </p:nvSpPr>
        <p:spPr/>
        <p:txBody>
          <a:bodyPr/>
          <a:lstStyle/>
          <a:p>
            <a:fld id="{78DDD149-A360-4FAF-AB68-34E4F56CDA09}" type="datetimeFigureOut">
              <a:rPr lang="en-US" smtClean="0"/>
              <a:pPr/>
              <a:t>8/13/2021</a:t>
            </a:fld>
            <a:endParaRPr lang="en-US"/>
          </a:p>
        </p:txBody>
      </p:sp>
      <p:sp>
        <p:nvSpPr>
          <p:cNvPr id="6" name="Footer Placeholder 5">
            <a:extLst>
              <a:ext uri="{FF2B5EF4-FFF2-40B4-BE49-F238E27FC236}">
                <a16:creationId xmlns:a16="http://schemas.microsoft.com/office/drawing/2014/main" xmlns="" id="{A309F56D-5805-4D09-BBD5-AEBA1466F7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1D19E44-D9AE-4EFB-9F4B-C478543C96B2}"/>
              </a:ext>
            </a:extLst>
          </p:cNvPr>
          <p:cNvSpPr>
            <a:spLocks noGrp="1"/>
          </p:cNvSpPr>
          <p:nvPr>
            <p:ph type="sldNum" sz="quarter" idx="12"/>
          </p:nvPr>
        </p:nvSpPr>
        <p:spPr/>
        <p:txBody>
          <a:bodyPr/>
          <a:lstStyle/>
          <a:p>
            <a:fld id="{DF263AC9-762B-4A22-8111-2E01ADDB8832}" type="slidenum">
              <a:rPr lang="en-US" smtClean="0"/>
              <a:pPr/>
              <a:t>‹#›</a:t>
            </a:fld>
            <a:endParaRPr lang="en-US"/>
          </a:p>
        </p:txBody>
      </p:sp>
    </p:spTree>
    <p:extLst>
      <p:ext uri="{BB962C8B-B14F-4D97-AF65-F5344CB8AC3E}">
        <p14:creationId xmlns:p14="http://schemas.microsoft.com/office/powerpoint/2010/main" xmlns="" val="323191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2743180-6DA0-4A0A-9E96-D78170756E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2BD5EC6-4DB8-498F-AE5A-A93E10212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910E6D9-F2EF-4B5C-A641-AF4CD6D414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DD149-A360-4FAF-AB68-34E4F56CDA09}" type="datetimeFigureOut">
              <a:rPr lang="en-US" smtClean="0"/>
              <a:pPr/>
              <a:t>8/13/2021</a:t>
            </a:fld>
            <a:endParaRPr lang="en-US"/>
          </a:p>
        </p:txBody>
      </p:sp>
      <p:sp>
        <p:nvSpPr>
          <p:cNvPr id="5" name="Footer Placeholder 4">
            <a:extLst>
              <a:ext uri="{FF2B5EF4-FFF2-40B4-BE49-F238E27FC236}">
                <a16:creationId xmlns:a16="http://schemas.microsoft.com/office/drawing/2014/main" xmlns="" id="{02013ECF-7E23-426B-BF2E-D10CA3C1F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55332A2-B05B-40CA-B30F-970999103E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63AC9-762B-4A22-8111-2E01ADDB8832}" type="slidenum">
              <a:rPr lang="en-US" smtClean="0"/>
              <a:pPr/>
              <a:t>‹#›</a:t>
            </a:fld>
            <a:endParaRPr lang="en-US"/>
          </a:p>
        </p:txBody>
      </p:sp>
    </p:spTree>
    <p:extLst>
      <p:ext uri="{BB962C8B-B14F-4D97-AF65-F5344CB8AC3E}">
        <p14:creationId xmlns:p14="http://schemas.microsoft.com/office/powerpoint/2010/main" xmlns="" val="2574252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marketplacefairness.org/blog/retail-investors-statisti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0F1BAEA-6F9B-488D-80F5-A9FBE67073A9}"/>
              </a:ext>
            </a:extLst>
          </p:cNvPr>
          <p:cNvSpPr/>
          <p:nvPr/>
        </p:nvSpPr>
        <p:spPr>
          <a:xfrm>
            <a:off x="0" y="5377543"/>
            <a:ext cx="12192000" cy="148045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  Project-1</a:t>
            </a:r>
            <a:endParaRPr lang="en-US" sz="2400" dirty="0"/>
          </a:p>
          <a:p>
            <a:endParaRPr lang="en-US" sz="2000" dirty="0"/>
          </a:p>
          <a:p>
            <a:r>
              <a:rPr lang="en-US" sz="2800" dirty="0" smtClean="0"/>
              <a:t> 									</a:t>
            </a:r>
            <a:r>
              <a:rPr lang="en-US" dirty="0" smtClean="0">
                <a:latin typeface="+mj-lt"/>
              </a:rPr>
              <a:t>Group </a:t>
            </a:r>
            <a:r>
              <a:rPr lang="en-US" dirty="0">
                <a:latin typeface="+mj-lt"/>
              </a:rPr>
              <a:t>3 </a:t>
            </a:r>
            <a:r>
              <a:rPr lang="en-US" dirty="0" smtClean="0">
                <a:latin typeface="+mj-lt"/>
              </a:rPr>
              <a:t>(Sam</a:t>
            </a:r>
            <a:r>
              <a:rPr lang="en-US" dirty="0">
                <a:latin typeface="+mj-lt"/>
              </a:rPr>
              <a:t>, </a:t>
            </a:r>
            <a:r>
              <a:rPr lang="en-US" dirty="0" err="1" smtClean="0">
                <a:latin typeface="+mj-lt"/>
              </a:rPr>
              <a:t>Saeed</a:t>
            </a:r>
            <a:r>
              <a:rPr lang="en-US" dirty="0" smtClean="0">
                <a:latin typeface="+mj-lt"/>
              </a:rPr>
              <a:t>, Julia </a:t>
            </a:r>
            <a:r>
              <a:rPr lang="en-US" dirty="0">
                <a:latin typeface="+mj-lt"/>
              </a:rPr>
              <a:t>&amp; Prateek)</a:t>
            </a:r>
          </a:p>
        </p:txBody>
      </p:sp>
      <p:sp>
        <p:nvSpPr>
          <p:cNvPr id="3" name="TextBox 2"/>
          <p:cNvSpPr txBox="1"/>
          <p:nvPr/>
        </p:nvSpPr>
        <p:spPr>
          <a:xfrm>
            <a:off x="107852" y="5967234"/>
            <a:ext cx="3651348"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4400" dirty="0" smtClean="0">
                <a:solidFill>
                  <a:schemeClr val="bg1"/>
                </a:solidFill>
                <a:latin typeface="+mj-lt"/>
              </a:rPr>
              <a:t>QUICKR PICKR</a:t>
            </a:r>
            <a:endParaRPr lang="en-US" sz="4400" dirty="0">
              <a:solidFill>
                <a:schemeClr val="bg1"/>
              </a:solidFill>
              <a:latin typeface="+mj-lt"/>
            </a:endParaRPr>
          </a:p>
        </p:txBody>
      </p:sp>
    </p:spTree>
    <p:extLst>
      <p:ext uri="{BB962C8B-B14F-4D97-AF65-F5344CB8AC3E}">
        <p14:creationId xmlns:p14="http://schemas.microsoft.com/office/powerpoint/2010/main" xmlns="" val="2185843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222" y="210382"/>
            <a:ext cx="11766452" cy="788424"/>
          </a:xfrm>
        </p:spPr>
        <p:txBody>
          <a:bodyPr>
            <a:normAutofit/>
          </a:bodyPr>
          <a:lstStyle/>
          <a:p>
            <a:r>
              <a:rPr lang="en-US" sz="4000" dirty="0" smtClean="0">
                <a:solidFill>
                  <a:srgbClr val="00B0F0"/>
                </a:solidFill>
              </a:rPr>
              <a:t>PROJECT DEFINITION</a:t>
            </a:r>
            <a:endParaRPr lang="en-US" sz="4000" dirty="0">
              <a:solidFill>
                <a:srgbClr val="00B0F0"/>
              </a:solidFill>
            </a:endParaRPr>
          </a:p>
        </p:txBody>
      </p:sp>
      <p:sp>
        <p:nvSpPr>
          <p:cNvPr id="3" name="Content Placeholder 2"/>
          <p:cNvSpPr>
            <a:spLocks noGrp="1"/>
          </p:cNvSpPr>
          <p:nvPr>
            <p:ph idx="1"/>
          </p:nvPr>
        </p:nvSpPr>
        <p:spPr>
          <a:xfrm>
            <a:off x="331762" y="1361390"/>
            <a:ext cx="11485099" cy="5123815"/>
          </a:xfrm>
        </p:spPr>
        <p:txBody>
          <a:bodyPr>
            <a:normAutofit fontScale="70000" lnSpcReduction="20000"/>
          </a:bodyPr>
          <a:lstStyle/>
          <a:p>
            <a:pPr>
              <a:buNone/>
            </a:pPr>
            <a:r>
              <a:rPr lang="en-US" sz="1600" dirty="0" smtClean="0">
                <a:solidFill>
                  <a:srgbClr val="C00000"/>
                </a:solidFill>
                <a:latin typeface="+mj-lt"/>
              </a:rPr>
              <a:t>BACKGROUND</a:t>
            </a:r>
          </a:p>
          <a:p>
            <a:pPr marL="0" indent="0">
              <a:buNone/>
            </a:pPr>
            <a:r>
              <a:rPr lang="en-US" sz="1600" dirty="0" smtClean="0">
                <a:solidFill>
                  <a:schemeClr val="accent1">
                    <a:lumMod val="75000"/>
                  </a:schemeClr>
                </a:solidFill>
              </a:rPr>
              <a:t>Finding </a:t>
            </a:r>
            <a:r>
              <a:rPr lang="en-US" sz="1600" dirty="0" smtClean="0">
                <a:solidFill>
                  <a:schemeClr val="accent1">
                    <a:lumMod val="75000"/>
                  </a:schemeClr>
                </a:solidFill>
              </a:rPr>
              <a:t>new stocks to invest in can be a tedious task. From researching stocks, following the market, measuring returns, and so many other things, these tasks can take up so much of your time. Why sit behind your computer or on your phone for countless hours researching stocks, when you could be doing other things with your time. You have a whole life to live and enjoy. Don't get dragged down by these stifling tasks. Let the </a:t>
            </a:r>
            <a:r>
              <a:rPr lang="en-US" sz="1600" dirty="0" err="1" smtClean="0">
                <a:solidFill>
                  <a:schemeClr val="accent1">
                    <a:lumMod val="75000"/>
                  </a:schemeClr>
                </a:solidFill>
              </a:rPr>
              <a:t>Quickr</a:t>
            </a:r>
            <a:r>
              <a:rPr lang="en-US" sz="1600" dirty="0" smtClean="0">
                <a:solidFill>
                  <a:schemeClr val="accent1">
                    <a:lumMod val="75000"/>
                  </a:schemeClr>
                </a:solidFill>
              </a:rPr>
              <a:t> </a:t>
            </a:r>
            <a:r>
              <a:rPr lang="en-US" sz="1600" dirty="0" err="1" smtClean="0">
                <a:solidFill>
                  <a:schemeClr val="accent1">
                    <a:lumMod val="75000"/>
                  </a:schemeClr>
                </a:solidFill>
              </a:rPr>
              <a:t>Pickr</a:t>
            </a:r>
            <a:r>
              <a:rPr lang="en-US" sz="1600" dirty="0" smtClean="0">
                <a:solidFill>
                  <a:schemeClr val="accent1">
                    <a:lumMod val="75000"/>
                  </a:schemeClr>
                </a:solidFill>
              </a:rPr>
              <a:t> assist you</a:t>
            </a:r>
            <a:r>
              <a:rPr lang="en-US" sz="1600" dirty="0" smtClean="0">
                <a:solidFill>
                  <a:schemeClr val="accent1">
                    <a:lumMod val="75000"/>
                  </a:schemeClr>
                </a:solidFill>
              </a:rPr>
              <a:t>.</a:t>
            </a:r>
          </a:p>
          <a:p>
            <a:pPr marL="0" indent="0">
              <a:buNone/>
            </a:pPr>
            <a:r>
              <a:rPr lang="en-US" sz="1600" dirty="0" smtClean="0">
                <a:solidFill>
                  <a:schemeClr val="accent1">
                    <a:lumMod val="75000"/>
                  </a:schemeClr>
                </a:solidFill>
              </a:rPr>
              <a:t>QUICKR PICKR is a startup concept, with an idea to revolutionize the retail investor space in </a:t>
            </a:r>
            <a:r>
              <a:rPr lang="en-US" sz="1600" dirty="0" err="1" smtClean="0">
                <a:solidFill>
                  <a:schemeClr val="accent1">
                    <a:lumMod val="75000"/>
                  </a:schemeClr>
                </a:solidFill>
              </a:rPr>
              <a:t>FinTech</a:t>
            </a:r>
            <a:r>
              <a:rPr lang="en-US" sz="1600" dirty="0" smtClean="0">
                <a:solidFill>
                  <a:schemeClr val="accent1">
                    <a:lumMod val="75000"/>
                  </a:schemeClr>
                </a:solidFill>
              </a:rPr>
              <a:t> world. We are building an investment app for retail investors to invest safely using our wide range of professional products to make sound financial decisions for higher returns. QUICKR PICKER is an app based  solution offering wide range of services:</a:t>
            </a:r>
          </a:p>
          <a:p>
            <a:pPr marL="0" indent="0">
              <a:buNone/>
            </a:pPr>
            <a:endParaRPr lang="en-US" sz="1600" dirty="0" smtClean="0">
              <a:solidFill>
                <a:schemeClr val="accent1">
                  <a:lumMod val="75000"/>
                </a:schemeClr>
              </a:solidFill>
              <a:latin typeface="+mj-lt"/>
            </a:endParaRPr>
          </a:p>
          <a:p>
            <a:pPr marL="0" indent="0"/>
            <a:r>
              <a:rPr lang="en-US" sz="1600" dirty="0" smtClean="0">
                <a:solidFill>
                  <a:schemeClr val="accent1">
                    <a:lumMod val="75000"/>
                  </a:schemeClr>
                </a:solidFill>
                <a:latin typeface="+mj-lt"/>
              </a:rPr>
              <a:t> </a:t>
            </a:r>
            <a:r>
              <a:rPr lang="en-US" sz="1600" dirty="0" smtClean="0">
                <a:solidFill>
                  <a:schemeClr val="accent1">
                    <a:lumMod val="75000"/>
                  </a:schemeClr>
                </a:solidFill>
                <a:latin typeface="+mj-lt"/>
              </a:rPr>
              <a:t>RSI (Relative Strength Indicator)</a:t>
            </a:r>
          </a:p>
          <a:p>
            <a:pPr marL="0" indent="0"/>
            <a:r>
              <a:rPr lang="en-US" sz="1600" dirty="0" smtClean="0">
                <a:solidFill>
                  <a:schemeClr val="accent1">
                    <a:lumMod val="75000"/>
                  </a:schemeClr>
                </a:solidFill>
                <a:latin typeface="+mj-lt"/>
              </a:rPr>
              <a:t> </a:t>
            </a:r>
            <a:r>
              <a:rPr lang="en-US" sz="1600" dirty="0" smtClean="0">
                <a:solidFill>
                  <a:schemeClr val="accent1">
                    <a:lumMod val="75000"/>
                  </a:schemeClr>
                </a:solidFill>
                <a:latin typeface="+mj-lt"/>
              </a:rPr>
              <a:t>Forward Price Earnings</a:t>
            </a:r>
          </a:p>
          <a:p>
            <a:pPr marL="0" indent="0"/>
            <a:r>
              <a:rPr lang="en-US" sz="1600" dirty="0" smtClean="0">
                <a:solidFill>
                  <a:schemeClr val="accent1">
                    <a:lumMod val="75000"/>
                  </a:schemeClr>
                </a:solidFill>
                <a:latin typeface="+mj-lt"/>
              </a:rPr>
              <a:t> </a:t>
            </a:r>
            <a:endParaRPr lang="en-US" sz="1600" dirty="0" smtClean="0">
              <a:solidFill>
                <a:schemeClr val="accent1">
                  <a:lumMod val="75000"/>
                </a:schemeClr>
              </a:solidFill>
              <a:latin typeface="+mj-lt"/>
            </a:endParaRPr>
          </a:p>
          <a:p>
            <a:pPr>
              <a:buNone/>
            </a:pPr>
            <a:r>
              <a:rPr lang="en-US" sz="1600" dirty="0" smtClean="0">
                <a:solidFill>
                  <a:schemeClr val="accent1">
                    <a:lumMod val="75000"/>
                  </a:schemeClr>
                </a:solidFill>
                <a:latin typeface="+mj-lt"/>
              </a:rPr>
              <a:t>   </a:t>
            </a:r>
          </a:p>
          <a:p>
            <a:pPr>
              <a:buNone/>
            </a:pPr>
            <a:r>
              <a:rPr lang="en-US" sz="1600" dirty="0" smtClean="0">
                <a:solidFill>
                  <a:srgbClr val="C00000"/>
                </a:solidFill>
                <a:latin typeface="+mj-lt"/>
              </a:rPr>
              <a:t>PRODUCT STATE</a:t>
            </a:r>
          </a:p>
          <a:p>
            <a:pPr>
              <a:buNone/>
            </a:pPr>
            <a:r>
              <a:rPr lang="en-US" sz="1600" dirty="0" smtClean="0">
                <a:solidFill>
                  <a:schemeClr val="accent1">
                    <a:lumMod val="75000"/>
                  </a:schemeClr>
                </a:solidFill>
                <a:latin typeface="+mj-lt"/>
              </a:rPr>
              <a:t>Concept/Prototype</a:t>
            </a:r>
            <a:endParaRPr lang="en-US" sz="1600" dirty="0" smtClean="0">
              <a:solidFill>
                <a:schemeClr val="accent1">
                  <a:lumMod val="75000"/>
                </a:schemeClr>
              </a:solidFill>
              <a:latin typeface="+mj-lt"/>
            </a:endParaRPr>
          </a:p>
          <a:p>
            <a:pPr>
              <a:buNone/>
            </a:pPr>
            <a:endParaRPr lang="en-US" sz="1600" dirty="0" smtClean="0">
              <a:solidFill>
                <a:srgbClr val="C00000"/>
              </a:solidFill>
              <a:latin typeface="+mj-lt"/>
            </a:endParaRPr>
          </a:p>
          <a:p>
            <a:pPr>
              <a:buNone/>
            </a:pPr>
            <a:r>
              <a:rPr lang="en-US" sz="1600" dirty="0" smtClean="0">
                <a:solidFill>
                  <a:srgbClr val="C00000"/>
                </a:solidFill>
                <a:latin typeface="+mj-lt"/>
              </a:rPr>
              <a:t>MOTIVATION</a:t>
            </a:r>
          </a:p>
          <a:p>
            <a:pPr>
              <a:buNone/>
            </a:pPr>
            <a:r>
              <a:rPr lang="en-US" sz="1600" dirty="0" smtClean="0">
                <a:solidFill>
                  <a:srgbClr val="C00000"/>
                </a:solidFill>
                <a:latin typeface="+mj-lt"/>
                <a:hlinkClick r:id="rId2"/>
              </a:rPr>
              <a:t>https://www.marketplacefairness.org/blog/retail-investors-statistics</a:t>
            </a:r>
            <a:r>
              <a:rPr lang="en-US" sz="1600" dirty="0" smtClean="0">
                <a:solidFill>
                  <a:srgbClr val="C00000"/>
                </a:solidFill>
                <a:latin typeface="+mj-lt"/>
                <a:hlinkClick r:id="rId2"/>
              </a:rPr>
              <a:t>/</a:t>
            </a:r>
            <a:endParaRPr lang="en-US" sz="1600" dirty="0" smtClean="0">
              <a:solidFill>
                <a:srgbClr val="C00000"/>
              </a:solidFill>
              <a:latin typeface="+mj-lt"/>
            </a:endParaRPr>
          </a:p>
          <a:p>
            <a:pPr>
              <a:buNone/>
            </a:pPr>
            <a:r>
              <a:rPr lang="en-US" sz="1600" dirty="0" smtClean="0">
                <a:solidFill>
                  <a:srgbClr val="C00000"/>
                </a:solidFill>
                <a:latin typeface="+mj-lt"/>
              </a:rPr>
              <a:t>https://www.statista.com/statistics/1257441/retail-investing-market-share-usa/</a:t>
            </a:r>
            <a:endParaRPr lang="en-US" sz="1600" dirty="0" smtClean="0">
              <a:solidFill>
                <a:srgbClr val="C00000"/>
              </a:solidFill>
              <a:latin typeface="+mj-lt"/>
            </a:endParaRPr>
          </a:p>
          <a:p>
            <a:pPr>
              <a:buNone/>
            </a:pPr>
            <a:endParaRPr lang="en-US" sz="1600" dirty="0" smtClean="0">
              <a:solidFill>
                <a:srgbClr val="C00000"/>
              </a:solidFill>
              <a:latin typeface="+mj-lt"/>
            </a:endParaRPr>
          </a:p>
          <a:p>
            <a:pPr>
              <a:buNone/>
            </a:pPr>
            <a:r>
              <a:rPr lang="en-US" sz="1600" dirty="0" smtClean="0">
                <a:solidFill>
                  <a:srgbClr val="C00000"/>
                </a:solidFill>
                <a:latin typeface="+mj-lt"/>
              </a:rPr>
              <a:t>VISION</a:t>
            </a:r>
          </a:p>
          <a:p>
            <a:pPr>
              <a:buNone/>
            </a:pPr>
            <a:r>
              <a:rPr lang="en-US" sz="1600" dirty="0" smtClean="0">
                <a:solidFill>
                  <a:srgbClr val="C00000"/>
                </a:solidFill>
                <a:latin typeface="+mj-lt"/>
              </a:rPr>
              <a:t>TO BE</a:t>
            </a:r>
            <a:endParaRPr lang="en-US" sz="1600" dirty="0" smtClean="0">
              <a:solidFill>
                <a:schemeClr val="accent1">
                  <a:lumMod val="75000"/>
                </a:schemeClr>
              </a:solidFill>
              <a:latin typeface="+mj-lt"/>
            </a:endParaRPr>
          </a:p>
          <a:p>
            <a:pPr>
              <a:buNone/>
            </a:pPr>
            <a:endParaRPr lang="en-US" sz="1600" dirty="0" smtClean="0">
              <a:solidFill>
                <a:schemeClr val="accent1">
                  <a:lumMod val="75000"/>
                </a:schemeClr>
              </a:solidFill>
              <a:latin typeface="+mj-lt"/>
            </a:endParaRPr>
          </a:p>
          <a:p>
            <a:pPr>
              <a:buNone/>
            </a:pPr>
            <a:r>
              <a:rPr lang="en-US" sz="2000" b="1" dirty="0" smtClean="0">
                <a:solidFill>
                  <a:schemeClr val="accent1">
                    <a:lumMod val="75000"/>
                  </a:schemeClr>
                </a:solidFill>
                <a:latin typeface="+mj-lt"/>
              </a:rPr>
              <a:t>Minutes: 2 Max</a:t>
            </a:r>
            <a:endParaRPr lang="en-US" sz="2000" b="1" dirty="0" smtClean="0">
              <a:solidFill>
                <a:schemeClr val="accent1">
                  <a:lumMod val="75000"/>
                </a:schemeClr>
              </a:solidFill>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96" y="224373"/>
            <a:ext cx="7144484" cy="788424"/>
          </a:xfrm>
        </p:spPr>
        <p:txBody>
          <a:bodyPr>
            <a:normAutofit/>
          </a:bodyPr>
          <a:lstStyle/>
          <a:p>
            <a:r>
              <a:rPr lang="en-US" sz="4000" dirty="0" smtClean="0">
                <a:solidFill>
                  <a:srgbClr val="00B0F0"/>
                </a:solidFill>
              </a:rPr>
              <a:t>PROJECT TIMELINE</a:t>
            </a:r>
            <a:endParaRPr lang="en-US" sz="2000" dirty="0">
              <a:solidFill>
                <a:srgbClr val="00B0F0"/>
              </a:solidFill>
            </a:endParaRPr>
          </a:p>
        </p:txBody>
      </p:sp>
      <p:sp>
        <p:nvSpPr>
          <p:cNvPr id="3" name="Content Placeholder 2"/>
          <p:cNvSpPr>
            <a:spLocks noGrp="1"/>
          </p:cNvSpPr>
          <p:nvPr>
            <p:ph idx="1"/>
          </p:nvPr>
        </p:nvSpPr>
        <p:spPr>
          <a:xfrm>
            <a:off x="370447" y="2160921"/>
            <a:ext cx="2184068" cy="814508"/>
          </a:xfrm>
        </p:spPr>
        <p:txBody>
          <a:bodyPr anchor="ctr">
            <a:normAutofit/>
          </a:bodyPr>
          <a:lstStyle/>
          <a:p>
            <a:pPr>
              <a:buNone/>
            </a:pPr>
            <a:r>
              <a:rPr lang="en-US" sz="2000" dirty="0" smtClean="0">
                <a:solidFill>
                  <a:schemeClr val="accent2">
                    <a:lumMod val="75000"/>
                  </a:schemeClr>
                </a:solidFill>
                <a:latin typeface="+mj-lt"/>
              </a:rPr>
              <a:t>KEY EVENTS</a:t>
            </a:r>
            <a:endParaRPr lang="en-US" sz="2000" dirty="0" smtClean="0">
              <a:latin typeface="+mj-lt"/>
            </a:endParaRPr>
          </a:p>
          <a:p>
            <a:pPr marL="0" indent="0">
              <a:buNone/>
            </a:pPr>
            <a:r>
              <a:rPr lang="en-US" sz="1700" dirty="0" smtClean="0"/>
              <a:t>	</a:t>
            </a:r>
            <a:endParaRPr lang="en-US" sz="1700" dirty="0" smtClean="0">
              <a:latin typeface="+mj-lt"/>
            </a:endParaRPr>
          </a:p>
        </p:txBody>
      </p:sp>
      <p:sp>
        <p:nvSpPr>
          <p:cNvPr id="23" name="Rectangle 22"/>
          <p:cNvSpPr/>
          <p:nvPr/>
        </p:nvSpPr>
        <p:spPr>
          <a:xfrm>
            <a:off x="554160" y="4098016"/>
            <a:ext cx="1113769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rot="5400000">
            <a:off x="380823" y="4121453"/>
            <a:ext cx="344773"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737193" y="4119419"/>
            <a:ext cx="344773"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4518436" y="4108331"/>
            <a:ext cx="344773"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11521847" y="4131450"/>
            <a:ext cx="344773"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1857829" y="5435470"/>
            <a:ext cx="4760685" cy="434714"/>
          </a:xfrm>
          <a:prstGeom prst="round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CODE DEVELOPMENT</a:t>
            </a:r>
            <a:endParaRPr lang="en-US" dirty="0">
              <a:solidFill>
                <a:schemeClr val="tx1"/>
              </a:solidFill>
              <a:latin typeface="+mj-lt"/>
            </a:endParaRPr>
          </a:p>
        </p:txBody>
      </p:sp>
      <p:sp>
        <p:nvSpPr>
          <p:cNvPr id="31" name="Rounded Rectangle 30"/>
          <p:cNvSpPr/>
          <p:nvPr/>
        </p:nvSpPr>
        <p:spPr>
          <a:xfrm>
            <a:off x="1016001" y="4802911"/>
            <a:ext cx="3744685" cy="434714"/>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mj-lt"/>
              </a:rPr>
              <a:t>DOCUMENTING USER STORIES</a:t>
            </a:r>
            <a:endParaRPr lang="en-US" dirty="0">
              <a:solidFill>
                <a:schemeClr val="bg1"/>
              </a:solidFill>
              <a:latin typeface="+mj-lt"/>
            </a:endParaRPr>
          </a:p>
        </p:txBody>
      </p:sp>
      <p:sp>
        <p:nvSpPr>
          <p:cNvPr id="15" name="Isosceles Triangle 14"/>
          <p:cNvSpPr/>
          <p:nvPr/>
        </p:nvSpPr>
        <p:spPr>
          <a:xfrm>
            <a:off x="9330144" y="3908689"/>
            <a:ext cx="321855" cy="387536"/>
          </a:xfrm>
          <a:prstGeom prst="triangle">
            <a:avLst>
              <a:gd name="adj" fmla="val 5262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042038" y="3548006"/>
            <a:ext cx="856342" cy="348343"/>
          </a:xfrm>
          <a:prstGeom prst="rect">
            <a:avLst/>
          </a:prstGeom>
          <a:noFill/>
        </p:spPr>
        <p:txBody>
          <a:bodyPr wrap="square" rtlCol="0">
            <a:spAutoFit/>
          </a:bodyPr>
          <a:lstStyle/>
          <a:p>
            <a:pPr algn="ctr"/>
            <a:r>
              <a:rPr lang="en-US" sz="1600" dirty="0" smtClean="0">
                <a:latin typeface="+mj-lt"/>
              </a:rPr>
              <a:t>GO LIVE</a:t>
            </a:r>
            <a:endParaRPr lang="en-US" sz="1600" dirty="0">
              <a:latin typeface="+mj-lt"/>
            </a:endParaRPr>
          </a:p>
        </p:txBody>
      </p:sp>
      <p:sp>
        <p:nvSpPr>
          <p:cNvPr id="18" name="TextBox 17"/>
          <p:cNvSpPr txBox="1"/>
          <p:nvPr/>
        </p:nvSpPr>
        <p:spPr>
          <a:xfrm>
            <a:off x="10417632" y="3253005"/>
            <a:ext cx="1152068" cy="830997"/>
          </a:xfrm>
          <a:prstGeom prst="rect">
            <a:avLst/>
          </a:prstGeom>
          <a:noFill/>
        </p:spPr>
        <p:txBody>
          <a:bodyPr wrap="square" rtlCol="0">
            <a:spAutoFit/>
          </a:bodyPr>
          <a:lstStyle/>
          <a:p>
            <a:pPr algn="ctr"/>
            <a:r>
              <a:rPr lang="en-US" sz="1600" dirty="0" smtClean="0">
                <a:latin typeface="+mj-lt"/>
              </a:rPr>
              <a:t>Post </a:t>
            </a:r>
          </a:p>
          <a:p>
            <a:pPr algn="ctr"/>
            <a:r>
              <a:rPr lang="en-US" sz="1600" dirty="0" smtClean="0">
                <a:latin typeface="+mj-lt"/>
              </a:rPr>
              <a:t>Go-Live </a:t>
            </a:r>
          </a:p>
          <a:p>
            <a:pPr algn="ctr"/>
            <a:r>
              <a:rPr lang="en-US" sz="1600" dirty="0" smtClean="0">
                <a:latin typeface="+mj-lt"/>
              </a:rPr>
              <a:t>Support</a:t>
            </a:r>
            <a:endParaRPr lang="en-US" sz="1600" dirty="0">
              <a:latin typeface="+mj-lt"/>
            </a:endParaRPr>
          </a:p>
        </p:txBody>
      </p:sp>
      <p:sp>
        <p:nvSpPr>
          <p:cNvPr id="21" name="Right Arrow 20"/>
          <p:cNvSpPr/>
          <p:nvPr/>
        </p:nvSpPr>
        <p:spPr>
          <a:xfrm>
            <a:off x="10261600" y="4162415"/>
            <a:ext cx="1263649" cy="449489"/>
          </a:xfrm>
          <a:prstGeom prst="rightArrow">
            <a:avLst>
              <a:gd name="adj1" fmla="val 22603"/>
              <a:gd name="adj2" fmla="val 287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933180" y="4368063"/>
            <a:ext cx="1139733" cy="338554"/>
          </a:xfrm>
          <a:prstGeom prst="rect">
            <a:avLst/>
          </a:prstGeom>
          <a:noFill/>
        </p:spPr>
        <p:txBody>
          <a:bodyPr wrap="square" rtlCol="0">
            <a:spAutoFit/>
          </a:bodyPr>
          <a:lstStyle/>
          <a:p>
            <a:pPr algn="ctr"/>
            <a:r>
              <a:rPr lang="en-US" sz="1600" dirty="0" smtClean="0">
                <a:latin typeface="+mj-lt"/>
              </a:rPr>
              <a:t>21 Aug 21</a:t>
            </a:r>
            <a:endParaRPr lang="en-US" sz="1600" dirty="0">
              <a:latin typeface="+mj-lt"/>
            </a:endParaRPr>
          </a:p>
        </p:txBody>
      </p:sp>
      <p:sp>
        <p:nvSpPr>
          <p:cNvPr id="24" name="TextBox 23"/>
          <p:cNvSpPr txBox="1"/>
          <p:nvPr/>
        </p:nvSpPr>
        <p:spPr>
          <a:xfrm>
            <a:off x="284027" y="4341302"/>
            <a:ext cx="1011373" cy="338554"/>
          </a:xfrm>
          <a:prstGeom prst="rect">
            <a:avLst/>
          </a:prstGeom>
          <a:noFill/>
        </p:spPr>
        <p:txBody>
          <a:bodyPr wrap="square" rtlCol="0">
            <a:spAutoFit/>
          </a:bodyPr>
          <a:lstStyle/>
          <a:p>
            <a:pPr algn="ctr"/>
            <a:r>
              <a:rPr lang="en-US" sz="1600" dirty="0" smtClean="0">
                <a:latin typeface="+mj-lt"/>
              </a:rPr>
              <a:t>04 Aug 21</a:t>
            </a:r>
            <a:endParaRPr lang="en-US" sz="1600" dirty="0">
              <a:latin typeface="+mj-lt"/>
            </a:endParaRPr>
          </a:p>
        </p:txBody>
      </p:sp>
      <p:cxnSp>
        <p:nvCxnSpPr>
          <p:cNvPr id="36" name="Straight Connector 35"/>
          <p:cNvCxnSpPr/>
          <p:nvPr/>
        </p:nvCxnSpPr>
        <p:spPr>
          <a:xfrm rot="5400000">
            <a:off x="7795477" y="4113321"/>
            <a:ext cx="344773"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568826" y="3569777"/>
            <a:ext cx="856342" cy="348343"/>
          </a:xfrm>
          <a:prstGeom prst="rect">
            <a:avLst/>
          </a:prstGeom>
          <a:noFill/>
        </p:spPr>
        <p:txBody>
          <a:bodyPr wrap="square" rtlCol="0">
            <a:spAutoFit/>
          </a:bodyPr>
          <a:lstStyle/>
          <a:p>
            <a:pPr algn="ctr"/>
            <a:r>
              <a:rPr lang="en-US" sz="1600" dirty="0" smtClean="0">
                <a:latin typeface="+mj-lt"/>
              </a:rPr>
              <a:t>QA/UAT</a:t>
            </a:r>
            <a:endParaRPr lang="en-US" sz="1600" dirty="0">
              <a:latin typeface="+mj-lt"/>
            </a:endParaRPr>
          </a:p>
        </p:txBody>
      </p:sp>
      <p:sp>
        <p:nvSpPr>
          <p:cNvPr id="39" name="TextBox 38"/>
          <p:cNvSpPr txBox="1"/>
          <p:nvPr/>
        </p:nvSpPr>
        <p:spPr>
          <a:xfrm>
            <a:off x="5587632" y="3606066"/>
            <a:ext cx="1509854" cy="338554"/>
          </a:xfrm>
          <a:prstGeom prst="rect">
            <a:avLst/>
          </a:prstGeom>
          <a:noFill/>
        </p:spPr>
        <p:txBody>
          <a:bodyPr wrap="square" rtlCol="0">
            <a:spAutoFit/>
          </a:bodyPr>
          <a:lstStyle/>
          <a:p>
            <a:pPr algn="ctr"/>
            <a:r>
              <a:rPr lang="en-US" sz="1600" dirty="0" smtClean="0">
                <a:latin typeface="+mj-lt"/>
              </a:rPr>
              <a:t>CODE BUILD</a:t>
            </a:r>
            <a:endParaRPr lang="en-US" sz="1600" dirty="0">
              <a:latin typeface="+mj-lt"/>
            </a:endParaRPr>
          </a:p>
        </p:txBody>
      </p:sp>
      <p:sp>
        <p:nvSpPr>
          <p:cNvPr id="40" name="TextBox 39"/>
          <p:cNvSpPr txBox="1"/>
          <p:nvPr/>
        </p:nvSpPr>
        <p:spPr>
          <a:xfrm>
            <a:off x="4172492" y="3366575"/>
            <a:ext cx="1067165" cy="584775"/>
          </a:xfrm>
          <a:prstGeom prst="rect">
            <a:avLst/>
          </a:prstGeom>
          <a:noFill/>
        </p:spPr>
        <p:txBody>
          <a:bodyPr wrap="square" rtlCol="0">
            <a:spAutoFit/>
          </a:bodyPr>
          <a:lstStyle/>
          <a:p>
            <a:pPr algn="ctr"/>
            <a:r>
              <a:rPr lang="en-US" sz="1600" dirty="0" smtClean="0">
                <a:latin typeface="+mj-lt"/>
              </a:rPr>
              <a:t>DESIGN </a:t>
            </a:r>
          </a:p>
          <a:p>
            <a:pPr algn="ctr"/>
            <a:r>
              <a:rPr lang="en-US" sz="1600" dirty="0" smtClean="0">
                <a:latin typeface="+mj-lt"/>
              </a:rPr>
              <a:t>MVP</a:t>
            </a:r>
            <a:endParaRPr lang="en-US" sz="1600" dirty="0">
              <a:latin typeface="+mj-lt"/>
            </a:endParaRPr>
          </a:p>
        </p:txBody>
      </p:sp>
      <p:sp>
        <p:nvSpPr>
          <p:cNvPr id="41" name="TextBox 40"/>
          <p:cNvSpPr txBox="1"/>
          <p:nvPr/>
        </p:nvSpPr>
        <p:spPr>
          <a:xfrm>
            <a:off x="333828" y="3330291"/>
            <a:ext cx="914402" cy="584775"/>
          </a:xfrm>
          <a:prstGeom prst="rect">
            <a:avLst/>
          </a:prstGeom>
          <a:noFill/>
        </p:spPr>
        <p:txBody>
          <a:bodyPr wrap="square" rtlCol="0">
            <a:spAutoFit/>
          </a:bodyPr>
          <a:lstStyle/>
          <a:p>
            <a:pPr algn="ctr"/>
            <a:r>
              <a:rPr lang="en-US" sz="1600" dirty="0" smtClean="0">
                <a:latin typeface="+mj-lt"/>
              </a:rPr>
              <a:t>PROJECT </a:t>
            </a:r>
          </a:p>
          <a:p>
            <a:pPr algn="ctr"/>
            <a:r>
              <a:rPr lang="en-US" sz="1600" dirty="0" smtClean="0">
                <a:latin typeface="+mj-lt"/>
              </a:rPr>
              <a:t>DEFINED</a:t>
            </a:r>
            <a:endParaRPr lang="en-US" sz="1600" dirty="0">
              <a:latin typeface="+mj-lt"/>
            </a:endParaRPr>
          </a:p>
        </p:txBody>
      </p:sp>
      <p:sp>
        <p:nvSpPr>
          <p:cNvPr id="44" name="TextBox 43"/>
          <p:cNvSpPr txBox="1"/>
          <p:nvPr/>
        </p:nvSpPr>
        <p:spPr>
          <a:xfrm>
            <a:off x="1451061" y="3344808"/>
            <a:ext cx="1016367" cy="584775"/>
          </a:xfrm>
          <a:prstGeom prst="rect">
            <a:avLst/>
          </a:prstGeom>
          <a:noFill/>
        </p:spPr>
        <p:txBody>
          <a:bodyPr wrap="square" rtlCol="0">
            <a:spAutoFit/>
          </a:bodyPr>
          <a:lstStyle/>
          <a:p>
            <a:pPr algn="ctr"/>
            <a:r>
              <a:rPr lang="en-US" sz="1600" dirty="0" smtClean="0">
                <a:latin typeface="+mj-lt"/>
              </a:rPr>
              <a:t>USER </a:t>
            </a:r>
          </a:p>
          <a:p>
            <a:pPr algn="ctr"/>
            <a:r>
              <a:rPr lang="en-US" sz="1600" dirty="0" smtClean="0">
                <a:latin typeface="+mj-lt"/>
              </a:rPr>
              <a:t>STORIES</a:t>
            </a:r>
            <a:endParaRPr lang="en-US" sz="1600" dirty="0">
              <a:latin typeface="+mj-lt"/>
            </a:endParaRPr>
          </a:p>
        </p:txBody>
      </p:sp>
      <p:sp>
        <p:nvSpPr>
          <p:cNvPr id="45" name="Rounded Rectangle 44"/>
          <p:cNvSpPr/>
          <p:nvPr/>
        </p:nvSpPr>
        <p:spPr>
          <a:xfrm>
            <a:off x="6667500" y="5432749"/>
            <a:ext cx="1352550" cy="434714"/>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QA/UAT</a:t>
            </a:r>
            <a:endParaRPr lang="en-US" dirty="0">
              <a:solidFill>
                <a:schemeClr val="tx1"/>
              </a:solidFill>
              <a:latin typeface="+mj-lt"/>
            </a:endParaRPr>
          </a:p>
        </p:txBody>
      </p:sp>
      <p:sp>
        <p:nvSpPr>
          <p:cNvPr id="46" name="Rounded Rectangle 45"/>
          <p:cNvSpPr/>
          <p:nvPr/>
        </p:nvSpPr>
        <p:spPr>
          <a:xfrm>
            <a:off x="9456420" y="5432749"/>
            <a:ext cx="2225040" cy="434714"/>
          </a:xfrm>
          <a:prstGeom prst="round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ITERATION 2</a:t>
            </a:r>
            <a:endParaRPr lang="en-US" dirty="0">
              <a:solidFill>
                <a:schemeClr val="tx1"/>
              </a:solidFill>
              <a:latin typeface="+mj-lt"/>
            </a:endParaRPr>
          </a:p>
        </p:txBody>
      </p:sp>
      <p:sp>
        <p:nvSpPr>
          <p:cNvPr id="47" name="Oval 46"/>
          <p:cNvSpPr/>
          <p:nvPr/>
        </p:nvSpPr>
        <p:spPr>
          <a:xfrm>
            <a:off x="6178369" y="3990700"/>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rot="5400000">
            <a:off x="3065251" y="4112159"/>
            <a:ext cx="344773"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575920" y="3366577"/>
            <a:ext cx="1357451" cy="584775"/>
          </a:xfrm>
          <a:prstGeom prst="rect">
            <a:avLst/>
          </a:prstGeom>
          <a:noFill/>
        </p:spPr>
        <p:txBody>
          <a:bodyPr wrap="square" rtlCol="0">
            <a:spAutoFit/>
          </a:bodyPr>
          <a:lstStyle/>
          <a:p>
            <a:pPr algn="ctr"/>
            <a:r>
              <a:rPr lang="en-US" sz="1600" dirty="0" smtClean="0">
                <a:latin typeface="+mj-lt"/>
              </a:rPr>
              <a:t>DATA COLLECTION</a:t>
            </a:r>
            <a:endParaRPr lang="en-US" sz="1600"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96" y="224373"/>
            <a:ext cx="7144484" cy="788424"/>
          </a:xfrm>
        </p:spPr>
        <p:txBody>
          <a:bodyPr>
            <a:normAutofit/>
          </a:bodyPr>
          <a:lstStyle/>
          <a:p>
            <a:r>
              <a:rPr lang="en-US" sz="4000" dirty="0" smtClean="0">
                <a:solidFill>
                  <a:srgbClr val="00B0F0"/>
                </a:solidFill>
              </a:rPr>
              <a:t>CODE DEVELOPMENT</a:t>
            </a:r>
            <a:endParaRPr lang="en-US" sz="2000" dirty="0">
              <a:solidFill>
                <a:srgbClr val="00B0F0"/>
              </a:solidFill>
            </a:endParaRPr>
          </a:p>
        </p:txBody>
      </p:sp>
      <p:sp>
        <p:nvSpPr>
          <p:cNvPr id="3" name="Content Placeholder 2"/>
          <p:cNvSpPr>
            <a:spLocks noGrp="1"/>
          </p:cNvSpPr>
          <p:nvPr>
            <p:ph idx="1"/>
          </p:nvPr>
        </p:nvSpPr>
        <p:spPr>
          <a:xfrm>
            <a:off x="341418" y="1609377"/>
            <a:ext cx="12344067" cy="4457593"/>
          </a:xfrm>
        </p:spPr>
        <p:txBody>
          <a:bodyPr anchor="ctr">
            <a:normAutofit/>
          </a:bodyPr>
          <a:lstStyle/>
          <a:p>
            <a:pPr>
              <a:buNone/>
            </a:pPr>
            <a:r>
              <a:rPr lang="en-US" sz="2000" dirty="0" smtClean="0">
                <a:solidFill>
                  <a:schemeClr val="accent2">
                    <a:lumMod val="75000"/>
                  </a:schemeClr>
                </a:solidFill>
                <a:latin typeface="+mj-lt"/>
              </a:rPr>
              <a:t>DATA COLLECTION</a:t>
            </a:r>
          </a:p>
          <a:p>
            <a:pPr>
              <a:buNone/>
            </a:pPr>
            <a:endParaRPr lang="en-US" sz="2000" dirty="0" smtClean="0">
              <a:solidFill>
                <a:schemeClr val="accent2">
                  <a:lumMod val="75000"/>
                </a:schemeClr>
              </a:solidFill>
              <a:latin typeface="+mj-lt"/>
            </a:endParaRPr>
          </a:p>
          <a:p>
            <a:pPr>
              <a:buNone/>
            </a:pPr>
            <a:endParaRPr lang="en-US" sz="2000" dirty="0" smtClean="0">
              <a:solidFill>
                <a:schemeClr val="accent2">
                  <a:lumMod val="75000"/>
                </a:schemeClr>
              </a:solidFill>
              <a:latin typeface="+mj-lt"/>
            </a:endParaRPr>
          </a:p>
          <a:p>
            <a:pPr>
              <a:buNone/>
            </a:pPr>
            <a:r>
              <a:rPr lang="en-US" sz="2000" dirty="0" smtClean="0">
                <a:solidFill>
                  <a:schemeClr val="accent2">
                    <a:lumMod val="75000"/>
                  </a:schemeClr>
                </a:solidFill>
                <a:latin typeface="+mj-lt"/>
              </a:rPr>
              <a:t>DATA CHALLENGES</a:t>
            </a:r>
          </a:p>
          <a:p>
            <a:pPr>
              <a:buNone/>
            </a:pPr>
            <a:endParaRPr lang="en-US" sz="2000" dirty="0" smtClean="0">
              <a:solidFill>
                <a:schemeClr val="accent2">
                  <a:lumMod val="75000"/>
                </a:schemeClr>
              </a:solidFill>
              <a:latin typeface="+mj-lt"/>
            </a:endParaRPr>
          </a:p>
          <a:p>
            <a:pPr>
              <a:buNone/>
            </a:pPr>
            <a:endParaRPr lang="en-US" sz="2000" dirty="0" smtClean="0">
              <a:solidFill>
                <a:schemeClr val="accent2">
                  <a:lumMod val="75000"/>
                </a:schemeClr>
              </a:solidFill>
              <a:latin typeface="+mj-lt"/>
            </a:endParaRPr>
          </a:p>
          <a:p>
            <a:pPr>
              <a:buNone/>
            </a:pPr>
            <a:r>
              <a:rPr lang="en-US" sz="2000" dirty="0" smtClean="0">
                <a:solidFill>
                  <a:schemeClr val="accent2">
                    <a:lumMod val="75000"/>
                  </a:schemeClr>
                </a:solidFill>
                <a:latin typeface="+mj-lt"/>
              </a:rPr>
              <a:t>CODING SOLUTIONS</a:t>
            </a:r>
            <a:endParaRPr lang="en-US" sz="2000" dirty="0" smtClean="0">
              <a:latin typeface="+mj-lt"/>
            </a:endParaRPr>
          </a:p>
          <a:p>
            <a:pPr marL="0" indent="0">
              <a:buNone/>
            </a:pPr>
            <a:r>
              <a:rPr lang="en-US" sz="1700" dirty="0" smtClean="0"/>
              <a:t>	</a:t>
            </a:r>
            <a:endParaRPr lang="en-US" sz="1700" dirty="0" smtClean="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96" y="224373"/>
            <a:ext cx="7144484" cy="788424"/>
          </a:xfrm>
        </p:spPr>
        <p:txBody>
          <a:bodyPr>
            <a:normAutofit/>
          </a:bodyPr>
          <a:lstStyle/>
          <a:p>
            <a:r>
              <a:rPr lang="en-US" sz="4000" dirty="0" smtClean="0">
                <a:solidFill>
                  <a:srgbClr val="00B0F0"/>
                </a:solidFill>
              </a:rPr>
              <a:t>RESULTS CONCLUSION</a:t>
            </a:r>
            <a:endParaRPr lang="en-US" sz="2000" dirty="0">
              <a:solidFill>
                <a:srgbClr val="00B0F0"/>
              </a:solidFill>
            </a:endParaRPr>
          </a:p>
        </p:txBody>
      </p:sp>
      <p:sp>
        <p:nvSpPr>
          <p:cNvPr id="3" name="Content Placeholder 2"/>
          <p:cNvSpPr>
            <a:spLocks noGrp="1"/>
          </p:cNvSpPr>
          <p:nvPr>
            <p:ph idx="1"/>
          </p:nvPr>
        </p:nvSpPr>
        <p:spPr>
          <a:xfrm>
            <a:off x="341418" y="1609377"/>
            <a:ext cx="12344067" cy="4457593"/>
          </a:xfrm>
        </p:spPr>
        <p:txBody>
          <a:bodyPr anchor="ctr">
            <a:normAutofit/>
          </a:bodyPr>
          <a:lstStyle/>
          <a:p>
            <a:pPr>
              <a:buNone/>
            </a:pPr>
            <a:r>
              <a:rPr lang="en-US" sz="2000" dirty="0" smtClean="0">
                <a:solidFill>
                  <a:schemeClr val="accent2">
                    <a:lumMod val="75000"/>
                  </a:schemeClr>
                </a:solidFill>
                <a:latin typeface="+mj-lt"/>
              </a:rPr>
              <a:t>GOALS</a:t>
            </a:r>
          </a:p>
          <a:p>
            <a:pPr>
              <a:buNone/>
            </a:pPr>
            <a:endParaRPr lang="en-US" sz="2000" dirty="0" smtClean="0">
              <a:solidFill>
                <a:schemeClr val="accent2">
                  <a:lumMod val="75000"/>
                </a:schemeClr>
              </a:solidFill>
              <a:latin typeface="+mj-lt"/>
            </a:endParaRPr>
          </a:p>
          <a:p>
            <a:pPr>
              <a:buNone/>
            </a:pPr>
            <a:endParaRPr lang="en-US" sz="2000" dirty="0" smtClean="0">
              <a:solidFill>
                <a:schemeClr val="accent2">
                  <a:lumMod val="75000"/>
                </a:schemeClr>
              </a:solidFill>
              <a:latin typeface="+mj-lt"/>
            </a:endParaRPr>
          </a:p>
          <a:p>
            <a:pPr>
              <a:buNone/>
            </a:pPr>
            <a:endParaRPr lang="en-US" sz="2000" dirty="0" smtClean="0">
              <a:solidFill>
                <a:schemeClr val="accent2">
                  <a:lumMod val="75000"/>
                </a:schemeClr>
              </a:solidFill>
              <a:latin typeface="+mj-lt"/>
            </a:endParaRPr>
          </a:p>
          <a:p>
            <a:pPr>
              <a:buNone/>
            </a:pPr>
            <a:r>
              <a:rPr lang="en-US" sz="2000" dirty="0" smtClean="0">
                <a:solidFill>
                  <a:schemeClr val="accent2">
                    <a:lumMod val="75000"/>
                  </a:schemeClr>
                </a:solidFill>
                <a:latin typeface="+mj-lt"/>
              </a:rPr>
              <a:t>DEMO</a:t>
            </a:r>
            <a:endParaRPr lang="en-US" sz="2000" dirty="0" smtClean="0">
              <a:latin typeface="+mj-lt"/>
            </a:endParaRPr>
          </a:p>
          <a:p>
            <a:pPr marL="0" indent="0">
              <a:buNone/>
            </a:pPr>
            <a:r>
              <a:rPr lang="en-US" sz="1700" dirty="0" smtClean="0"/>
              <a:t>	</a:t>
            </a:r>
            <a:endParaRPr lang="en-US" sz="1700" dirty="0" smtClean="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96" y="224373"/>
            <a:ext cx="7144484" cy="788424"/>
          </a:xfrm>
        </p:spPr>
        <p:txBody>
          <a:bodyPr>
            <a:normAutofit/>
          </a:bodyPr>
          <a:lstStyle/>
          <a:p>
            <a:r>
              <a:rPr lang="en-US" sz="4000" dirty="0" smtClean="0">
                <a:solidFill>
                  <a:srgbClr val="00B0F0"/>
                </a:solidFill>
              </a:rPr>
              <a:t>NEXT STEPS</a:t>
            </a:r>
            <a:endParaRPr lang="en-US" sz="2000" dirty="0">
              <a:solidFill>
                <a:srgbClr val="00B0F0"/>
              </a:solidFill>
            </a:endParaRPr>
          </a:p>
        </p:txBody>
      </p:sp>
      <p:sp>
        <p:nvSpPr>
          <p:cNvPr id="3" name="Content Placeholder 2"/>
          <p:cNvSpPr>
            <a:spLocks noGrp="1"/>
          </p:cNvSpPr>
          <p:nvPr>
            <p:ph idx="1"/>
          </p:nvPr>
        </p:nvSpPr>
        <p:spPr>
          <a:xfrm>
            <a:off x="341418" y="1609377"/>
            <a:ext cx="11284525" cy="4457593"/>
          </a:xfrm>
        </p:spPr>
        <p:txBody>
          <a:bodyPr anchor="ctr">
            <a:normAutofit/>
          </a:bodyPr>
          <a:lstStyle/>
          <a:p>
            <a:pPr>
              <a:buNone/>
            </a:pPr>
            <a:r>
              <a:rPr lang="en-US" sz="2000" dirty="0" smtClean="0">
                <a:solidFill>
                  <a:schemeClr val="accent2">
                    <a:lumMod val="75000"/>
                  </a:schemeClr>
                </a:solidFill>
                <a:latin typeface="+mj-lt"/>
              </a:rPr>
              <a:t>INCREASING EFFICIENCY</a:t>
            </a:r>
          </a:p>
          <a:p>
            <a:pPr>
              <a:buNone/>
            </a:pPr>
            <a:endParaRPr lang="en-US" sz="2000" dirty="0" smtClean="0">
              <a:solidFill>
                <a:schemeClr val="accent2">
                  <a:lumMod val="75000"/>
                </a:schemeClr>
              </a:solidFill>
              <a:latin typeface="+mj-lt"/>
            </a:endParaRPr>
          </a:p>
          <a:p>
            <a:pPr>
              <a:buNone/>
            </a:pPr>
            <a:endParaRPr lang="en-US" sz="2000" dirty="0" smtClean="0">
              <a:solidFill>
                <a:schemeClr val="accent2">
                  <a:lumMod val="75000"/>
                </a:schemeClr>
              </a:solidFill>
              <a:latin typeface="+mj-lt"/>
            </a:endParaRPr>
          </a:p>
          <a:p>
            <a:pPr>
              <a:buNone/>
            </a:pPr>
            <a:endParaRPr lang="en-US" sz="2000" dirty="0" smtClean="0">
              <a:solidFill>
                <a:schemeClr val="accent2">
                  <a:lumMod val="75000"/>
                </a:schemeClr>
              </a:solidFill>
              <a:latin typeface="+mj-lt"/>
            </a:endParaRPr>
          </a:p>
          <a:p>
            <a:pPr>
              <a:buNone/>
            </a:pPr>
            <a:r>
              <a:rPr lang="en-US" sz="2000" dirty="0" smtClean="0">
                <a:solidFill>
                  <a:schemeClr val="accent2">
                    <a:lumMod val="75000"/>
                  </a:schemeClr>
                </a:solidFill>
                <a:latin typeface="+mj-lt"/>
              </a:rPr>
              <a:t>INCREASING INDICATORS/FILTERS</a:t>
            </a:r>
            <a:r>
              <a:rPr lang="en-US" sz="1700" dirty="0" smtClean="0"/>
              <a:t>	</a:t>
            </a:r>
            <a:endParaRPr lang="en-US" sz="1700" dirty="0" smtClean="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96" y="224373"/>
            <a:ext cx="7144484" cy="788424"/>
          </a:xfrm>
        </p:spPr>
        <p:txBody>
          <a:bodyPr>
            <a:normAutofit/>
          </a:bodyPr>
          <a:lstStyle/>
          <a:p>
            <a:r>
              <a:rPr lang="en-US" sz="4000" dirty="0" smtClean="0">
                <a:solidFill>
                  <a:srgbClr val="00B0F0"/>
                </a:solidFill>
              </a:rPr>
              <a:t>Q&amp;A</a:t>
            </a:r>
            <a:endParaRPr lang="en-US" sz="2000" dirty="0">
              <a:solidFill>
                <a:srgbClr val="00B0F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2914</TotalTime>
  <Words>246</Words>
  <Application>Microsoft Office PowerPoint</Application>
  <PresentationFormat>Custom</PresentationFormat>
  <Paragraphs>69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PROJECT DEFINITION</vt:lpstr>
      <vt:lpstr>PROJECT TIMELINE</vt:lpstr>
      <vt:lpstr>CODE DEVELOPMENT</vt:lpstr>
      <vt:lpstr>RESULTS CONCLUSION</vt:lpstr>
      <vt:lpstr>NEXT STEPS</vt:lpstr>
      <vt:lpstr>Q&amp;A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SHARMA</dc:creator>
  <cp:lastModifiedBy>Lenovo</cp:lastModifiedBy>
  <cp:revision>115</cp:revision>
  <dcterms:created xsi:type="dcterms:W3CDTF">2021-08-14T02:57:00Z</dcterms:created>
  <dcterms:modified xsi:type="dcterms:W3CDTF">2021-08-16T03:33:57Z</dcterms:modified>
</cp:coreProperties>
</file>