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  <a:srgbClr val="44AED8"/>
    <a:srgbClr val="217EA3"/>
    <a:srgbClr val="6384CF"/>
    <a:srgbClr val="DD4E4B"/>
    <a:srgbClr val="E29022"/>
    <a:srgbClr val="2899C6"/>
    <a:srgbClr val="2386AD"/>
    <a:srgbClr val="6DC0E1"/>
    <a:srgbClr val="279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363-CF1A-4D02-B131-E32E06FF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158C7-2C1A-4947-9C1A-54579CBB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C63A-2B28-4650-AD0F-3DC0D11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32DA-16EE-48CB-BA69-0912D79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CA8F-747E-4D23-B260-BCFE6B4A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8096-C016-4BA4-875E-390BAD6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0FC5-8D48-49BF-9F9C-6FE35FED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2691-1AF0-4611-9C71-B5F4B34F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9C83-C8D0-4FB2-B69F-A4407EC3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3C2D-A14E-4491-9F83-A7D8C8A0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52861-E7D5-4070-9899-1DC571B0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BFF8-2087-4493-8C24-765AF927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D1C-0389-4A03-BD52-D00AC6B5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695-8FEC-4311-B1DD-A52053B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1AFF-352D-41D4-9DF7-3CE3B4C4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B773-081D-4360-B083-D2A668D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1333-4F58-4393-80C0-83F7F52E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CA51-0927-4E96-9667-28480845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3534-D25B-4560-9CE1-B472819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973D-A278-4037-9788-67CA30E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37CC-6C19-418D-A596-ECFB258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A91C-3FC7-4464-8AD9-6330AE17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F35C-C2C1-4233-8FEB-62B81839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F365-8E20-4BE8-A4C4-FF104C4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72D-938C-40C4-BB96-2CF4B1B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CAFC-E852-4E3C-B263-02710967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6B92-E1D3-4989-8B71-0DD021D18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5883-DFE8-4747-B827-C00954A6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7FB5-E47B-45E2-8A2D-B557CD3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5A5B-420D-4D6D-82B2-F8433AF8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C771-E0CB-431D-9493-F8C75E8A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1FD-C304-45A3-97BE-952EC086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0D1B-BFFD-40C0-91BA-D6207A55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68CE-A655-453A-ADE7-394294D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4D15D-4BD5-4607-A5BA-F611E36BE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B1C7-0481-43D3-A702-9815BD455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4476-4188-47CA-BEC0-25929FC3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FA73-8248-445C-90D0-D4BE1070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99FEF-F4D6-4367-96A4-EC78595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861-BC4B-4443-86F4-7927308E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4C1A7-CA79-4AE2-8CFA-B158752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4BFD2-8612-4F94-B58B-536554C2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82B24-AFFC-48C1-80BA-42147DE7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BDB6-B2AD-4CC8-90CE-5BD88B26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5D2E1-B2CE-4D27-B82B-EF40EFC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D116-F75E-441C-9556-405B37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AB87-67E4-4EC3-B64C-0DEAC762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328-675A-47AD-978F-1531B56C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3AFA-D693-4055-8FF3-21D5B7F8A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6517-80AF-45C4-8488-803C9FFE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20B9-B58F-4465-B61D-EC5B25C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FF08-02B5-436F-97A4-B242FC9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AA5-AFC3-4D4F-8783-DE7B52C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2AB6-6B42-4F1D-A69E-66532AB99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544A-8E8B-4879-A360-723220F8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6345-9B1A-49A3-9B7A-9333F3B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D9C3-0199-4CCC-A709-3C320647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2232-E946-4FE1-B03D-CC6DEB13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DF05E-67B8-41E8-9765-24243217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AE97-177E-4900-A827-735B77F0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B71A-0570-4C90-8378-EFBC98A5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E76F-03D6-4C59-9B3B-381AEDD4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18CA-FCF8-4DE0-BD38-2AB6034E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>
            <a:off x="2378891" y="1426073"/>
            <a:ext cx="4559600" cy="902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495741" y="141197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81693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36C26-5E1D-456A-AF35-A71848F37C1C}"/>
              </a:ext>
            </a:extLst>
          </p:cNvPr>
          <p:cNvSpPr txBox="1"/>
          <p:nvPr/>
        </p:nvSpPr>
        <p:spPr>
          <a:xfrm>
            <a:off x="1789175" y="112509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/>
          <p:nvPr/>
        </p:nvCxnSpPr>
        <p:spPr>
          <a:xfrm>
            <a:off x="2668199" y="1001710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EED1A1-1EF6-4295-B573-269807D99CD4}"/>
              </a:ext>
            </a:extLst>
          </p:cNvPr>
          <p:cNvCxnSpPr>
            <a:cxnSpLocks/>
          </p:cNvCxnSpPr>
          <p:nvPr/>
        </p:nvCxnSpPr>
        <p:spPr>
          <a:xfrm>
            <a:off x="2858972" y="1307136"/>
            <a:ext cx="3425940" cy="8154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819422" y="504954"/>
            <a:ext cx="1151223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95017-E83B-4C60-BE11-A1115F58AF14}"/>
              </a:ext>
            </a:extLst>
          </p:cNvPr>
          <p:cNvSpPr/>
          <p:nvPr/>
        </p:nvSpPr>
        <p:spPr>
          <a:xfrm>
            <a:off x="4609014" y="811580"/>
            <a:ext cx="772612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6E3FF-1077-4A5C-89FD-FCD0870FD604}"/>
              </a:ext>
            </a:extLst>
          </p:cNvPr>
          <p:cNvSpPr/>
          <p:nvPr/>
        </p:nvSpPr>
        <p:spPr>
          <a:xfrm>
            <a:off x="4131896" y="1124212"/>
            <a:ext cx="1764079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63E2F-51A7-4278-831C-4CB8214BD4E0}"/>
              </a:ext>
            </a:extLst>
          </p:cNvPr>
          <p:cNvSpPr/>
          <p:nvPr/>
        </p:nvSpPr>
        <p:spPr>
          <a:xfrm>
            <a:off x="2668199" y="504259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259720-A0B8-4D33-9850-2C48A8E94546}"/>
              </a:ext>
            </a:extLst>
          </p:cNvPr>
          <p:cNvSpPr/>
          <p:nvPr/>
        </p:nvSpPr>
        <p:spPr>
          <a:xfrm>
            <a:off x="3457791" y="813327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D12FF-4193-4819-BC88-B223D7CBABCD}"/>
              </a:ext>
            </a:extLst>
          </p:cNvPr>
          <p:cNvSpPr/>
          <p:nvPr/>
        </p:nvSpPr>
        <p:spPr>
          <a:xfrm>
            <a:off x="2980673" y="1125498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B87E653-DDCC-4DA2-91A0-7F09EB9FC0BE}"/>
              </a:ext>
            </a:extLst>
          </p:cNvPr>
          <p:cNvSpPr/>
          <p:nvPr/>
        </p:nvSpPr>
        <p:spPr>
          <a:xfrm rot="16200000">
            <a:off x="3163174" y="-186648"/>
            <a:ext cx="161273" cy="11512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09A406-FD53-449B-B3DC-CAE00578DF1C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>
            <a:off x="4529455" y="251288"/>
            <a:ext cx="270220" cy="253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17CB419-34F6-429B-8D92-C38B8F7155D3}"/>
              </a:ext>
            </a:extLst>
          </p:cNvPr>
          <p:cNvSpPr/>
          <p:nvPr/>
        </p:nvSpPr>
        <p:spPr>
          <a:xfrm>
            <a:off x="3457791" y="155749"/>
            <a:ext cx="1071664" cy="1910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Prediction model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E2CB8E9E-1C27-4357-8354-791E83510A30}"/>
              </a:ext>
            </a:extLst>
          </p:cNvPr>
          <p:cNvSpPr/>
          <p:nvPr/>
        </p:nvSpPr>
        <p:spPr>
          <a:xfrm>
            <a:off x="4707508" y="505282"/>
            <a:ext cx="184333" cy="19107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C018D9C-00ED-450E-A2AB-59F34F033E1C}"/>
              </a:ext>
            </a:extLst>
          </p:cNvPr>
          <p:cNvCxnSpPr>
            <a:cxnSpLocks/>
            <a:stCxn id="24" idx="1"/>
            <a:endCxn id="30" idx="1"/>
          </p:cNvCxnSpPr>
          <p:nvPr/>
        </p:nvCxnSpPr>
        <p:spPr>
          <a:xfrm rot="5400000" flipH="1" flipV="1">
            <a:off x="3322281" y="172818"/>
            <a:ext cx="57039" cy="213980"/>
          </a:xfrm>
          <a:prstGeom prst="bentConnector4">
            <a:avLst>
              <a:gd name="adj1" fmla="val 100193"/>
              <a:gd name="adj2" fmla="val 68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1ACA9B9B-6DEE-4384-91C6-81376A942C6F}"/>
              </a:ext>
            </a:extLst>
          </p:cNvPr>
          <p:cNvSpPr/>
          <p:nvPr/>
        </p:nvSpPr>
        <p:spPr>
          <a:xfrm>
            <a:off x="5513295" y="1112584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889303-00F0-41AD-8419-5E5B9B29ECB6}"/>
              </a:ext>
            </a:extLst>
          </p:cNvPr>
          <p:cNvSpPr txBox="1"/>
          <p:nvPr/>
        </p:nvSpPr>
        <p:spPr>
          <a:xfrm>
            <a:off x="5957888" y="992573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Real outcome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DD0280-8773-430C-B65C-076B62D46F57}"/>
              </a:ext>
            </a:extLst>
          </p:cNvPr>
          <p:cNvSpPr txBox="1"/>
          <p:nvPr/>
        </p:nvSpPr>
        <p:spPr>
          <a:xfrm>
            <a:off x="5155338" y="376148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Simulated outcome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03E9C9-0DAF-4F03-AADD-650BB6CC3738}"/>
              </a:ext>
            </a:extLst>
          </p:cNvPr>
          <p:cNvCxnSpPr>
            <a:cxnSpLocks/>
          </p:cNvCxnSpPr>
          <p:nvPr/>
        </p:nvCxnSpPr>
        <p:spPr>
          <a:xfrm flipH="1">
            <a:off x="5606190" y="1112362"/>
            <a:ext cx="435041" cy="96076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A62ADE-70B4-4D5E-B2C7-F545CE57D545}"/>
              </a:ext>
            </a:extLst>
          </p:cNvPr>
          <p:cNvCxnSpPr>
            <a:cxnSpLocks/>
          </p:cNvCxnSpPr>
          <p:nvPr/>
        </p:nvCxnSpPr>
        <p:spPr>
          <a:xfrm flipH="1">
            <a:off x="4803709" y="500381"/>
            <a:ext cx="435041" cy="96076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50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888576"/>
            <a:ext cx="4116850" cy="513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091222" y="187266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>
            <a:off x="2668199" y="949308"/>
            <a:ext cx="349813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964245" y="505206"/>
            <a:ext cx="1151223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95017-E83B-4C60-BE11-A1115F58AF14}"/>
              </a:ext>
            </a:extLst>
          </p:cNvPr>
          <p:cNvSpPr/>
          <p:nvPr/>
        </p:nvSpPr>
        <p:spPr>
          <a:xfrm>
            <a:off x="3964245" y="758230"/>
            <a:ext cx="772612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63E2F-51A7-4278-831C-4CB8214BD4E0}"/>
              </a:ext>
            </a:extLst>
          </p:cNvPr>
          <p:cNvSpPr/>
          <p:nvPr/>
        </p:nvSpPr>
        <p:spPr>
          <a:xfrm>
            <a:off x="2813022" y="504511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259720-A0B8-4D33-9850-2C48A8E94546}"/>
              </a:ext>
            </a:extLst>
          </p:cNvPr>
          <p:cNvSpPr/>
          <p:nvPr/>
        </p:nvSpPr>
        <p:spPr>
          <a:xfrm>
            <a:off x="2813022" y="759977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77FF5E-846C-4318-B751-E6C68DE21632}"/>
              </a:ext>
            </a:extLst>
          </p:cNvPr>
          <p:cNvCxnSpPr>
            <a:cxnSpLocks/>
          </p:cNvCxnSpPr>
          <p:nvPr/>
        </p:nvCxnSpPr>
        <p:spPr>
          <a:xfrm>
            <a:off x="2520462" y="1555490"/>
            <a:ext cx="3528646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AE00E5-AC4E-4718-8D2B-57F6F46D5EA1}"/>
              </a:ext>
            </a:extLst>
          </p:cNvPr>
          <p:cNvSpPr txBox="1"/>
          <p:nvPr/>
        </p:nvSpPr>
        <p:spPr>
          <a:xfrm>
            <a:off x="1789175" y="136028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6AF035-90AE-47C0-AE8B-AC1CE111815B}"/>
              </a:ext>
            </a:extLst>
          </p:cNvPr>
          <p:cNvSpPr txBox="1"/>
          <p:nvPr/>
        </p:nvSpPr>
        <p:spPr>
          <a:xfrm>
            <a:off x="1789175" y="162442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8507D4-64FB-4E0A-B4DB-9E52F5A56192}"/>
              </a:ext>
            </a:extLst>
          </p:cNvPr>
          <p:cNvCxnSpPr>
            <a:cxnSpLocks/>
          </p:cNvCxnSpPr>
          <p:nvPr/>
        </p:nvCxnSpPr>
        <p:spPr>
          <a:xfrm>
            <a:off x="2668199" y="1809209"/>
            <a:ext cx="2595063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DF2332-395B-421F-B523-13B1581833FB}"/>
              </a:ext>
            </a:extLst>
          </p:cNvPr>
          <p:cNvSpPr/>
          <p:nvPr/>
        </p:nvSpPr>
        <p:spPr>
          <a:xfrm>
            <a:off x="3964245" y="1365107"/>
            <a:ext cx="1826953" cy="191078"/>
          </a:xfrm>
          <a:prstGeom prst="rect">
            <a:avLst/>
          </a:prstGeom>
          <a:solidFill>
            <a:srgbClr val="8B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Comparator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9C8FD3-4BE5-424C-B161-C8E1C3988E2B}"/>
              </a:ext>
            </a:extLst>
          </p:cNvPr>
          <p:cNvSpPr/>
          <p:nvPr/>
        </p:nvSpPr>
        <p:spPr>
          <a:xfrm>
            <a:off x="3964244" y="1618131"/>
            <a:ext cx="1064611" cy="191078"/>
          </a:xfrm>
          <a:prstGeom prst="rect">
            <a:avLst/>
          </a:prstGeom>
          <a:solidFill>
            <a:srgbClr val="8B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Comparator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75B494-E2EF-4353-9DC9-08F3BE5C0AA0}"/>
              </a:ext>
            </a:extLst>
          </p:cNvPr>
          <p:cNvSpPr/>
          <p:nvPr/>
        </p:nvSpPr>
        <p:spPr>
          <a:xfrm>
            <a:off x="2813022" y="1364412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FA902A-BB4D-4528-B6A4-E9703E3CF060}"/>
              </a:ext>
            </a:extLst>
          </p:cNvPr>
          <p:cNvSpPr/>
          <p:nvPr/>
        </p:nvSpPr>
        <p:spPr>
          <a:xfrm>
            <a:off x="2813022" y="1619878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844522" y="493810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F11E91-9F68-46F0-B41E-37E85F71D6F1}"/>
              </a:ext>
            </a:extLst>
          </p:cNvPr>
          <p:cNvSpPr txBox="1"/>
          <p:nvPr/>
        </p:nvSpPr>
        <p:spPr>
          <a:xfrm>
            <a:off x="5289115" y="373799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1168F4-C3C6-4FA5-AE62-07B6604485C0}"/>
              </a:ext>
            </a:extLst>
          </p:cNvPr>
          <p:cNvCxnSpPr>
            <a:cxnSpLocks/>
          </p:cNvCxnSpPr>
          <p:nvPr/>
        </p:nvCxnSpPr>
        <p:spPr>
          <a:xfrm flipH="1">
            <a:off x="4937417" y="493588"/>
            <a:ext cx="435041" cy="96076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97B00746-BE84-4DC2-AB29-E8A3954F6F52}"/>
              </a:ext>
            </a:extLst>
          </p:cNvPr>
          <p:cNvSpPr/>
          <p:nvPr/>
        </p:nvSpPr>
        <p:spPr>
          <a:xfrm>
            <a:off x="5263262" y="1349414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7628BDC-B86C-46FE-A815-E9A84E81C9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6859" y="1157086"/>
            <a:ext cx="254772" cy="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7B86CE-9310-4825-A8B7-8AABE32FE622}"/>
              </a:ext>
            </a:extLst>
          </p:cNvPr>
          <p:cNvSpPr txBox="1"/>
          <p:nvPr/>
        </p:nvSpPr>
        <p:spPr>
          <a:xfrm>
            <a:off x="3988423" y="1034854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Adjustment strategy</a:t>
            </a:r>
          </a:p>
        </p:txBody>
      </p:sp>
    </p:spTree>
    <p:extLst>
      <p:ext uri="{BB962C8B-B14F-4D97-AF65-F5344CB8AC3E}">
        <p14:creationId xmlns:p14="http://schemas.microsoft.com/office/powerpoint/2010/main" val="126221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29888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127792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964245" y="505206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95017-E83B-4C60-BE11-A1115F58AF14}"/>
              </a:ext>
            </a:extLst>
          </p:cNvPr>
          <p:cNvSpPr/>
          <p:nvPr/>
        </p:nvSpPr>
        <p:spPr>
          <a:xfrm>
            <a:off x="3875345" y="758524"/>
            <a:ext cx="871795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63E2F-51A7-4278-831C-4CB8214BD4E0}"/>
              </a:ext>
            </a:extLst>
          </p:cNvPr>
          <p:cNvSpPr/>
          <p:nvPr/>
        </p:nvSpPr>
        <p:spPr>
          <a:xfrm>
            <a:off x="2547638" y="504511"/>
            <a:ext cx="1416608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Pre-exposure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259720-A0B8-4D33-9850-2C48A8E94546}"/>
              </a:ext>
            </a:extLst>
          </p:cNvPr>
          <p:cNvSpPr/>
          <p:nvPr/>
        </p:nvSpPr>
        <p:spPr>
          <a:xfrm>
            <a:off x="3003550" y="757534"/>
            <a:ext cx="871795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Pre-exposure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2638087" y="496127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7B721F-FD2C-4F69-977C-E692264D5CEC}"/>
              </a:ext>
            </a:extLst>
          </p:cNvPr>
          <p:cNvSpPr txBox="1"/>
          <p:nvPr/>
        </p:nvSpPr>
        <p:spPr>
          <a:xfrm>
            <a:off x="1789175" y="103170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BBE944-FBF2-4079-99A2-2158EC6A0550}"/>
              </a:ext>
            </a:extLst>
          </p:cNvPr>
          <p:cNvSpPr/>
          <p:nvPr/>
        </p:nvSpPr>
        <p:spPr>
          <a:xfrm>
            <a:off x="3539994" y="1026019"/>
            <a:ext cx="2149606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BEDCD9-FBA2-4B38-B270-6B869870DEFE}"/>
              </a:ext>
            </a:extLst>
          </p:cNvPr>
          <p:cNvSpPr/>
          <p:nvPr/>
        </p:nvSpPr>
        <p:spPr>
          <a:xfrm>
            <a:off x="5787224" y="758524"/>
            <a:ext cx="871795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D49E69-4370-44EC-9D70-043612DB3F4E}"/>
              </a:ext>
            </a:extLst>
          </p:cNvPr>
          <p:cNvSpPr/>
          <p:nvPr/>
        </p:nvSpPr>
        <p:spPr>
          <a:xfrm>
            <a:off x="4915429" y="758293"/>
            <a:ext cx="871795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Pre-exposure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835620-1E33-4B7F-BDB9-54B31A11C77D}"/>
              </a:ext>
            </a:extLst>
          </p:cNvPr>
          <p:cNvSpPr/>
          <p:nvPr/>
        </p:nvSpPr>
        <p:spPr>
          <a:xfrm>
            <a:off x="2668199" y="1023488"/>
            <a:ext cx="871795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Pre-exposure</a:t>
            </a:r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043AEC65-6C3F-402D-B9C4-356DA33FDE7F}"/>
              </a:ext>
            </a:extLst>
          </p:cNvPr>
          <p:cNvSpPr/>
          <p:nvPr/>
        </p:nvSpPr>
        <p:spPr>
          <a:xfrm>
            <a:off x="5458464" y="1023255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735693" y="98954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949A6B-FDA0-407C-B2A6-5198255ADC7E}"/>
              </a:ext>
            </a:extLst>
          </p:cNvPr>
          <p:cNvCxnSpPr>
            <a:cxnSpLocks/>
          </p:cNvCxnSpPr>
          <p:nvPr/>
        </p:nvCxnSpPr>
        <p:spPr>
          <a:xfrm>
            <a:off x="2668199" y="1216488"/>
            <a:ext cx="349813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5551360" y="1119109"/>
            <a:ext cx="258687" cy="0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 flipV="1">
            <a:off x="2668199" y="949308"/>
            <a:ext cx="3996641" cy="1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8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779157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1765172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4456431" y="764528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5465949" y="484818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761613" y="360566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5558116" y="484818"/>
            <a:ext cx="278577" cy="95444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 flipV="1">
            <a:off x="2668199" y="949308"/>
            <a:ext cx="3996641" cy="1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5558115" y="427121"/>
            <a:ext cx="0" cy="58362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229EDE-1515-4D30-BC42-14269C2C13CC}"/>
              </a:ext>
            </a:extLst>
          </p:cNvPr>
          <p:cNvCxnSpPr>
            <a:cxnSpLocks/>
          </p:cNvCxnSpPr>
          <p:nvPr/>
        </p:nvCxnSpPr>
        <p:spPr>
          <a:xfrm>
            <a:off x="2583976" y="1399740"/>
            <a:ext cx="3593911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6BF3BE-8E34-42D9-99E8-CE75157D52C3}"/>
              </a:ext>
            </a:extLst>
          </p:cNvPr>
          <p:cNvSpPr txBox="1"/>
          <p:nvPr/>
        </p:nvSpPr>
        <p:spPr>
          <a:xfrm>
            <a:off x="1789175" y="1203837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08B6C-C29E-46AF-9124-07D45E9A8611}"/>
              </a:ext>
            </a:extLst>
          </p:cNvPr>
          <p:cNvSpPr txBox="1"/>
          <p:nvPr/>
        </p:nvSpPr>
        <p:spPr>
          <a:xfrm>
            <a:off x="1789175" y="1467984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079122" y="1208662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73E19944-64DE-4764-8945-6875C2F004ED}"/>
              </a:ext>
            </a:extLst>
          </p:cNvPr>
          <p:cNvSpPr/>
          <p:nvPr/>
        </p:nvSpPr>
        <p:spPr>
          <a:xfrm>
            <a:off x="4169410" y="119552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57A313-5150-4B6B-B2C3-8648BB541404}"/>
              </a:ext>
            </a:extLst>
          </p:cNvPr>
          <p:cNvCxnSpPr>
            <a:cxnSpLocks/>
          </p:cNvCxnSpPr>
          <p:nvPr/>
        </p:nvCxnSpPr>
        <p:spPr>
          <a:xfrm>
            <a:off x="2552131" y="1652764"/>
            <a:ext cx="3320908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B20B7E-4D1A-4CBD-9802-2C5A965BB3AF}"/>
              </a:ext>
            </a:extLst>
          </p:cNvPr>
          <p:cNvCxnSpPr>
            <a:cxnSpLocks/>
          </p:cNvCxnSpPr>
          <p:nvPr/>
        </p:nvCxnSpPr>
        <p:spPr>
          <a:xfrm>
            <a:off x="4261577" y="1130577"/>
            <a:ext cx="0" cy="58362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5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34298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132900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792574" y="768955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5465949" y="484818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761613" y="360566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5558116" y="484818"/>
            <a:ext cx="278577" cy="95444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 flipV="1">
            <a:off x="2668199" y="949308"/>
            <a:ext cx="3996641" cy="1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4743799" y="483676"/>
            <a:ext cx="0" cy="21260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229EDE-1515-4D30-BC42-14269C2C13CC}"/>
              </a:ext>
            </a:extLst>
          </p:cNvPr>
          <p:cNvCxnSpPr>
            <a:cxnSpLocks/>
          </p:cNvCxnSpPr>
          <p:nvPr/>
        </p:nvCxnSpPr>
        <p:spPr>
          <a:xfrm>
            <a:off x="2583976" y="1235325"/>
            <a:ext cx="3593911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6BF3BE-8E34-42D9-99E8-CE75157D52C3}"/>
              </a:ext>
            </a:extLst>
          </p:cNvPr>
          <p:cNvSpPr txBox="1"/>
          <p:nvPr/>
        </p:nvSpPr>
        <p:spPr>
          <a:xfrm>
            <a:off x="1789175" y="103942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872107" y="1046687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73E19944-64DE-4764-8945-6875C2F004ED}"/>
              </a:ext>
            </a:extLst>
          </p:cNvPr>
          <p:cNvSpPr/>
          <p:nvPr/>
        </p:nvSpPr>
        <p:spPr>
          <a:xfrm>
            <a:off x="5817249" y="1036831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1684A5D5-88CE-4F77-821D-DDE2C6159314}"/>
              </a:ext>
            </a:extLst>
          </p:cNvPr>
          <p:cNvSpPr/>
          <p:nvPr/>
        </p:nvSpPr>
        <p:spPr>
          <a:xfrm>
            <a:off x="4128465" y="747283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CD6405-6AD1-4A10-94DA-C8262BED9EE3}"/>
              </a:ext>
            </a:extLst>
          </p:cNvPr>
          <p:cNvCxnSpPr>
            <a:cxnSpLocks/>
          </p:cNvCxnSpPr>
          <p:nvPr/>
        </p:nvCxnSpPr>
        <p:spPr>
          <a:xfrm>
            <a:off x="3463183" y="764578"/>
            <a:ext cx="0" cy="19214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BA6033-DD10-44D3-8A7A-31E2426CDB13}"/>
              </a:ext>
            </a:extLst>
          </p:cNvPr>
          <p:cNvCxnSpPr>
            <a:cxnSpLocks/>
          </p:cNvCxnSpPr>
          <p:nvPr/>
        </p:nvCxnSpPr>
        <p:spPr>
          <a:xfrm>
            <a:off x="5035622" y="1035758"/>
            <a:ext cx="0" cy="19214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BD6725-CFCA-496B-9146-BB08957388B0}"/>
              </a:ext>
            </a:extLst>
          </p:cNvPr>
          <p:cNvSpPr txBox="1"/>
          <p:nvPr/>
        </p:nvSpPr>
        <p:spPr>
          <a:xfrm>
            <a:off x="3750865" y="360566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Control date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64F347-A190-4EBF-BB69-71DF6F89BAA2}"/>
              </a:ext>
            </a:extLst>
          </p:cNvPr>
          <p:cNvCxnSpPr>
            <a:cxnSpLocks/>
          </p:cNvCxnSpPr>
          <p:nvPr/>
        </p:nvCxnSpPr>
        <p:spPr>
          <a:xfrm>
            <a:off x="4500878" y="482277"/>
            <a:ext cx="248070" cy="104569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38D824-8DC7-4A35-BDB3-3883E2A896D0}"/>
              </a:ext>
            </a:extLst>
          </p:cNvPr>
          <p:cNvCxnSpPr/>
          <p:nvPr/>
        </p:nvCxnSpPr>
        <p:spPr>
          <a:xfrm flipV="1">
            <a:off x="4813110" y="580262"/>
            <a:ext cx="630922" cy="6584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F5BCF1-9964-4C84-BEC5-915139E49343}"/>
              </a:ext>
            </a:extLst>
          </p:cNvPr>
          <p:cNvSpPr txBox="1"/>
          <p:nvPr/>
        </p:nvSpPr>
        <p:spPr>
          <a:xfrm>
            <a:off x="4772206" y="22675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Predefined</a:t>
            </a:r>
          </a:p>
          <a:p>
            <a:pPr algn="ctr"/>
            <a:r>
              <a:rPr lang="en-US" sz="1000" dirty="0"/>
              <a:t>interval</a:t>
            </a:r>
          </a:p>
        </p:txBody>
      </p:sp>
    </p:spTree>
    <p:extLst>
      <p:ext uri="{BB962C8B-B14F-4D97-AF65-F5344CB8AC3E}">
        <p14:creationId xmlns:p14="http://schemas.microsoft.com/office/powerpoint/2010/main" val="9265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FE5EB69-A198-4FA7-8879-28C175276183}"/>
              </a:ext>
            </a:extLst>
          </p:cNvPr>
          <p:cNvSpPr/>
          <p:nvPr/>
        </p:nvSpPr>
        <p:spPr>
          <a:xfrm>
            <a:off x="5288716" y="1043617"/>
            <a:ext cx="889172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468EAF-65EB-4D36-8254-4CC2715F3A86}"/>
              </a:ext>
            </a:extLst>
          </p:cNvPr>
          <p:cNvSpPr/>
          <p:nvPr/>
        </p:nvSpPr>
        <p:spPr>
          <a:xfrm>
            <a:off x="2583975" y="1046687"/>
            <a:ext cx="1288131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94EDC4-062D-4796-9BBE-0649C95F8F40}"/>
              </a:ext>
            </a:extLst>
          </p:cNvPr>
          <p:cNvSpPr/>
          <p:nvPr/>
        </p:nvSpPr>
        <p:spPr>
          <a:xfrm>
            <a:off x="5270918" y="759426"/>
            <a:ext cx="1393921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D8ADD4-3841-402F-9CD7-6D9D41354EC8}"/>
              </a:ext>
            </a:extLst>
          </p:cNvPr>
          <p:cNvSpPr/>
          <p:nvPr/>
        </p:nvSpPr>
        <p:spPr>
          <a:xfrm>
            <a:off x="2417122" y="504511"/>
            <a:ext cx="1090459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73D6DF-3A4D-4A21-8D7A-A55A7B61F9F2}"/>
              </a:ext>
            </a:extLst>
          </p:cNvPr>
          <p:cNvSpPr/>
          <p:nvPr/>
        </p:nvSpPr>
        <p:spPr>
          <a:xfrm>
            <a:off x="2668199" y="759451"/>
            <a:ext cx="788164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C5ED8B-3827-4019-8756-897843AC0C58}"/>
              </a:ext>
            </a:extLst>
          </p:cNvPr>
          <p:cNvSpPr/>
          <p:nvPr/>
        </p:nvSpPr>
        <p:spPr>
          <a:xfrm>
            <a:off x="3979069" y="759451"/>
            <a:ext cx="769144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EAC974-5B05-468D-BBE5-A2C37C8AB542}"/>
              </a:ext>
            </a:extLst>
          </p:cNvPr>
          <p:cNvSpPr/>
          <p:nvPr/>
        </p:nvSpPr>
        <p:spPr>
          <a:xfrm>
            <a:off x="4352529" y="505239"/>
            <a:ext cx="1593451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34298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132900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>
            <a:cxnSpLocks/>
          </p:cNvCxnSpPr>
          <p:nvPr/>
        </p:nvCxnSpPr>
        <p:spPr>
          <a:xfrm flipV="1">
            <a:off x="2417122" y="695325"/>
            <a:ext cx="3528859" cy="959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456363" y="761266"/>
            <a:ext cx="522706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5465949" y="484818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961801" y="404584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5558118" y="534859"/>
            <a:ext cx="485495" cy="45403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 flipV="1">
            <a:off x="2668199" y="949308"/>
            <a:ext cx="3996641" cy="1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229EDE-1515-4D30-BC42-14269C2C13CC}"/>
              </a:ext>
            </a:extLst>
          </p:cNvPr>
          <p:cNvCxnSpPr>
            <a:cxnSpLocks/>
          </p:cNvCxnSpPr>
          <p:nvPr/>
        </p:nvCxnSpPr>
        <p:spPr>
          <a:xfrm>
            <a:off x="2583976" y="1235325"/>
            <a:ext cx="3593911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6BF3BE-8E34-42D9-99E8-CE75157D52C3}"/>
              </a:ext>
            </a:extLst>
          </p:cNvPr>
          <p:cNvSpPr txBox="1"/>
          <p:nvPr/>
        </p:nvSpPr>
        <p:spPr>
          <a:xfrm>
            <a:off x="1789175" y="103942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872107" y="1046687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73E19944-64DE-4764-8945-6875C2F004ED}"/>
              </a:ext>
            </a:extLst>
          </p:cNvPr>
          <p:cNvSpPr/>
          <p:nvPr/>
        </p:nvSpPr>
        <p:spPr>
          <a:xfrm>
            <a:off x="4848081" y="1039422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1684A5D5-88CE-4F77-821D-DDE2C6159314}"/>
              </a:ext>
            </a:extLst>
          </p:cNvPr>
          <p:cNvSpPr/>
          <p:nvPr/>
        </p:nvSpPr>
        <p:spPr>
          <a:xfrm>
            <a:off x="4128465" y="747283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90DEE2-41CB-4528-AC90-7D9E71264BC7}"/>
              </a:ext>
            </a:extLst>
          </p:cNvPr>
          <p:cNvSpPr/>
          <p:nvPr/>
        </p:nvSpPr>
        <p:spPr>
          <a:xfrm>
            <a:off x="3507580" y="507297"/>
            <a:ext cx="844947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91650D-9AC2-4B6D-A4CC-9F4B0BE883F3}"/>
              </a:ext>
            </a:extLst>
          </p:cNvPr>
          <p:cNvSpPr/>
          <p:nvPr/>
        </p:nvSpPr>
        <p:spPr>
          <a:xfrm>
            <a:off x="4748213" y="761266"/>
            <a:ext cx="522706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21519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235843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231808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658902" y="204764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3364265" y="2372310"/>
            <a:ext cx="0" cy="5772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364265" y="2183263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9F60FC-1BE5-4C65-8095-63977F759840}"/>
              </a:ext>
            </a:extLst>
          </p:cNvPr>
          <p:cNvSpPr/>
          <p:nvPr/>
        </p:nvSpPr>
        <p:spPr>
          <a:xfrm>
            <a:off x="4319393" y="1990965"/>
            <a:ext cx="1234067" cy="191078"/>
          </a:xfrm>
          <a:prstGeom prst="rect">
            <a:avLst/>
          </a:prstGeom>
          <a:solidFill>
            <a:srgbClr val="8B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Comparator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BD96F4-71BA-4696-B4B5-495A4F0CDAC8}"/>
              </a:ext>
            </a:extLst>
          </p:cNvPr>
          <p:cNvCxnSpPr>
            <a:cxnSpLocks/>
          </p:cNvCxnSpPr>
          <p:nvPr/>
        </p:nvCxnSpPr>
        <p:spPr>
          <a:xfrm>
            <a:off x="4319393" y="2183263"/>
            <a:ext cx="0" cy="74408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EBA1C-C5AF-40CF-94DA-E73A6BE2C1DA}"/>
              </a:ext>
            </a:extLst>
          </p:cNvPr>
          <p:cNvCxnSpPr>
            <a:cxnSpLocks/>
          </p:cNvCxnSpPr>
          <p:nvPr/>
        </p:nvCxnSpPr>
        <p:spPr>
          <a:xfrm>
            <a:off x="4780873" y="2372310"/>
            <a:ext cx="0" cy="55504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41C67B-A5AD-4838-8C8C-0EE66759B6E4}"/>
              </a:ext>
            </a:extLst>
          </p:cNvPr>
          <p:cNvCxnSpPr>
            <a:cxnSpLocks/>
          </p:cNvCxnSpPr>
          <p:nvPr/>
        </p:nvCxnSpPr>
        <p:spPr>
          <a:xfrm>
            <a:off x="5559426" y="2184400"/>
            <a:ext cx="0" cy="7651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3C8810-A704-4623-B55B-06A7A08E76EB}"/>
              </a:ext>
            </a:extLst>
          </p:cNvPr>
          <p:cNvSpPr txBox="1"/>
          <p:nvPr/>
        </p:nvSpPr>
        <p:spPr>
          <a:xfrm>
            <a:off x="2815990" y="2325158"/>
            <a:ext cx="612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Target cohort 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EF191D-5585-4432-BB38-431153A62074}"/>
              </a:ext>
            </a:extLst>
          </p:cNvPr>
          <p:cNvSpPr txBox="1"/>
          <p:nvPr/>
        </p:nvSpPr>
        <p:spPr>
          <a:xfrm>
            <a:off x="3544978" y="2325158"/>
            <a:ext cx="83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Comparator cohort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F804C7-9AD2-4A99-8564-061F8646AECD}"/>
              </a:ext>
            </a:extLst>
          </p:cNvPr>
          <p:cNvSpPr txBox="1"/>
          <p:nvPr/>
        </p:nvSpPr>
        <p:spPr>
          <a:xfrm>
            <a:off x="4727517" y="2325158"/>
            <a:ext cx="612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Target cohort 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386F9F-3366-4484-87CC-DE1293658AF6}"/>
              </a:ext>
            </a:extLst>
          </p:cNvPr>
          <p:cNvSpPr txBox="1"/>
          <p:nvPr/>
        </p:nvSpPr>
        <p:spPr>
          <a:xfrm>
            <a:off x="5495623" y="2318081"/>
            <a:ext cx="83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Comparatorcohort</a:t>
            </a:r>
            <a:r>
              <a:rPr lang="en-US" sz="1000" dirty="0"/>
              <a:t> end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A0CDCB-B067-4360-A893-2E9B932C9D56}"/>
              </a:ext>
            </a:extLst>
          </p:cNvPr>
          <p:cNvCxnSpPr>
            <a:cxnSpLocks/>
          </p:cNvCxnSpPr>
          <p:nvPr/>
        </p:nvCxnSpPr>
        <p:spPr>
          <a:xfrm>
            <a:off x="3486586" y="1257300"/>
            <a:ext cx="0" cy="92596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8D7BE2-E342-4F94-BA75-AA3210106B4C}"/>
              </a:ext>
            </a:extLst>
          </p:cNvPr>
          <p:cNvCxnSpPr>
            <a:cxnSpLocks/>
          </p:cNvCxnSpPr>
          <p:nvPr/>
        </p:nvCxnSpPr>
        <p:spPr>
          <a:xfrm>
            <a:off x="4780873" y="1206500"/>
            <a:ext cx="0" cy="4831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847503-BBCD-4A3E-8DCF-9BF8EB70CE8D}"/>
              </a:ext>
            </a:extLst>
          </p:cNvPr>
          <p:cNvCxnSpPr>
            <a:cxnSpLocks/>
          </p:cNvCxnSpPr>
          <p:nvPr/>
        </p:nvCxnSpPr>
        <p:spPr>
          <a:xfrm>
            <a:off x="4440043" y="1662060"/>
            <a:ext cx="0" cy="3289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5C9E5A-2BEB-45DF-B30D-317A9061CCB0}"/>
              </a:ext>
            </a:extLst>
          </p:cNvPr>
          <p:cNvCxnSpPr/>
          <p:nvPr/>
        </p:nvCxnSpPr>
        <p:spPr>
          <a:xfrm>
            <a:off x="3484275" y="1919407"/>
            <a:ext cx="953457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E420F90-7E98-4A78-9133-5FA669A9EE5A}"/>
              </a:ext>
            </a:extLst>
          </p:cNvPr>
          <p:cNvSpPr txBox="1"/>
          <p:nvPr/>
        </p:nvSpPr>
        <p:spPr>
          <a:xfrm>
            <a:off x="3488898" y="1566458"/>
            <a:ext cx="95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Target TAR censored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AC8984-584B-46C7-B613-3AB54D588973}"/>
              </a:ext>
            </a:extLst>
          </p:cNvPr>
          <p:cNvCxnSpPr>
            <a:cxnSpLocks/>
          </p:cNvCxnSpPr>
          <p:nvPr/>
        </p:nvCxnSpPr>
        <p:spPr>
          <a:xfrm>
            <a:off x="3484275" y="1505840"/>
            <a:ext cx="129659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A4AD4A-357C-4AD8-8B6B-2EEE7DD9B322}"/>
              </a:ext>
            </a:extLst>
          </p:cNvPr>
          <p:cNvSpPr txBox="1"/>
          <p:nvPr/>
        </p:nvSpPr>
        <p:spPr>
          <a:xfrm>
            <a:off x="3654912" y="1151632"/>
            <a:ext cx="95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Target TAR uncensored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EA54FCD-3CAF-4521-8502-C471CD421C9C}"/>
              </a:ext>
            </a:extLst>
          </p:cNvPr>
          <p:cNvCxnSpPr>
            <a:cxnSpLocks/>
          </p:cNvCxnSpPr>
          <p:nvPr/>
        </p:nvCxnSpPr>
        <p:spPr>
          <a:xfrm>
            <a:off x="5553460" y="1206500"/>
            <a:ext cx="0" cy="7844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1A73360-A83A-45C1-A303-2B04E0960097}"/>
              </a:ext>
            </a:extLst>
          </p:cNvPr>
          <p:cNvCxnSpPr>
            <a:cxnSpLocks/>
          </p:cNvCxnSpPr>
          <p:nvPr/>
        </p:nvCxnSpPr>
        <p:spPr>
          <a:xfrm>
            <a:off x="4437732" y="1919407"/>
            <a:ext cx="111572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7169BC4-E4EA-4023-902B-054D3E470C04}"/>
              </a:ext>
            </a:extLst>
          </p:cNvPr>
          <p:cNvSpPr txBox="1"/>
          <p:nvPr/>
        </p:nvSpPr>
        <p:spPr>
          <a:xfrm>
            <a:off x="4435891" y="1718161"/>
            <a:ext cx="1119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Comparator TAR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94EC5E-5AB4-4BEF-A745-E372EEA164D6}"/>
              </a:ext>
            </a:extLst>
          </p:cNvPr>
          <p:cNvCxnSpPr>
            <a:cxnSpLocks/>
          </p:cNvCxnSpPr>
          <p:nvPr/>
        </p:nvCxnSpPr>
        <p:spPr>
          <a:xfrm>
            <a:off x="3364265" y="1257300"/>
            <a:ext cx="0" cy="9247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2902E32D-CEDB-4FD6-B8DC-E0A9556AA240}"/>
              </a:ext>
            </a:extLst>
          </p:cNvPr>
          <p:cNvSpPr/>
          <p:nvPr/>
        </p:nvSpPr>
        <p:spPr>
          <a:xfrm rot="16200000">
            <a:off x="3384929" y="1136048"/>
            <a:ext cx="87257" cy="11842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85423D-3462-4551-972F-2ABB553E74B3}"/>
              </a:ext>
            </a:extLst>
          </p:cNvPr>
          <p:cNvSpPr txBox="1"/>
          <p:nvPr/>
        </p:nvSpPr>
        <p:spPr>
          <a:xfrm>
            <a:off x="3147841" y="922881"/>
            <a:ext cx="520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 day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518381" y="217075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4627229" y="2182043"/>
            <a:ext cx="1109996" cy="86207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6835060-134A-479A-80B8-8793079DC5BA}"/>
              </a:ext>
            </a:extLst>
          </p:cNvPr>
          <p:cNvSpPr/>
          <p:nvPr/>
        </p:nvSpPr>
        <p:spPr>
          <a:xfrm>
            <a:off x="3147841" y="2879156"/>
            <a:ext cx="2668759" cy="81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132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63</cp:revision>
  <dcterms:created xsi:type="dcterms:W3CDTF">2018-11-08T14:48:29Z</dcterms:created>
  <dcterms:modified xsi:type="dcterms:W3CDTF">2019-07-10T10:35:20Z</dcterms:modified>
</cp:coreProperties>
</file>