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5"/>
  </p:notesMasterIdLst>
  <p:sldIdLst>
    <p:sldId id="258" r:id="rId3"/>
    <p:sldId id="259" r:id="rId4"/>
    <p:sldId id="260" r:id="rId5"/>
    <p:sldId id="261" r:id="rId6"/>
    <p:sldId id="275" r:id="rId7"/>
    <p:sldId id="262" r:id="rId8"/>
    <p:sldId id="263" r:id="rId9"/>
    <p:sldId id="264" r:id="rId10"/>
    <p:sldId id="265" r:id="rId11"/>
    <p:sldId id="276" r:id="rId12"/>
    <p:sldId id="269" r:id="rId13"/>
    <p:sldId id="270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Proxima Nova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477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4036738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Julia Hellen Ferreira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Expert Instructor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834366"/>
            <a:ext cx="8832300" cy="314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 de desenvolvimento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1846449" y="286604"/>
            <a:ext cx="5600002" cy="1129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lang="pt-BR" sz="4000" b="1" noProof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11700" y="921405"/>
            <a:ext cx="8662178" cy="2172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Podemos usar a linguagem nas seguintes áreas Data Science,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Machine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Learning, Desenvolvimento de Web e Aplicativos, Automação de  Scripts, </a:t>
            </a: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Fintechs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diversas outras.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linguagem pode ser usada em várias áreas do conhecimento!</a:t>
            </a:r>
          </a:p>
        </p:txBody>
      </p:sp>
      <p:pic>
        <p:nvPicPr>
          <p:cNvPr id="7" name="Gráfico 6" descr="Chapéu de formatura">
            <a:extLst>
              <a:ext uri="{FF2B5EF4-FFF2-40B4-BE49-F238E27FC236}">
                <a16:creationId xmlns:a16="http://schemas.microsoft.com/office/drawing/2014/main" id="{19A09635-2516-47E6-A8D3-A0A445E5E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0542" y="3259848"/>
            <a:ext cx="1924493" cy="19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6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No meu GitHub,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terá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repositório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voltado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com as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informações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forma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detalhada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dica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leituras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en-US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https://github.com/JuliaHellenFerreira/DIO-CriandooAmbientedeDesenvolvimento-Python</a:t>
            </a:r>
          </a:p>
        </p:txBody>
      </p:sp>
      <p:pic>
        <p:nvPicPr>
          <p:cNvPr id="3" name="Gráfico 2" descr="Três círculos, cada um contendo círculos concêntricos.">
            <a:extLst>
              <a:ext uri="{FF2B5EF4-FFF2-40B4-BE49-F238E27FC236}">
                <a16:creationId xmlns:a16="http://schemas.microsoft.com/office/drawing/2014/main" id="{43B6F4F6-7F7F-4602-9D26-4E2E90D69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2467829"/>
            <a:ext cx="2372390" cy="2372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sobre mim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311700" y="1057594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Graduanda em Estatística;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Comecei minha carreira na área de TI;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Hoje trabalho com Machine Learning e Data Science;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Gosto muito de aprender coisas novas;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Redes - Julia Hellen Ferreira.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ráfico 4" descr="Dois cachorros sorridentes com bolas de tênis">
            <a:extLst>
              <a:ext uri="{FF2B5EF4-FFF2-40B4-BE49-F238E27FC236}">
                <a16:creationId xmlns:a16="http://schemas.microsoft.com/office/drawing/2014/main" id="{7CA4AD18-87F1-466B-9DCC-67DF001C6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7721" y="3807977"/>
            <a:ext cx="1307805" cy="1307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"/>
          <p:cNvSpPr txBox="1">
            <a:spLocks noGrp="1"/>
          </p:cNvSpPr>
          <p:nvPr>
            <p:ph type="subTitle" idx="1"/>
          </p:nvPr>
        </p:nvSpPr>
        <p:spPr>
          <a:xfrm>
            <a:off x="2010549" y="1878871"/>
            <a:ext cx="5868178" cy="217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Aprender a Instalar o Python 3.7,</a:t>
            </a: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Conhecer a Biblioteca Padrão,</a:t>
            </a: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Criar o Ambiente Virtual,</a:t>
            </a: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Administrar Pacotes com o </a:t>
            </a:r>
            <a:r>
              <a:rPr lang="pt-BR" i="1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pip</a:t>
            </a: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Configurar o Ambiente Virtual.</a:t>
            </a:r>
            <a:endParaRPr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ráfico 2" descr="Uma taça de troféu">
            <a:extLst>
              <a:ext uri="{FF2B5EF4-FFF2-40B4-BE49-F238E27FC236}">
                <a16:creationId xmlns:a16="http://schemas.microsoft.com/office/drawing/2014/main" id="{8A4DF13B-4FDB-4E60-A66D-0040ED34C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535" y="2133858"/>
            <a:ext cx="1294470" cy="1294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683568" y="1140781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 dirty="0"/>
          </a:p>
        </p:txBody>
      </p:sp>
      <p:sp>
        <p:nvSpPr>
          <p:cNvPr id="155" name="Google Shape;155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2267743" y="1209165"/>
            <a:ext cx="278272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683568" y="1925404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dirty="0"/>
          </a:p>
        </p:txBody>
      </p:sp>
      <p:sp>
        <p:nvSpPr>
          <p:cNvPr id="158" name="Google Shape;158;p17"/>
          <p:cNvSpPr/>
          <p:nvPr/>
        </p:nvSpPr>
        <p:spPr>
          <a:xfrm>
            <a:off x="2267743" y="1960486"/>
            <a:ext cx="339940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Python 3.7;</a:t>
            </a:r>
            <a:endParaRPr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683568" y="2745249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dirty="0"/>
          </a:p>
        </p:txBody>
      </p:sp>
      <p:sp>
        <p:nvSpPr>
          <p:cNvPr id="160" name="Google Shape;160;p17"/>
          <p:cNvSpPr/>
          <p:nvPr/>
        </p:nvSpPr>
        <p:spPr>
          <a:xfrm>
            <a:off x="2267743" y="3492312"/>
            <a:ext cx="440104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Ambientes </a:t>
            </a:r>
            <a:r>
              <a:rPr lang="en-US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Virtuais</a:t>
            </a:r>
            <a:r>
              <a:rPr lang="en-US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acotes</a:t>
            </a:r>
            <a:r>
              <a:rPr lang="en-US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59;p17">
            <a:extLst>
              <a:ext uri="{FF2B5EF4-FFF2-40B4-BE49-F238E27FC236}">
                <a16:creationId xmlns:a16="http://schemas.microsoft.com/office/drawing/2014/main" id="{0CB7BF22-85A7-4B2C-A274-4421E9848CB0}"/>
              </a:ext>
            </a:extLst>
          </p:cNvPr>
          <p:cNvSpPr txBox="1"/>
          <p:nvPr/>
        </p:nvSpPr>
        <p:spPr>
          <a:xfrm>
            <a:off x="683568" y="3473249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</a:t>
            </a:r>
            <a:r>
              <a:rPr lang="en-US" sz="2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dirty="0"/>
          </a:p>
        </p:txBody>
      </p:sp>
      <p:sp>
        <p:nvSpPr>
          <p:cNvPr id="12" name="Google Shape;160;p17">
            <a:extLst>
              <a:ext uri="{FF2B5EF4-FFF2-40B4-BE49-F238E27FC236}">
                <a16:creationId xmlns:a16="http://schemas.microsoft.com/office/drawing/2014/main" id="{ABFA2763-C2CB-4916-B31D-A8265BCEFE45}"/>
              </a:ext>
            </a:extLst>
          </p:cNvPr>
          <p:cNvSpPr/>
          <p:nvPr/>
        </p:nvSpPr>
        <p:spPr>
          <a:xfrm>
            <a:off x="2267743" y="4394329"/>
            <a:ext cx="300497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Configurações</a:t>
            </a:r>
            <a:r>
              <a:rPr lang="en-US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básicas</a:t>
            </a:r>
            <a:r>
              <a:rPr lang="en-US" sz="240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áfico 2" descr="Um livro aberto">
            <a:extLst>
              <a:ext uri="{FF2B5EF4-FFF2-40B4-BE49-F238E27FC236}">
                <a16:creationId xmlns:a16="http://schemas.microsoft.com/office/drawing/2014/main" id="{5A031224-8528-444C-B399-AAC42933A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934975">
            <a:off x="6863750" y="1636264"/>
            <a:ext cx="1599187" cy="1599187"/>
          </a:xfrm>
          <a:prstGeom prst="rect">
            <a:avLst/>
          </a:prstGeom>
        </p:spPr>
      </p:pic>
      <p:sp>
        <p:nvSpPr>
          <p:cNvPr id="14" name="Google Shape;159;p17">
            <a:extLst>
              <a:ext uri="{FF2B5EF4-FFF2-40B4-BE49-F238E27FC236}">
                <a16:creationId xmlns:a16="http://schemas.microsoft.com/office/drawing/2014/main" id="{90AC790E-280C-48E1-BA8F-9D9C0B408B97}"/>
              </a:ext>
            </a:extLst>
          </p:cNvPr>
          <p:cNvSpPr txBox="1"/>
          <p:nvPr/>
        </p:nvSpPr>
        <p:spPr>
          <a:xfrm>
            <a:off x="683568" y="4337109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5</a:t>
            </a:r>
            <a:endParaRPr dirty="0"/>
          </a:p>
        </p:txBody>
      </p:sp>
      <p:sp>
        <p:nvSpPr>
          <p:cNvPr id="15" name="Google Shape;160;p17">
            <a:extLst>
              <a:ext uri="{FF2B5EF4-FFF2-40B4-BE49-F238E27FC236}">
                <a16:creationId xmlns:a16="http://schemas.microsoft.com/office/drawing/2014/main" id="{A391D797-4EB1-41D2-9587-6B2FDC5B60AB}"/>
              </a:ext>
            </a:extLst>
          </p:cNvPr>
          <p:cNvSpPr/>
          <p:nvPr/>
        </p:nvSpPr>
        <p:spPr>
          <a:xfrm>
            <a:off x="2267743" y="2780411"/>
            <a:ext cx="25042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Biblioteca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343598" y="3024070"/>
            <a:ext cx="5376719" cy="7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Wingdings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Computador com acesso a internet;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Wingdings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Muita vontade de aprender.</a:t>
            </a:r>
          </a:p>
          <a:p>
            <a:pPr marL="76200" indent="0" algn="l">
              <a:lnSpc>
                <a:spcPct val="150000"/>
              </a:lnSpc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indent="0" algn="l">
              <a:buClr>
                <a:srgbClr val="073763"/>
              </a:buClr>
              <a:buSzPts val="2400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ráfico 4" descr="Laptop com telefone e calculadora">
            <a:extLst>
              <a:ext uri="{FF2B5EF4-FFF2-40B4-BE49-F238E27FC236}">
                <a16:creationId xmlns:a16="http://schemas.microsoft.com/office/drawing/2014/main" id="{C7833803-BCD4-40E5-9A95-6562F04ED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5944" y="3645562"/>
            <a:ext cx="1414130" cy="1414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3034682" y="2481601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</a:t>
            </a: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36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</a:t>
            </a: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3600" b="0" i="0" u="none" strike="noStrike" cap="none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</a:t>
            </a:r>
            <a:r>
              <a:rPr lang="en-US" sz="3600" b="0" i="0" u="none" strike="noStrike" cap="none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3600" b="0" i="0" u="none" strike="noStrike" cap="none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 breve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resumo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história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 podemos usar o Python?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ráfico 2" descr="Uma lâmpada">
            <a:extLst>
              <a:ext uri="{FF2B5EF4-FFF2-40B4-BE49-F238E27FC236}">
                <a16:creationId xmlns:a16="http://schemas.microsoft.com/office/drawing/2014/main" id="{C8BB3E02-B69D-416B-93C6-9EBEE7243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3186" y="3032937"/>
            <a:ext cx="2110563" cy="21105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História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Python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54275" y="1413997"/>
            <a:ext cx="8478025" cy="2760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Foi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criada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1991 por Guido van Rossum; </a:t>
            </a:r>
          </a:p>
          <a:p>
            <a:pPr marL="5334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origem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veio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humorístico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Monty Python;</a:t>
            </a:r>
          </a:p>
          <a:p>
            <a:pPr marL="5334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Segundo o site “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Olhar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Digital”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cerca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90% dos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programadores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já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usaram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o Python 3;</a:t>
            </a:r>
          </a:p>
          <a:p>
            <a:pPr marL="5334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+mj-lt"/>
              <a:buAutoNum type="arabicPeriod"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liguagem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programação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orientada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à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endParaRPr lang="en-US" sz="240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ráfico 3" descr="Boa Ideia com preenchimento sólido">
            <a:extLst>
              <a:ext uri="{FF2B5EF4-FFF2-40B4-BE49-F238E27FC236}">
                <a16:creationId xmlns:a16="http://schemas.microsoft.com/office/drawing/2014/main" id="{ED2A900C-9384-4EFE-8288-D193128C7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6087" y="3923400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444</Words>
  <Application>Microsoft Office PowerPoint</Application>
  <PresentationFormat>Apresentação na tela (16:9)</PresentationFormat>
  <Paragraphs>66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Wingdings</vt:lpstr>
      <vt:lpstr>Century Gothic</vt:lpstr>
      <vt:lpstr>Courier New</vt:lpstr>
      <vt:lpstr>Calibri</vt:lpstr>
      <vt:lpstr>Arial</vt:lpstr>
      <vt:lpstr>Proxima Nova</vt:lpstr>
      <vt:lpstr>Simple Light</vt:lpstr>
      <vt:lpstr>Office Theme</vt:lpstr>
      <vt:lpstr>Julia Hellen Ferreira Expert Instructor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Tales Duarte</cp:lastModifiedBy>
  <cp:revision>31</cp:revision>
  <dcterms:modified xsi:type="dcterms:W3CDTF">2021-06-06T23:25:22Z</dcterms:modified>
</cp:coreProperties>
</file>