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1"/>
  </p:notesMasterIdLst>
  <p:sldIdLst>
    <p:sldId id="263" r:id="rId3"/>
    <p:sldId id="264" r:id="rId4"/>
    <p:sldId id="265" r:id="rId5"/>
    <p:sldId id="277" r:id="rId6"/>
    <p:sldId id="276" r:id="rId7"/>
    <p:sldId id="278" r:id="rId8"/>
    <p:sldId id="279" r:id="rId9"/>
    <p:sldId id="270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390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477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129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Python 3.7</a:t>
            </a: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3034682" y="2984650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</a:t>
            </a:r>
            <a:r>
              <a:rPr lang="en-US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36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</a:t>
            </a:r>
            <a:r>
              <a:rPr lang="en-US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36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</a:t>
            </a:r>
            <a:r>
              <a:rPr lang="en-US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Acessar a plataforma oficial da linguagem para realizar a instalação;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Conhecer o Python Interativo.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ráfico 2" descr="Uma lâmpada">
            <a:extLst>
              <a:ext uri="{FF2B5EF4-FFF2-40B4-BE49-F238E27FC236}">
                <a16:creationId xmlns:a16="http://schemas.microsoft.com/office/drawing/2014/main" id="{C8BB3E02-B69D-416B-93C6-9EBEE7243C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3460" y="3037177"/>
            <a:ext cx="2040540" cy="2040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665975" y="1785069"/>
            <a:ext cx="8478025" cy="1573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lang="en-US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realizar</a:t>
            </a:r>
            <a:r>
              <a:rPr lang="en-US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necessário</a:t>
            </a:r>
            <a:r>
              <a:rPr lang="en-US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acessar</a:t>
            </a:r>
            <a:r>
              <a:rPr lang="en-US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o site: 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lang="en-US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r>
              <a:rPr lang="en-US" sz="2400" i="1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https://www.python.org/</a:t>
            </a:r>
          </a:p>
        </p:txBody>
      </p:sp>
      <p:pic>
        <p:nvPicPr>
          <p:cNvPr id="7" name="Gráfico 6" descr="Computador com preenchimento sólido">
            <a:extLst>
              <a:ext uri="{FF2B5EF4-FFF2-40B4-BE49-F238E27FC236}">
                <a16:creationId xmlns:a16="http://schemas.microsoft.com/office/drawing/2014/main" id="{6DCAAB3A-944A-440D-B319-F00DF06584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0260" y="3674327"/>
            <a:ext cx="1432040" cy="1432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B87C9F-CF4C-4209-8EE3-5A362A119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17" y="1122406"/>
            <a:ext cx="7388366" cy="377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7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1846449" y="286604"/>
            <a:ext cx="5600002" cy="1129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noProof="1">
                <a:solidFill>
                  <a:srgbClr val="073763"/>
                </a:solidFill>
                <a:latin typeface="Calibri"/>
                <a:ea typeface="Century Gothic"/>
                <a:cs typeface="Calibri"/>
                <a:sym typeface="Calibri"/>
              </a:rPr>
              <a:t>Instalação</a:t>
            </a:r>
            <a:endParaRPr lang="pt-BR" sz="4000" b="1" noProof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1767158" y="1973034"/>
            <a:ext cx="5600002" cy="1015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Chegou a hora de colocar a mão na massa!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ráfico 4" descr="Setas de Divisão com preenchimento sólido">
            <a:extLst>
              <a:ext uri="{FF2B5EF4-FFF2-40B4-BE49-F238E27FC236}">
                <a16:creationId xmlns:a16="http://schemas.microsoft.com/office/drawing/2014/main" id="{B28C07CA-45D3-4C47-89D7-0198167FD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1124" y="2268733"/>
            <a:ext cx="606034" cy="6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6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1846449" y="286604"/>
            <a:ext cx="5600002" cy="1129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noProof="1">
                <a:solidFill>
                  <a:srgbClr val="073763"/>
                </a:solidFill>
                <a:latin typeface="Calibri"/>
                <a:ea typeface="Century Gothic"/>
                <a:cs typeface="Calibri"/>
                <a:sym typeface="Calibri"/>
              </a:rPr>
              <a:t>Python Interativo</a:t>
            </a:r>
            <a:endParaRPr lang="pt-BR" sz="4000" b="1" noProof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765544" y="1902302"/>
            <a:ext cx="7495954" cy="160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 o Python em sua máquina já é possível fazer alguns comandos. 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Hora de praticar!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ráfico 5" descr="Setas de Divisão com preenchimento sólido">
            <a:extLst>
              <a:ext uri="{FF2B5EF4-FFF2-40B4-BE49-F238E27FC236}">
                <a16:creationId xmlns:a16="http://schemas.microsoft.com/office/drawing/2014/main" id="{9741D288-5E01-4924-A3FA-14669F0EF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5353" y="2985272"/>
            <a:ext cx="600739" cy="60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9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No meu GitHub,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terá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repositório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voltado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com as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informações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forma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detalhada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dica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leituras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en-US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https://github.com/JuliaHellenFerreira/DIO-CriandooAmbientedeDesenvolvimento-Python</a:t>
            </a:r>
          </a:p>
        </p:txBody>
      </p:sp>
      <p:pic>
        <p:nvPicPr>
          <p:cNvPr id="3" name="Gráfico 2" descr="Três círculos, cada um contendo círculos concêntricos.">
            <a:extLst>
              <a:ext uri="{FF2B5EF4-FFF2-40B4-BE49-F238E27FC236}">
                <a16:creationId xmlns:a16="http://schemas.microsoft.com/office/drawing/2014/main" id="{43B6F4F6-7F7F-4602-9D26-4E2E90D69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2467829"/>
            <a:ext cx="2372390" cy="2372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169</Words>
  <Application>Microsoft Office PowerPoint</Application>
  <PresentationFormat>Apresentação na tela (16:9)</PresentationFormat>
  <Paragraphs>34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Proxima Nova</vt:lpstr>
      <vt:lpstr>Courier New</vt:lpstr>
      <vt:lpstr>Arial</vt:lpstr>
      <vt:lpstr>Century Gothic</vt:lpstr>
      <vt:lpstr>Calibri</vt:lpstr>
      <vt:lpstr>Simple Light</vt:lpstr>
      <vt:lpstr>Office Theme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Julia Hellen</cp:lastModifiedBy>
  <cp:revision>30</cp:revision>
  <dcterms:modified xsi:type="dcterms:W3CDTF">2021-08-16T12:01:27Z</dcterms:modified>
</cp:coreProperties>
</file>