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63" r:id="rId3"/>
    <p:sldId id="264" r:id="rId4"/>
    <p:sldId id="265" r:id="rId5"/>
    <p:sldId id="277" r:id="rId6"/>
    <p:sldId id="276" r:id="rId7"/>
    <p:sldId id="278" r:id="rId8"/>
    <p:sldId id="269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7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2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311700" y="1505472"/>
            <a:ext cx="898815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Ambientes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Virtuais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3038693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Criar o Ambiente Virtual;</a:t>
            </a:r>
          </a:p>
          <a:p>
            <a:pPr marL="0" indent="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Configurar projetos com o Ambiente Virtual;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Administrar os Pacotes Python com </a:t>
            </a:r>
            <a:r>
              <a:rPr lang="pt-BR" sz="2400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Uma lâmpada">
            <a:extLst>
              <a:ext uri="{FF2B5EF4-FFF2-40B4-BE49-F238E27FC236}">
                <a16:creationId xmlns:a16="http://schemas.microsoft.com/office/drawing/2014/main" id="{C8BB3E02-B69D-416B-93C6-9EBEE724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3460" y="3037177"/>
            <a:ext cx="2040540" cy="204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Virtual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11700" y="1614045"/>
            <a:ext cx="8672812" cy="301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“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Lucida Grande"/>
              </a:rPr>
              <a:t>[...] uma árvore de diretórios que contém uma instalação Python para uma versão particular do Python, além de uma série de pacotes adicionais.” – python.org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lang="en-US" sz="2400" i="1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ráfico 6" descr="Computador com preenchimento sólido">
            <a:extLst>
              <a:ext uri="{FF2B5EF4-FFF2-40B4-BE49-F238E27FC236}">
                <a16:creationId xmlns:a16="http://schemas.microsoft.com/office/drawing/2014/main" id="{6DCAAB3A-944A-440D-B319-F00DF0658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260" y="3674327"/>
            <a:ext cx="1432040" cy="143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C3C7ED10-EB68-4F36-A771-90D61150DBEC}"/>
              </a:ext>
            </a:extLst>
          </p:cNvPr>
          <p:cNvSpPr txBox="1"/>
          <p:nvPr/>
        </p:nvSpPr>
        <p:spPr>
          <a:xfrm>
            <a:off x="579472" y="1346151"/>
            <a:ext cx="7985051" cy="140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Iremos usar o módulo </a:t>
            </a:r>
            <a:r>
              <a:rPr lang="pt-BR" sz="2400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venv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é responsável por criar e gerenciar ambientes virtuais. Para isso iremos usar alguns comandos no </a:t>
            </a:r>
            <a:r>
              <a:rPr lang="pt-BR" sz="24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Power Shell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lá! </a:t>
            </a:r>
          </a:p>
        </p:txBody>
      </p:sp>
      <p:sp>
        <p:nvSpPr>
          <p:cNvPr id="9" name="Google Shape;202;p6">
            <a:extLst>
              <a:ext uri="{FF2B5EF4-FFF2-40B4-BE49-F238E27FC236}">
                <a16:creationId xmlns:a16="http://schemas.microsoft.com/office/drawing/2014/main" id="{E8E5DD1A-75FB-4D42-8543-242DD33E540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Gráfico 10" descr="Setas de Divisão com preenchimento sólido">
            <a:extLst>
              <a:ext uri="{FF2B5EF4-FFF2-40B4-BE49-F238E27FC236}">
                <a16:creationId xmlns:a16="http://schemas.microsoft.com/office/drawing/2014/main" id="{CDD3F729-B064-4EAF-AEAC-EB5947598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797" y="34589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5;p6">
            <a:extLst>
              <a:ext uri="{FF2B5EF4-FFF2-40B4-BE49-F238E27FC236}">
                <a16:creationId xmlns:a16="http://schemas.microsoft.com/office/drawing/2014/main" id="{C2E1C589-444B-42D2-B9CA-9A719CADDD73}"/>
              </a:ext>
            </a:extLst>
          </p:cNvPr>
          <p:cNvSpPr txBox="1"/>
          <p:nvPr/>
        </p:nvSpPr>
        <p:spPr>
          <a:xfrm>
            <a:off x="597101" y="1448151"/>
            <a:ext cx="7949798" cy="206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Para realizar a instalação de pacotes vamos usar um programa chamado </a:t>
            </a:r>
            <a:r>
              <a:rPr lang="pt-BR" sz="2400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Podemos destacar “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unistall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 e “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freeze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 que são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subcomandos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2400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mais informações acesse: https://docs.python.org/pt-br/3/installing/index.html#installing-index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áfico 8" descr="Gesto de toque duplo com preenchimento sólido">
            <a:extLst>
              <a:ext uri="{FF2B5EF4-FFF2-40B4-BE49-F238E27FC236}">
                <a16:creationId xmlns:a16="http://schemas.microsoft.com/office/drawing/2014/main" id="{D1406B31-F049-4208-9F7F-576D704B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959" y="3686231"/>
            <a:ext cx="914400" cy="914400"/>
          </a:xfrm>
          <a:prstGeom prst="rect">
            <a:avLst/>
          </a:prstGeom>
        </p:spPr>
      </p:pic>
      <p:sp>
        <p:nvSpPr>
          <p:cNvPr id="11" name="Google Shape;202;p6">
            <a:extLst>
              <a:ext uri="{FF2B5EF4-FFF2-40B4-BE49-F238E27FC236}">
                <a16:creationId xmlns:a16="http://schemas.microsoft.com/office/drawing/2014/main" id="{E84CADD8-AF98-49C8-BA5C-D5EEE62AC7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1999" y="102129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Instalação de Pacotes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96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noProof="1">
                <a:solidFill>
                  <a:srgbClr val="073763"/>
                </a:solidFill>
                <a:latin typeface="Calibri"/>
                <a:ea typeface="Century Gothic"/>
                <a:cs typeface="Calibri"/>
                <a:sym typeface="Calibri"/>
              </a:rPr>
              <a:t>Instalação de Pacotes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Vamos instalar alguns pacotes usando o </a:t>
            </a:r>
            <a:r>
              <a:rPr lang="pt-BR" sz="2400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76200" algn="ctr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2" descr="Setas de Divisão com preenchimento sólido">
            <a:extLst>
              <a:ext uri="{FF2B5EF4-FFF2-40B4-BE49-F238E27FC236}">
                <a16:creationId xmlns:a16="http://schemas.microsoft.com/office/drawing/2014/main" id="{77FC1D9B-4041-4B00-AD2F-A77FFC22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9250" y="30515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voltado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leituras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</a:p>
        </p:txBody>
      </p:sp>
      <p:pic>
        <p:nvPicPr>
          <p:cNvPr id="3" name="Gráfico 2" descr="Três círculos, cada um contendo círculos concêntricos.">
            <a:extLst>
              <a:ext uri="{FF2B5EF4-FFF2-40B4-BE49-F238E27FC236}">
                <a16:creationId xmlns:a16="http://schemas.microsoft.com/office/drawing/2014/main" id="{43B6F4F6-7F7F-4602-9D26-4E2E90D6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67829"/>
            <a:ext cx="2372390" cy="237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261</Words>
  <Application>Microsoft Office PowerPoint</Application>
  <PresentationFormat>Apresentação na tela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Lucida Grande</vt:lpstr>
      <vt:lpstr>Wingdings</vt:lpstr>
      <vt:lpstr>Century Gothic</vt:lpstr>
      <vt:lpstr>Calibri</vt:lpstr>
      <vt:lpstr>Proxima Nova</vt:lpstr>
      <vt:lpstr>Simple Light</vt:lpstr>
      <vt:lpstr>Office Theme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Tales Duarte</cp:lastModifiedBy>
  <cp:revision>49</cp:revision>
  <dcterms:modified xsi:type="dcterms:W3CDTF">2021-07-05T10:33:06Z</dcterms:modified>
</cp:coreProperties>
</file>