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2399288" cy="43200638"/>
  <p:notesSz cx="6858000" cy="97107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59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109" algn="l" rtl="0" fontAlgn="base">
      <a:spcBef>
        <a:spcPct val="0"/>
      </a:spcBef>
      <a:spcAft>
        <a:spcPct val="0"/>
      </a:spcAft>
      <a:defRPr sz="259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217" algn="l" rtl="0" fontAlgn="base">
      <a:spcBef>
        <a:spcPct val="0"/>
      </a:spcBef>
      <a:spcAft>
        <a:spcPct val="0"/>
      </a:spcAft>
      <a:defRPr sz="259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326" algn="l" rtl="0" fontAlgn="base">
      <a:spcBef>
        <a:spcPct val="0"/>
      </a:spcBef>
      <a:spcAft>
        <a:spcPct val="0"/>
      </a:spcAft>
      <a:defRPr sz="259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434" algn="l" rtl="0" fontAlgn="base">
      <a:spcBef>
        <a:spcPct val="0"/>
      </a:spcBef>
      <a:spcAft>
        <a:spcPct val="0"/>
      </a:spcAft>
      <a:defRPr sz="259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5543" algn="l" defTabSz="914217" rtl="0" eaLnBrk="1" latinLnBrk="0" hangingPunct="1">
      <a:defRPr sz="259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2651" algn="l" defTabSz="914217" rtl="0" eaLnBrk="1" latinLnBrk="0" hangingPunct="1">
      <a:defRPr sz="259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199760" algn="l" defTabSz="914217" rtl="0" eaLnBrk="1" latinLnBrk="0" hangingPunct="1">
      <a:defRPr sz="259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6868" algn="l" defTabSz="914217" rtl="0" eaLnBrk="1" latinLnBrk="0" hangingPunct="1">
      <a:defRPr sz="2599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7" userDrawn="1">
          <p15:clr>
            <a:srgbClr val="A4A3A4"/>
          </p15:clr>
        </p15:guide>
        <p15:guide id="2" pos="10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C6DE"/>
    <a:srgbClr val="C65955"/>
    <a:srgbClr val="CC0000"/>
    <a:srgbClr val="FFCC99"/>
    <a:srgbClr val="0000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6013" autoAdjust="0"/>
    <p:restoredTop sz="90608" autoAdjust="0"/>
  </p:normalViewPr>
  <p:slideViewPr>
    <p:cSldViewPr>
      <p:cViewPr>
        <p:scale>
          <a:sx n="55" d="100"/>
          <a:sy n="55" d="100"/>
        </p:scale>
        <p:origin x="42" y="-5202"/>
      </p:cViewPr>
      <p:guideLst>
        <p:guide orient="horz" pos="13607"/>
        <p:guide pos="1020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23375"/>
            <a:ext cx="29718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223375"/>
            <a:ext cx="29718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ED5E20-C0E3-4373-A41B-EA63B97365C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27663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pt-BR" altLang="pt-B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BA8F28D-A6A0-4B3E-92F3-1091601FA7AC}" type="datetimeFigureOut">
              <a:rPr lang="pt-BR" altLang="pt-BR"/>
              <a:pPr/>
              <a:t>08/10/2019</a:t>
            </a:fld>
            <a:endParaRPr lang="pt-BR" altLang="pt-BR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63750" y="728663"/>
            <a:ext cx="2732088" cy="3641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13275"/>
            <a:ext cx="5486400" cy="43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23375"/>
            <a:ext cx="2971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pt-BR" altLang="pt-BR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223375"/>
            <a:ext cx="2971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70E3D283-FCCD-4D66-BADB-421CD8E6F01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40623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109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217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326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434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5543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51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68" algn="l" defTabSz="9142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96792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45974" y="12973208"/>
            <a:ext cx="29986643" cy="89509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291948" y="23663842"/>
            <a:ext cx="24694695" cy="10673173"/>
          </a:xfrm>
        </p:spPr>
        <p:txBody>
          <a:bodyPr/>
          <a:lstStyle>
            <a:lvl1pPr marL="0" indent="0" algn="ctr">
              <a:buNone/>
              <a:defRPr/>
            </a:lvl1pPr>
            <a:lvl2pPr marL="457154" indent="0" algn="ctr">
              <a:buNone/>
              <a:defRPr/>
            </a:lvl2pPr>
            <a:lvl3pPr marL="914309" indent="0" algn="ctr">
              <a:buNone/>
              <a:defRPr/>
            </a:lvl3pPr>
            <a:lvl4pPr marL="1371463" indent="0" algn="ctr">
              <a:buNone/>
              <a:defRPr/>
            </a:lvl4pPr>
            <a:lvl5pPr marL="1828617" indent="0" algn="ctr">
              <a:buNone/>
              <a:defRPr/>
            </a:lvl5pPr>
            <a:lvl6pPr marL="2285771" indent="0" algn="ctr">
              <a:buNone/>
              <a:defRPr/>
            </a:lvl6pPr>
            <a:lvl7pPr marL="2742926" indent="0" algn="ctr">
              <a:buNone/>
              <a:defRPr/>
            </a:lvl7pPr>
            <a:lvl8pPr marL="3200080" indent="0" algn="ctr">
              <a:buNone/>
              <a:defRPr/>
            </a:lvl8pPr>
            <a:lvl9pPr marL="3657234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70140-FEF9-4090-B2E4-C33EEEAAFCF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1161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76CCE8-1D15-42E3-A701-245AEDB5076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76460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5577216" y="1673041"/>
            <a:ext cx="7937921" cy="3563068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763454" y="1673041"/>
            <a:ext cx="23661384" cy="3563068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E88CEC-3A2F-4BC1-ADE4-B77393466E2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4650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E8B202-3262-4344-BF59-CE93CC00191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8604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87240" y="26835317"/>
            <a:ext cx="29986643" cy="82937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87240" y="17700262"/>
            <a:ext cx="29986643" cy="913505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4" indent="0">
              <a:buNone/>
              <a:defRPr sz="1800"/>
            </a:lvl2pPr>
            <a:lvl3pPr marL="914309" indent="0">
              <a:buNone/>
              <a:defRPr sz="1600"/>
            </a:lvl3pPr>
            <a:lvl4pPr marL="1371463" indent="0">
              <a:buNone/>
              <a:defRPr sz="1400"/>
            </a:lvl4pPr>
            <a:lvl5pPr marL="1828617" indent="0">
              <a:buNone/>
              <a:defRPr sz="1400"/>
            </a:lvl5pPr>
            <a:lvl6pPr marL="2285771" indent="0">
              <a:buNone/>
              <a:defRPr sz="1400"/>
            </a:lvl6pPr>
            <a:lvl7pPr marL="2742926" indent="0">
              <a:buNone/>
              <a:defRPr sz="1400"/>
            </a:lvl7pPr>
            <a:lvl8pPr marL="3200080" indent="0">
              <a:buNone/>
              <a:defRPr sz="1400"/>
            </a:lvl8pPr>
            <a:lvl9pPr marL="3657234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B41A08-323A-40F5-863F-C582A70DDD5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6736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63454" y="9744589"/>
            <a:ext cx="15799653" cy="27559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7715485" y="9744589"/>
            <a:ext cx="15799653" cy="27559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9618C-4DBD-47AC-A66E-053FC35CDAE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2007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63454" y="9347758"/>
            <a:ext cx="15588546" cy="38952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763454" y="13243054"/>
            <a:ext cx="15588546" cy="240606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7920241" y="9347758"/>
            <a:ext cx="15594896" cy="389529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7920241" y="13243054"/>
            <a:ext cx="15594896" cy="240606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B358E8-D220-4A18-BC1B-6B2770D2C35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0615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B1007F-46C5-4F5C-9F7D-85B8AE931AC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2577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6407D7-AD69-424A-94A1-E0D13027744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4739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63454" y="1661930"/>
            <a:ext cx="11606094" cy="7076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93348" y="1661930"/>
            <a:ext cx="19721789" cy="356417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63454" y="8738225"/>
            <a:ext cx="11606094" cy="28565501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9CBBD3-E1F0-4FA3-BE17-0FCE775E0D2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7727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14134" y="29232178"/>
            <a:ext cx="21167789" cy="34508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914134" y="3731802"/>
            <a:ext cx="21167789" cy="25055925"/>
          </a:xfrm>
        </p:spPr>
        <p:txBody>
          <a:bodyPr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7" indent="0">
              <a:buNone/>
              <a:defRPr sz="2000"/>
            </a:lvl5pPr>
            <a:lvl6pPr marL="2285771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4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914134" y="32683022"/>
            <a:ext cx="21167789" cy="4901660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3FB695-675D-4944-964F-D791EFA093A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824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19012" y="1730185"/>
            <a:ext cx="29161264" cy="7198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40274" tIns="220137" rIns="440274" bIns="2201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012" y="10081102"/>
            <a:ext cx="29161264" cy="28508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40274" tIns="220137" rIns="440274" bIns="2201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19012" y="39340264"/>
            <a:ext cx="7560152" cy="300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0274" tIns="220137" rIns="440274" bIns="220137" numCol="1" anchor="t" anchorCtr="0" compatLnSpc="1">
            <a:prstTxWarp prst="textNoShape">
              <a:avLst/>
            </a:prstTxWarp>
          </a:bodyPr>
          <a:lstStyle>
            <a:lvl1pPr>
              <a:defRPr sz="6699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69598" y="39340264"/>
            <a:ext cx="10260092" cy="300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0274" tIns="220137" rIns="440274" bIns="220137" numCol="1" anchor="t" anchorCtr="0" compatLnSpc="1">
            <a:prstTxWarp prst="textNoShape">
              <a:avLst/>
            </a:prstTxWarp>
          </a:bodyPr>
          <a:lstStyle>
            <a:lvl1pPr algn="ctr">
              <a:defRPr sz="6699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20125" y="39340264"/>
            <a:ext cx="7560151" cy="300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0274" tIns="220137" rIns="440274" bIns="220137" numCol="1" anchor="t" anchorCtr="0" compatLnSpc="1">
            <a:prstTxWarp prst="textNoShape">
              <a:avLst/>
            </a:prstTxWarp>
          </a:bodyPr>
          <a:lstStyle>
            <a:lvl1pPr algn="r">
              <a:defRPr sz="6699"/>
            </a:lvl1pPr>
          </a:lstStyle>
          <a:p>
            <a:fld id="{D4611EAE-4888-489C-B92E-73FBA2A5AA18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01698" rtl="0" eaLnBrk="0" fontAlgn="base" hangingPunct="0">
        <a:spcBef>
          <a:spcPct val="0"/>
        </a:spcBef>
        <a:spcAft>
          <a:spcPct val="0"/>
        </a:spcAft>
        <a:defRPr sz="21198">
          <a:solidFill>
            <a:schemeClr val="tx2"/>
          </a:solidFill>
          <a:latin typeface="+mj-lt"/>
          <a:ea typeface="+mj-ea"/>
          <a:cs typeface="+mj-cs"/>
        </a:defRPr>
      </a:lvl1pPr>
      <a:lvl2pPr algn="ctr" defTabSz="4401698" rtl="0" eaLnBrk="0" fontAlgn="base" hangingPunct="0">
        <a:spcBef>
          <a:spcPct val="0"/>
        </a:spcBef>
        <a:spcAft>
          <a:spcPct val="0"/>
        </a:spcAft>
        <a:defRPr sz="21198">
          <a:solidFill>
            <a:schemeClr val="tx2"/>
          </a:solidFill>
          <a:latin typeface="Arial" charset="0"/>
        </a:defRPr>
      </a:lvl2pPr>
      <a:lvl3pPr algn="ctr" defTabSz="4401698" rtl="0" eaLnBrk="0" fontAlgn="base" hangingPunct="0">
        <a:spcBef>
          <a:spcPct val="0"/>
        </a:spcBef>
        <a:spcAft>
          <a:spcPct val="0"/>
        </a:spcAft>
        <a:defRPr sz="21198">
          <a:solidFill>
            <a:schemeClr val="tx2"/>
          </a:solidFill>
          <a:latin typeface="Arial" charset="0"/>
        </a:defRPr>
      </a:lvl3pPr>
      <a:lvl4pPr algn="ctr" defTabSz="4401698" rtl="0" eaLnBrk="0" fontAlgn="base" hangingPunct="0">
        <a:spcBef>
          <a:spcPct val="0"/>
        </a:spcBef>
        <a:spcAft>
          <a:spcPct val="0"/>
        </a:spcAft>
        <a:defRPr sz="21198">
          <a:solidFill>
            <a:schemeClr val="tx2"/>
          </a:solidFill>
          <a:latin typeface="Arial" charset="0"/>
        </a:defRPr>
      </a:lvl4pPr>
      <a:lvl5pPr algn="ctr" defTabSz="4401698" rtl="0" eaLnBrk="0" fontAlgn="base" hangingPunct="0">
        <a:spcBef>
          <a:spcPct val="0"/>
        </a:spcBef>
        <a:spcAft>
          <a:spcPct val="0"/>
        </a:spcAft>
        <a:defRPr sz="21198">
          <a:solidFill>
            <a:schemeClr val="tx2"/>
          </a:solidFill>
          <a:latin typeface="Arial" charset="0"/>
        </a:defRPr>
      </a:lvl5pPr>
      <a:lvl6pPr marL="457154" algn="ctr" defTabSz="4401698" rtl="0" fontAlgn="base">
        <a:spcBef>
          <a:spcPct val="0"/>
        </a:spcBef>
        <a:spcAft>
          <a:spcPct val="0"/>
        </a:spcAft>
        <a:defRPr sz="21198">
          <a:solidFill>
            <a:schemeClr val="tx2"/>
          </a:solidFill>
          <a:latin typeface="Arial" charset="0"/>
        </a:defRPr>
      </a:lvl6pPr>
      <a:lvl7pPr marL="914309" algn="ctr" defTabSz="4401698" rtl="0" fontAlgn="base">
        <a:spcBef>
          <a:spcPct val="0"/>
        </a:spcBef>
        <a:spcAft>
          <a:spcPct val="0"/>
        </a:spcAft>
        <a:defRPr sz="21198">
          <a:solidFill>
            <a:schemeClr val="tx2"/>
          </a:solidFill>
          <a:latin typeface="Arial" charset="0"/>
        </a:defRPr>
      </a:lvl7pPr>
      <a:lvl8pPr marL="1371463" algn="ctr" defTabSz="4401698" rtl="0" fontAlgn="base">
        <a:spcBef>
          <a:spcPct val="0"/>
        </a:spcBef>
        <a:spcAft>
          <a:spcPct val="0"/>
        </a:spcAft>
        <a:defRPr sz="21198">
          <a:solidFill>
            <a:schemeClr val="tx2"/>
          </a:solidFill>
          <a:latin typeface="Arial" charset="0"/>
        </a:defRPr>
      </a:lvl8pPr>
      <a:lvl9pPr marL="1828617" algn="ctr" defTabSz="4401698" rtl="0" fontAlgn="base">
        <a:spcBef>
          <a:spcPct val="0"/>
        </a:spcBef>
        <a:spcAft>
          <a:spcPct val="0"/>
        </a:spcAft>
        <a:defRPr sz="21198">
          <a:solidFill>
            <a:schemeClr val="tx2"/>
          </a:solidFill>
          <a:latin typeface="Arial" charset="0"/>
        </a:defRPr>
      </a:lvl9pPr>
    </p:titleStyle>
    <p:bodyStyle>
      <a:lvl1pPr marL="1650835" indent="-1650835" algn="l" defTabSz="4401698" rtl="0" eaLnBrk="0" fontAlgn="base" hangingPunct="0">
        <a:spcBef>
          <a:spcPct val="20000"/>
        </a:spcBef>
        <a:spcAft>
          <a:spcPct val="0"/>
        </a:spcAft>
        <a:buChar char="•"/>
        <a:defRPr sz="15398">
          <a:solidFill>
            <a:schemeClr val="tx1"/>
          </a:solidFill>
          <a:latin typeface="+mn-lt"/>
          <a:ea typeface="+mn-ea"/>
          <a:cs typeface="+mn-cs"/>
        </a:defRPr>
      </a:lvl1pPr>
      <a:lvl2pPr marL="3576280" indent="-1374638" algn="l" defTabSz="4401698" rtl="0" eaLnBrk="0" fontAlgn="base" hangingPunct="0">
        <a:spcBef>
          <a:spcPct val="20000"/>
        </a:spcBef>
        <a:spcAft>
          <a:spcPct val="0"/>
        </a:spcAft>
        <a:buChar char="–"/>
        <a:defRPr sz="13499">
          <a:solidFill>
            <a:schemeClr val="tx1"/>
          </a:solidFill>
          <a:latin typeface="+mn-lt"/>
        </a:defRPr>
      </a:lvl2pPr>
      <a:lvl3pPr marL="5503313" indent="-1101615" algn="l" defTabSz="4401698" rtl="0" eaLnBrk="0" fontAlgn="base" hangingPunct="0">
        <a:spcBef>
          <a:spcPct val="20000"/>
        </a:spcBef>
        <a:spcAft>
          <a:spcPct val="0"/>
        </a:spcAft>
        <a:buChar char="•"/>
        <a:defRPr sz="11599">
          <a:solidFill>
            <a:schemeClr val="tx1"/>
          </a:solidFill>
          <a:latin typeface="+mn-lt"/>
        </a:defRPr>
      </a:lvl3pPr>
      <a:lvl4pPr marL="7703368" indent="-1100028" algn="l" defTabSz="4401698" rtl="0" eaLnBrk="0" fontAlgn="base" hangingPunct="0">
        <a:spcBef>
          <a:spcPct val="20000"/>
        </a:spcBef>
        <a:spcAft>
          <a:spcPct val="0"/>
        </a:spcAft>
        <a:buChar char="–"/>
        <a:defRPr sz="9599">
          <a:solidFill>
            <a:schemeClr val="tx1"/>
          </a:solidFill>
          <a:latin typeface="+mn-lt"/>
        </a:defRPr>
      </a:lvl4pPr>
      <a:lvl5pPr marL="9905009" indent="-1100028" algn="l" defTabSz="4401698" rtl="0" eaLnBrk="0" fontAlgn="base" hangingPunct="0">
        <a:spcBef>
          <a:spcPct val="20000"/>
        </a:spcBef>
        <a:spcAft>
          <a:spcPct val="0"/>
        </a:spcAft>
        <a:buChar char="»"/>
        <a:defRPr sz="9599">
          <a:solidFill>
            <a:schemeClr val="tx1"/>
          </a:solidFill>
          <a:latin typeface="+mn-lt"/>
        </a:defRPr>
      </a:lvl5pPr>
      <a:lvl6pPr marL="10362164" indent="-1100028" algn="l" defTabSz="4401698" rtl="0" fontAlgn="base">
        <a:spcBef>
          <a:spcPct val="20000"/>
        </a:spcBef>
        <a:spcAft>
          <a:spcPct val="0"/>
        </a:spcAft>
        <a:buChar char="»"/>
        <a:defRPr sz="9599">
          <a:solidFill>
            <a:schemeClr val="tx1"/>
          </a:solidFill>
          <a:latin typeface="+mn-lt"/>
        </a:defRPr>
      </a:lvl6pPr>
      <a:lvl7pPr marL="10819318" indent="-1100028" algn="l" defTabSz="4401698" rtl="0" fontAlgn="base">
        <a:spcBef>
          <a:spcPct val="20000"/>
        </a:spcBef>
        <a:spcAft>
          <a:spcPct val="0"/>
        </a:spcAft>
        <a:buChar char="»"/>
        <a:defRPr sz="9599">
          <a:solidFill>
            <a:schemeClr val="tx1"/>
          </a:solidFill>
          <a:latin typeface="+mn-lt"/>
        </a:defRPr>
      </a:lvl7pPr>
      <a:lvl8pPr marL="11276472" indent="-1100028" algn="l" defTabSz="4401698" rtl="0" fontAlgn="base">
        <a:spcBef>
          <a:spcPct val="20000"/>
        </a:spcBef>
        <a:spcAft>
          <a:spcPct val="0"/>
        </a:spcAft>
        <a:buChar char="»"/>
        <a:defRPr sz="9599">
          <a:solidFill>
            <a:schemeClr val="tx1"/>
          </a:solidFill>
          <a:latin typeface="+mn-lt"/>
        </a:defRPr>
      </a:lvl8pPr>
      <a:lvl9pPr marL="11733627" indent="-1100028" algn="l" defTabSz="4401698" rtl="0" fontAlgn="base">
        <a:spcBef>
          <a:spcPct val="20000"/>
        </a:spcBef>
        <a:spcAft>
          <a:spcPct val="0"/>
        </a:spcAft>
        <a:buChar char="»"/>
        <a:defRPr sz="9599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55"/>
          <p:cNvSpPr>
            <a:spLocks noChangeArrowheads="1"/>
          </p:cNvSpPr>
          <p:nvPr/>
        </p:nvSpPr>
        <p:spPr bwMode="auto">
          <a:xfrm>
            <a:off x="0" y="-243645"/>
            <a:ext cx="184123" cy="48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41" name="Rectangle 59"/>
          <p:cNvSpPr>
            <a:spLocks noChangeArrowheads="1"/>
          </p:cNvSpPr>
          <p:nvPr/>
        </p:nvSpPr>
        <p:spPr bwMode="auto">
          <a:xfrm>
            <a:off x="0" y="-243645"/>
            <a:ext cx="184123" cy="48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90" name="Rectangle 1064"/>
          <p:cNvSpPr>
            <a:spLocks noChangeArrowheads="1"/>
          </p:cNvSpPr>
          <p:nvPr/>
        </p:nvSpPr>
        <p:spPr bwMode="auto">
          <a:xfrm>
            <a:off x="0" y="-243645"/>
            <a:ext cx="184123" cy="48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91" name="Rectangle 1066"/>
          <p:cNvSpPr>
            <a:spLocks noChangeArrowheads="1"/>
          </p:cNvSpPr>
          <p:nvPr/>
        </p:nvSpPr>
        <p:spPr bwMode="auto">
          <a:xfrm>
            <a:off x="0" y="-243645"/>
            <a:ext cx="184123" cy="48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92" name="Rectangle 1068"/>
          <p:cNvSpPr>
            <a:spLocks noChangeArrowheads="1"/>
          </p:cNvSpPr>
          <p:nvPr/>
        </p:nvSpPr>
        <p:spPr bwMode="auto">
          <a:xfrm>
            <a:off x="0" y="-243645"/>
            <a:ext cx="184123" cy="48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93" name="Rectangle 1074"/>
          <p:cNvSpPr>
            <a:spLocks noChangeArrowheads="1"/>
          </p:cNvSpPr>
          <p:nvPr/>
        </p:nvSpPr>
        <p:spPr bwMode="auto">
          <a:xfrm>
            <a:off x="0" y="-243645"/>
            <a:ext cx="184123" cy="48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97" name="Rectangle 1081"/>
          <p:cNvSpPr>
            <a:spLocks noChangeArrowheads="1"/>
          </p:cNvSpPr>
          <p:nvPr/>
        </p:nvSpPr>
        <p:spPr bwMode="auto">
          <a:xfrm>
            <a:off x="0" y="-243645"/>
            <a:ext cx="184123" cy="48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47" name="Rectangle 1276"/>
          <p:cNvSpPr>
            <a:spLocks noChangeArrowheads="1"/>
          </p:cNvSpPr>
          <p:nvPr/>
        </p:nvSpPr>
        <p:spPr bwMode="auto">
          <a:xfrm>
            <a:off x="0" y="20665419"/>
            <a:ext cx="184123" cy="48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60" name="Rectangle 136"/>
          <p:cNvSpPr>
            <a:spLocks noChangeArrowheads="1"/>
          </p:cNvSpPr>
          <p:nvPr/>
        </p:nvSpPr>
        <p:spPr bwMode="auto">
          <a:xfrm>
            <a:off x="1" y="21106584"/>
            <a:ext cx="184704" cy="4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236" name="Rectangle 212"/>
          <p:cNvSpPr>
            <a:spLocks noChangeArrowheads="1"/>
          </p:cNvSpPr>
          <p:nvPr/>
        </p:nvSpPr>
        <p:spPr bwMode="auto">
          <a:xfrm>
            <a:off x="1" y="4794245"/>
            <a:ext cx="184704" cy="4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240" name="Rectangle 216"/>
          <p:cNvSpPr>
            <a:spLocks noChangeArrowheads="1"/>
          </p:cNvSpPr>
          <p:nvPr/>
        </p:nvSpPr>
        <p:spPr bwMode="auto">
          <a:xfrm>
            <a:off x="5740889" y="1024002"/>
            <a:ext cx="20917509" cy="262692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>
            <a:lvl1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7599" dirty="0" smtClean="0">
                <a:solidFill>
                  <a:schemeClr val="tx1"/>
                </a:solidFill>
              </a:rPr>
              <a:t>R Ladies Niterói:</a:t>
            </a:r>
            <a:endParaRPr lang="pt-BR" sz="7599" dirty="0">
              <a:solidFill>
                <a:schemeClr val="tx1"/>
              </a:solidFill>
            </a:endParaRPr>
          </a:p>
          <a:p>
            <a:r>
              <a:rPr lang="pt-BR" sz="7599" dirty="0" smtClean="0">
                <a:solidFill>
                  <a:schemeClr val="tx1"/>
                </a:solidFill>
              </a:rPr>
              <a:t>Ensino da Linguagem R</a:t>
            </a:r>
            <a:endParaRPr lang="pt-BR" sz="7599" dirty="0">
              <a:solidFill>
                <a:schemeClr val="tx1"/>
              </a:solidFill>
            </a:endParaRPr>
          </a:p>
        </p:txBody>
      </p:sp>
      <p:sp>
        <p:nvSpPr>
          <p:cNvPr id="1275" name="Rectangle 251"/>
          <p:cNvSpPr>
            <a:spLocks noChangeArrowheads="1"/>
          </p:cNvSpPr>
          <p:nvPr/>
        </p:nvSpPr>
        <p:spPr bwMode="auto">
          <a:xfrm>
            <a:off x="1" y="21235153"/>
            <a:ext cx="184704" cy="4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277" name="Rectangle 253"/>
          <p:cNvSpPr>
            <a:spLocks noChangeArrowheads="1"/>
          </p:cNvSpPr>
          <p:nvPr/>
        </p:nvSpPr>
        <p:spPr bwMode="auto">
          <a:xfrm>
            <a:off x="1" y="-245327"/>
            <a:ext cx="184704" cy="492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19" name="Rectangle 216"/>
          <p:cNvSpPr>
            <a:spLocks noChangeArrowheads="1"/>
          </p:cNvSpPr>
          <p:nvPr/>
        </p:nvSpPr>
        <p:spPr bwMode="auto">
          <a:xfrm>
            <a:off x="648202" y="7486751"/>
            <a:ext cx="15407447" cy="935966"/>
          </a:xfrm>
          <a:prstGeom prst="rect">
            <a:avLst/>
          </a:prstGeom>
          <a:solidFill>
            <a:srgbClr val="B0C6DE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>
            <a:softEdge rad="0"/>
          </a:effectLst>
          <a:scene3d>
            <a:camera prst="orthographicFront"/>
            <a:lightRig rig="threePt" dir="t"/>
          </a:scene3d>
          <a:sp3d contourW="50800">
            <a:bevelT/>
          </a:sp3d>
        </p:spPr>
        <p:txBody>
          <a:bodyPr anchor="ctr"/>
          <a:lstStyle>
            <a:lvl1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3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</a:t>
            </a:r>
            <a:endParaRPr lang="pt-BR" altLang="pt-BR" sz="34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76205" y="8494715"/>
            <a:ext cx="15407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Coloque aqui a introdução do seu trabalho.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648202" y="12169936"/>
            <a:ext cx="15407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Coloque aqui os objetivos.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xmlns="" id="{6F5B78AA-00E0-42EC-87DC-1E7B286C26E8}"/>
              </a:ext>
            </a:extLst>
          </p:cNvPr>
          <p:cNvSpPr txBox="1"/>
          <p:nvPr/>
        </p:nvSpPr>
        <p:spPr>
          <a:xfrm>
            <a:off x="684200" y="14741556"/>
            <a:ext cx="15407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Coloque aqui a seção de materiais e métodos. </a:t>
            </a:r>
          </a:p>
          <a:p>
            <a:pPr algn="just"/>
            <a:endParaRPr lang="pt-BR" sz="2800" dirty="0"/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xmlns="" id="{F3EE5278-AD20-4181-B0E6-591D54872085}"/>
              </a:ext>
            </a:extLst>
          </p:cNvPr>
          <p:cNvSpPr txBox="1"/>
          <p:nvPr/>
        </p:nvSpPr>
        <p:spPr>
          <a:xfrm>
            <a:off x="16341332" y="12622384"/>
            <a:ext cx="154074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Coloque aqui a seção de resultados.  </a:t>
            </a:r>
          </a:p>
          <a:p>
            <a:pPr algn="just"/>
            <a:r>
              <a:rPr lang="pt-BR" sz="2800" dirty="0"/>
              <a:t>Fique a vontade para incluir tabelas, figuras e diagramas. Quanto mais ilustrado, mais bonito será o seu pôster. </a:t>
            </a:r>
          </a:p>
          <a:p>
            <a:pPr algn="just"/>
            <a:endParaRPr lang="pt-BR" sz="2800" dirty="0"/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xmlns="" id="{43D9ACAA-5E90-4819-90FA-0AB1B0569A66}"/>
              </a:ext>
            </a:extLst>
          </p:cNvPr>
          <p:cNvSpPr txBox="1"/>
          <p:nvPr/>
        </p:nvSpPr>
        <p:spPr>
          <a:xfrm>
            <a:off x="16449327" y="19009676"/>
            <a:ext cx="154074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Coloque as referencias do seu trabalho em forma de itens.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2800" dirty="0" err="1"/>
              <a:t>Referecnia</a:t>
            </a:r>
            <a:r>
              <a:rPr lang="pt-BR" sz="2800" dirty="0"/>
              <a:t>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2800" dirty="0"/>
              <a:t>Outra referencia...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2800" dirty="0"/>
              <a:t>.... </a:t>
            </a:r>
          </a:p>
          <a:p>
            <a:pPr algn="just"/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807E360F-C929-402B-B7A3-2C4EE7ADA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8916" y="1021961"/>
            <a:ext cx="3598125" cy="3845496"/>
          </a:xfrm>
          <a:prstGeom prst="rect">
            <a:avLst/>
          </a:prstGeom>
        </p:spPr>
      </p:pic>
      <p:graphicFrame>
        <p:nvGraphicFramePr>
          <p:cNvPr id="31" name="Tabela 30">
            <a:extLst>
              <a:ext uri="{FF2B5EF4-FFF2-40B4-BE49-F238E27FC236}">
                <a16:creationId xmlns:a16="http://schemas.microsoft.com/office/drawing/2014/main" xmlns="" id="{D874E796-14DD-4CE2-95DA-D8D344085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834918"/>
              </p:ext>
            </p:extLst>
          </p:nvPr>
        </p:nvGraphicFramePr>
        <p:xfrm>
          <a:off x="5399880" y="4161740"/>
          <a:ext cx="2159952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9842">
                  <a:extLst>
                    <a:ext uri="{9D8B030D-6E8A-4147-A177-3AD203B41FA5}">
                      <a16:colId xmlns:a16="http://schemas.microsoft.com/office/drawing/2014/main" xmlns="" val="2164787085"/>
                    </a:ext>
                  </a:extLst>
                </a:gridCol>
                <a:gridCol w="7199842">
                  <a:extLst>
                    <a:ext uri="{9D8B030D-6E8A-4147-A177-3AD203B41FA5}">
                      <a16:colId xmlns:a16="http://schemas.microsoft.com/office/drawing/2014/main" xmlns="" val="3251059139"/>
                    </a:ext>
                  </a:extLst>
                </a:gridCol>
                <a:gridCol w="7199842">
                  <a:extLst>
                    <a:ext uri="{9D8B030D-6E8A-4147-A177-3AD203B41FA5}">
                      <a16:colId xmlns:a16="http://schemas.microsoft.com/office/drawing/2014/main" xmlns="" val="3198460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>
                          <a:solidFill>
                            <a:schemeClr val="tx1"/>
                          </a:solidFill>
                        </a:rPr>
                        <a:t>Julia</a:t>
                      </a:r>
                      <a:r>
                        <a:rPr lang="pt-BR" sz="3200" baseline="0" dirty="0" smtClean="0">
                          <a:solidFill>
                            <a:schemeClr val="tx1"/>
                          </a:solidFill>
                        </a:rPr>
                        <a:t> Hellen Franco Ferreira</a:t>
                      </a:r>
                      <a:endParaRPr lang="pt-BR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>
                          <a:solidFill>
                            <a:schemeClr val="tx1"/>
                          </a:solidFill>
                        </a:rPr>
                        <a:t>Juliany</a:t>
                      </a:r>
                      <a:r>
                        <a:rPr lang="pt-BR" sz="3200" baseline="0" dirty="0" smtClean="0">
                          <a:solidFill>
                            <a:schemeClr val="tx1"/>
                          </a:solidFill>
                        </a:rPr>
                        <a:t> Freitas Moura</a:t>
                      </a:r>
                      <a:endParaRPr lang="pt-BR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>
                          <a:solidFill>
                            <a:schemeClr val="tx1"/>
                          </a:solidFill>
                        </a:rPr>
                        <a:t>Luíza</a:t>
                      </a:r>
                      <a:r>
                        <a:rPr lang="pt-BR" sz="3200" baseline="0" dirty="0" smtClean="0">
                          <a:solidFill>
                            <a:schemeClr val="tx1"/>
                          </a:solidFill>
                        </a:rPr>
                        <a:t> de Oliveira Machado Pinto</a:t>
                      </a:r>
                      <a:endParaRPr lang="pt-BR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51100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>
                          <a:solidFill>
                            <a:schemeClr val="tx1"/>
                          </a:solidFill>
                        </a:rPr>
                        <a:t>juliaferreira@id.uff.br</a:t>
                      </a:r>
                      <a:endParaRPr lang="pt-B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>
                          <a:solidFill>
                            <a:schemeClr val="tx1"/>
                          </a:solidFill>
                        </a:rPr>
                        <a:t>julianymoura@id.uff.br</a:t>
                      </a:r>
                      <a:endParaRPr lang="pt-B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>
                          <a:solidFill>
                            <a:schemeClr val="tx1"/>
                          </a:solidFill>
                        </a:rPr>
                        <a:t>luizaomp@id.uff.br</a:t>
                      </a:r>
                      <a:endParaRPr lang="pt-B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99652141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43ADE29A-5D6A-4511-9AAA-352C65C66BBD}"/>
              </a:ext>
            </a:extLst>
          </p:cNvPr>
          <p:cNvSpPr txBox="1"/>
          <p:nvPr/>
        </p:nvSpPr>
        <p:spPr>
          <a:xfrm>
            <a:off x="13132343" y="5720294"/>
            <a:ext cx="5918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Universidade Federal Fluminense</a:t>
            </a:r>
            <a:endParaRPr lang="pt-BR" sz="2800" b="1" dirty="0"/>
          </a:p>
        </p:txBody>
      </p:sp>
      <p:sp>
        <p:nvSpPr>
          <p:cNvPr id="33" name="Rectangle 216">
            <a:extLst>
              <a:ext uri="{FF2B5EF4-FFF2-40B4-BE49-F238E27FC236}">
                <a16:creationId xmlns:a16="http://schemas.microsoft.com/office/drawing/2014/main" xmlns="" id="{0557F275-716D-465B-B6F3-B0EA99E83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05" y="11106735"/>
            <a:ext cx="15407447" cy="935966"/>
          </a:xfrm>
          <a:prstGeom prst="rect">
            <a:avLst/>
          </a:prstGeom>
          <a:solidFill>
            <a:srgbClr val="B0C6DE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>
            <a:softEdge rad="0"/>
          </a:effectLst>
          <a:scene3d>
            <a:camera prst="orthographicFront"/>
            <a:lightRig rig="threePt" dir="t"/>
          </a:scene3d>
          <a:sp3d contourW="50800">
            <a:bevelT/>
          </a:sp3d>
        </p:spPr>
        <p:txBody>
          <a:bodyPr anchor="ctr"/>
          <a:lstStyle>
            <a:lvl1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3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  <a:endParaRPr lang="pt-BR" altLang="pt-BR" sz="34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ctangle 216">
            <a:extLst>
              <a:ext uri="{FF2B5EF4-FFF2-40B4-BE49-F238E27FC236}">
                <a16:creationId xmlns:a16="http://schemas.microsoft.com/office/drawing/2014/main" xmlns="" id="{ECF825E7-9167-4A71-92CB-45D7B2718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08" y="13751585"/>
            <a:ext cx="15407447" cy="935966"/>
          </a:xfrm>
          <a:prstGeom prst="rect">
            <a:avLst/>
          </a:prstGeom>
          <a:solidFill>
            <a:srgbClr val="B0C6DE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>
            <a:softEdge rad="0"/>
          </a:effectLst>
          <a:scene3d>
            <a:camera prst="orthographicFront"/>
            <a:lightRig rig="threePt" dir="t"/>
          </a:scene3d>
          <a:sp3d contourW="50800">
            <a:bevelT/>
          </a:sp3d>
        </p:spPr>
        <p:txBody>
          <a:bodyPr anchor="ctr"/>
          <a:lstStyle>
            <a:lvl1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3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MATERIAIS E MÉTODOS</a:t>
            </a:r>
            <a:endParaRPr lang="pt-BR" altLang="pt-BR" sz="34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216">
            <a:extLst>
              <a:ext uri="{FF2B5EF4-FFF2-40B4-BE49-F238E27FC236}">
                <a16:creationId xmlns:a16="http://schemas.microsoft.com/office/drawing/2014/main" xmlns="" id="{5A48CA5F-FD83-42EE-9487-3C6072D35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5925" y="11375321"/>
            <a:ext cx="15407447" cy="935966"/>
          </a:xfrm>
          <a:prstGeom prst="rect">
            <a:avLst/>
          </a:prstGeom>
          <a:solidFill>
            <a:srgbClr val="B0C6DE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>
            <a:softEdge rad="0"/>
          </a:effectLst>
          <a:scene3d>
            <a:camera prst="orthographicFront"/>
            <a:lightRig rig="threePt" dir="t"/>
          </a:scene3d>
          <a:sp3d contourW="50800">
            <a:bevelT/>
          </a:sp3d>
        </p:spPr>
        <p:txBody>
          <a:bodyPr anchor="ctr"/>
          <a:lstStyle>
            <a:lvl1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3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 E DISCUSSÃO</a:t>
            </a:r>
            <a:endParaRPr lang="pt-BR" altLang="pt-BR" sz="34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 216">
            <a:extLst>
              <a:ext uri="{FF2B5EF4-FFF2-40B4-BE49-F238E27FC236}">
                <a16:creationId xmlns:a16="http://schemas.microsoft.com/office/drawing/2014/main" xmlns="" id="{B0A4FA91-3A73-46CB-92CE-37D77A17B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5925" y="17784033"/>
            <a:ext cx="15407447" cy="935966"/>
          </a:xfrm>
          <a:prstGeom prst="rect">
            <a:avLst/>
          </a:prstGeom>
          <a:solidFill>
            <a:srgbClr val="B0C6DE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>
            <a:softEdge rad="0"/>
          </a:effectLst>
          <a:scene3d>
            <a:camera prst="orthographicFront"/>
            <a:lightRig rig="threePt" dir="t"/>
          </a:scene3d>
          <a:sp3d contourW="50800">
            <a:bevelT/>
          </a:sp3d>
        </p:spPr>
        <p:txBody>
          <a:bodyPr anchor="ctr"/>
          <a:lstStyle>
            <a:lvl1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defTabSz="4402138" eaLnBrk="0" hangingPunct="0"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defTabSz="4402138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3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</a:t>
            </a:r>
            <a:endParaRPr lang="pt-BR" altLang="pt-BR" sz="34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6FD47868-0173-4D3B-BDA6-F78881F3A3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05" y="1329099"/>
            <a:ext cx="5379019" cy="23412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021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021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102</Words>
  <Application>Microsoft Office PowerPoint</Application>
  <PresentationFormat>Personalizar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Design padrão</vt:lpstr>
      <vt:lpstr>Apresentação do PowerPoint</vt:lpstr>
    </vt:vector>
  </TitlesOfParts>
  <Company>Particular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ROBERTO</dc:creator>
  <cp:lastModifiedBy>SERUFF</cp:lastModifiedBy>
  <cp:revision>609</cp:revision>
  <dcterms:created xsi:type="dcterms:W3CDTF">2003-07-17T20:06:11Z</dcterms:created>
  <dcterms:modified xsi:type="dcterms:W3CDTF">2019-10-08T14:00:26Z</dcterms:modified>
</cp:coreProperties>
</file>