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34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11802 5513,'0'0'7079,"21"5"-6031,71 16 22,-76-18-575,1-1 0,0-1 0,-1 0 1,27-2-1,0 0-87,99-6 419,152-28 0,-220 25-642,267-45 611,344-105 0,315-155 186,-518 124-685,-352 128-234,194-126 0,100-123 95,-15-23-54,-283 230-39,360-321 143,-42-43 48,-257 241-16,244-393 0,-395 558-223,-4-2 1,-3-2-1,-2 0 0,-4-2 1,26-123-1,-29 72 12,-4-2 1,-2-193-1,-14 286-29,-5-191 4,1 178-3,-2 1 0,-1 0 0,-17-53 0,-169-381 73,55 158 11,55 108-14,-135-378 42,186 475-75,5-1 1,5-2-1,-14-217 0,33-79 181,13 292-46,51-226 1,-44 264-132,87-358 41,-75 341 11,5 1 0,65-133 1,150-206 215,-175 313-283,9-10 30,192-230-1,152-74 102,-162 179-129,-216 203-43,-3-2 1,-2-2 0,40-69 0,-45 59-281,47-116 0,-74 155-299,-2 0 1,-1 0-1,-2-1 0,-1 0 0,-1-1 0,-2 1 0,0-33 0,-9 8-3485,-12 10-1498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4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3473,'0'0'6904,"0"10"-5901,0 0-817,-1 12 473,2 1 1,1 0 0,4 25-1,38 137 1612,145 503 90,29 46-1035,-92-282-965,-102-372-340,149 540 454,-138-479-322,5-1-1,102 235 1,-13-77-10,-52-117-20,-50-119 19,-1-7-47,24 81 0,-25-63 55,57 116-1,-8-23-112,-33-61 37,-11-62 182,-22-34-1080,33 6-6765,-42-14 7707,1 0 0,-1 0 0,0 0 0,0 0 0,0 0 0,-1 0 0,1 0 0,0 0 0,0-1 0,0 1 0,-1 0 0,1-1 0,0 1 0,0-1 0,-1 1 0,1-1 0,0 0 0,-1 0 0,1 0 0,-2 1 0,-4 1 1387,25-2-837,2-2-611,0-1 1,0-1-1,0-1 0,-1-1 1,0-1-1,20-10 1,-5 4 41,26-8 165,-59 20-156,-19 10-481,-141 93 384,8-3 47,108-73-58,19-11-2,-1 0 1,0-2-1,-43 17 1,107-63 555,234-145-255,-268 174-405,1 0 1,-1 1-1,1 0 0,0 0 0,0 1 1,1-1-1,-1 1 0,0 0 1,1 1-1,8-1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7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19 4121,'-1'-6'9174,"-2"-7"-7783,5 19-368,11 39 209,-2-9-740,133 378 1554,7 16-2744,-146-413-10,4 14-824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495 0 9282,'0'0'1712,"-105"6"-23,33 3-409,0 0-760,0 0-336,11 2-184,9 1-296,16 1-808,12-4-1041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8.9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1 323 6081,'0'0'7541,"22"-3"-6657,-4 1-720,-3 0-48,0 0 1,0 0-1,0-1 1,0-1-1,-1-1 1,1 0-1,-1-1 1,17-9-1,-7 1 72,-2-1 1,42-36-1,-58 45-186,1 0-1,-1 0 1,0-1 0,0 0 0,-1-1 0,0 1-1,0-1 1,-1 0 0,0 0 0,0 0 0,-1-1-1,5-16 1,-8 24 1,0 0 0,0 0 0,0 0 0,0 0-1,0 0 1,0 0 0,0 0 0,0-1 0,0 1 0,-1 0-1,1 0 1,0 0 0,-1 0 0,1 0 0,0 1 0,-1-1 0,1 0-1,-1 0 1,0 0 0,1 0 0,-1 0 0,0 1 0,0-1 0,1 0-1,-1 1 1,-2-2 0,0 0 16,0 1-1,0 0 1,0 0 0,0 0-1,0 0 1,0 0 0,-1 1-1,-5-1 1,-3 1 41,1 0 1,-1 1-1,1 0 1,-16 4-1,17-2-6,0 1-1,0 0 1,0 0-1,1 1 1,0 1 0,0-1-1,0 2 1,1-1 0,0 1-1,0 0 1,1 1 0,0-1-1,0 2 1,0-1-1,1 1 1,-9 17 0,10-17-17,1 1 1,0-1-1,0 1 0,1 0 1,0 0-1,1 1 1,0-1-1,0 0 1,1 1-1,1-1 1,0 1-1,0-1 0,1 1 1,0-1-1,1 0 1,0 1-1,5 11 1,-5-16-45,1 0 0,0-1 0,0 1 0,0-1 0,1 0 0,-1 0 0,1 0 0,1-1 0,-1 1 0,1-1 1,-1 0-1,9 5 0,-4-4-51,0 1 0,1-2 0,0 1 0,0-1 0,1-1 1,16 4-1,0-3-254,-1-1 0,1-1 0,0-1 0,52-5 0,-60 1-90,-1-1 0,0 0 0,0-1 0,0-1 0,0-1 0,-1-1 0,-1 0 0,1-1 0,-1 0 0,-1-2 0,1 0 1,-2 0-1,0-2 0,0 0 0,-1 0 0,-1-1 0,0-1 0,17-27 0,-25 35-12,-1 1 0,0-1 0,0 0 0,0 0 0,-1 0 0,1-9 0,-2 15 493,-1-1 0,1 0 0,-1 0 0,0 1 0,0-1 0,0 0 0,0 0 0,0 1 0,0-1 0,0 0 0,-1 0 0,1 1 0,-1-1 0,1 0-1,-1 1 1,1-1 0,-1 0 0,-17-2 3664,20 19-3552,0 1 0,1-1 1,0 0-1,1 0 0,1 0 0,1-1 0,7 15 1,0 2-10,59 154 299,73 177-260,-124-302-246,-21-60-1,-1 0 1,1 0 0,0 1 0,0-1 0,0 0 0,-1 0-1,1 0 1,0 0 0,0 0 0,0 0 0,-1 1 0,1-1-1,0 0 1,0 0 0,-1 0 0,1 0 0,0 0 0,0 0-1,-1 0 1,1 0 0,0 0 0,0 0 0,-1 0 0,1 0-1,0 0 1,0 0 0,-1 0 0,1-1 0,0 1 0,0 0 0,0 0-1,-1 0 1,1 0 0,0 0 0,0 0 0,0-1 0,-1 1-1,1 0 1,0 0 0,0 0 0,0-1 0,0 1 0,0 0-1,-1-1 1,-6-6-151,0 0-1,0-1 1,1 0-1,0-1 0,1 1 1,-1-1-1,1 0 1,-4-14-1,-3-8 117,-12-48 1,1-25 532,4 0-1,4-2 1,0-170 0,14 269-412,1 0 1,1 0-1,-1 0 1,1 0-1,1 1 1,-1-1-1,1 0 1,0 1-1,0-1 0,7-12 1,-6 15-12,1-1 1,0 1-1,0 0 0,0 0 1,0 0-1,1 0 1,-1 1-1,1 0 0,0 0 1,0 0-1,0 0 1,11-3-1,2 0 168,1 0-1,1 1 1,-1 1-1,1 1 1,22 0-1,-3 1 426,64 7-1,-87-3-381,0 1-1,-1 0 1,26 9 0,-37-12-193,-1 1-1,0 0 1,0 1 0,0-1-1,0 0 1,0 1 0,0 0-1,-1-1 1,1 1 0,0 0-1,-1 1 1,1-1 0,-1 0-1,0 1 1,0-1 0,0 1-1,0 0 1,0-1 0,-1 1-1,1 0 1,-1 0 0,0 0-1,2 6 1,-3-6-71,0 0 0,-1-1 0,1 1 0,-1 0 0,1-1 0,-1 1 1,0-1-1,0 1 0,0-1 0,0 1 0,-1-1 0,1 0 0,-1 1 0,1-1 0,-1 0 0,0 0 0,0 0 0,0 0 0,-2 2 0,-8 5-124,1-1 0,-20 11-1,16-10-43,-244 142-6952,215-121 3212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9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16 212 464,'6'18'6235,"116"307"-2121,18 19-1388,-139-341-2749,1 0 1,-1 1-1,0-1 0,0 1 1,0 0-1,1 6 0,-13-9-1293,5-3 1191,1 0 1,-1 0-1,0 0 1,0-1-1,1 0 1,-1 0 0,1 0-1,0-1 1,0 0-1,0 1 1,-4-7 0,-8-6 13,2 0 0,-18-24 0,15 14 123,1-2 1,2 0-1,1 0 0,1-1 0,1-1 1,1 0-1,2-1 0,-5-33 0,3 4 192,4 0-1,2-1 1,3-75-1,3 127-96,0 0-1,0 0 1,1 0 0,0 1-1,0-1 1,1 1-1,0-1 1,1 1-1,0 0 1,0 0-1,0 1 1,1-1-1,1 1 1,-1 0-1,1 1 1,0-1-1,1 1 1,-1 0-1,1 0 1,0 1 0,1 0-1,13-7 1,-11 7 60,0 0 1,0 1-1,1 0 1,0 1-1,0 0 1,0 1-1,0 0 1,0 1-1,1 0 1,-1 0-1,0 1 1,1 1-1,-1 0 1,0 0-1,0 2 1,0-1-1,11 5 1,-16-5-81,0 1 1,0 0 0,0 0 0,-1 0 0,0 1 0,1 0 0,-2 0 0,1 0-1,0 1 1,-1-1 0,0 1 0,0 0 0,0 0 0,0 1 0,-1-1-1,0 1 1,0 0 0,-1 0 0,1 0 0,-1 0 0,-1 0 0,3 12 0,-3-11-90,-1 1 1,1 0 0,-1-1 0,-1 1 0,1-1 0,-1 1 0,-1-1 0,0 1 0,0-1 0,0 1 0,0-1 0,-1 0 0,-1 0 0,1-1 0,-1 1 0,0-1 0,-1 0 0,1 0 0,-7 6 0,-7 5-613,-2-2-1,0 0 1,0-1 0,-1-2-1,-1 0 1,0-1 0,-32 11 0,-3-2-3330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9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0 288 9498,'0'0'3960,"22"2"-2798,71 4-720,-86-6-409,0-1-1,1 0 1,-1 0 0,1-1 0,-1 0 0,0 0-1,0-1 1,0 0 0,0 0 0,-1 0-1,11-8 1,2 0-37,18-10 61,-2-1-1,0-1 0,57-51 1,-85 67-37,0-1 0,0 0 0,10-15 0,-15 21-43,-1 0-1,1-1 0,-1 1 1,0 0-1,0-1 0,0 1 0,0-1 1,-1 1-1,1-1 0,0 1 1,-1-1-1,0 1 0,0-1 1,0 1-1,0-1 0,0 0 0,0 1 1,0-1-1,-2-4 0,1 6 10,0 0 0,0 0 0,0 0 0,0 0 0,0 0 0,0 1 0,0-1 0,0 0-1,0 0 1,0 1 0,0-1 0,0 1 0,0-1 0,-1 1 0,1 0 0,0-1 0,0 1 0,-1 0 0,1 0 0,0 0-1,-3 0 1,1 0 32,1 0-1,-1 0 1,0 0-1,0 1 1,0-1-1,1 1 1,-1-1 0,0 1-1,-3 2 1,4-2 15,-1 1 0,0 1 0,1-1 0,0 0 0,0 1 0,0-1 0,0 1 0,0-1 0,0 1 0,0 0 0,1 0 0,-1 0 0,1 0 0,0 0 0,0 0 0,0 0 0,0 6 0,-1 3-1,1 1 1,0 0 0,1 16 0,0-22-87,0 0-1,1 1 1,0-1 0,0 0-1,0 0 1,1 1 0,0-1-1,1 0 1,-1-1 0,1 1-1,1 0 1,-1-1 0,1 0-1,0 1 1,1-2 0,0 1-1,-1 0 1,11 7 0,14 10-1061,2-1 1,0-2 0,1-1-1,53 23 1,20-4-3235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10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109 255 4545,'0'0'3569,"-77"-103"-1889,57 65-312,8 7-143,12 9 311,0 8 712,32 3-599,17 2-881,15 0-328,12 2-248,4 1-192,1 1-160,19 5-480,-24 0-896,-8 0-1393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15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10 300 6617,'0'0'7451,"-2"-20"-7107,-5-63-21,7 79-276,0-1 0,0 0-1,1 1 1,-1-1 0,1 1 0,0-1-1,1 1 1,-1 0 0,1-1 0,-1 1 0,1 0-1,1 0 1,-1 0 0,1 0 0,-1 1-1,7-8 1,-1 4 88,1 0-1,0 0 1,0 0-1,18-8 1,-20 11-72,14-7 46,0 0 0,1 2 0,0 1 1,1 0-1,0 2 0,0 0 0,0 2 0,1 0 0,-1 2 0,34 1 0,-53 1-60,0 0 0,1 0 1,-1 1-1,1 0 0,-1 0 0,0 0 0,1 0 0,-1 1 0,0-1 0,0 1 0,4 3 0,-6-3-21,1 0 0,-1 0-1,1 0 1,-1 1 0,0-1 0,0 1 0,0 0 0,-1-1-1,1 1 1,-1 0 0,1 0 0,-1 0 0,0 0-1,0 0 1,0 0 0,0 4 0,1 6-21,0 1-1,-1 0 1,-1-1 0,0 1-1,-1 0 1,0 0 0,-1-1 0,-1 1-1,0-1 1,-1 0 0,0 0-1,-1 0 1,-1 0 0,0-1 0,0 0-1,-1 0 1,-14 17 0,1-4-114,-1-1 1,-1-1-1,-2-1 1,0-1 0,-1-1-1,-41 25 1,66-45 98,0 0 0,0 0 0,-1 0 0,1 0 1,0 1-1,0-1 0,0 0 0,-1 0 0,1 0 0,0 0 1,0 0-1,0 0 0,0 0 0,-1 1 0,1-1 0,0 0 1,0 0-1,0 0 0,0 0 0,0 1 0,-1-1 0,1 0 1,0 0-1,0 0 0,0 0 0,0 1 0,0-1 0,0 0 1,0 0-1,0 0 0,0 1 0,0-1 0,0 0 0,0 0 1,0 1-1,0-1 0,0 0 0,0 0 0,0 0 0,0 1 1,10 2-142,18-2 46,-26-1 80,57 0-15,13-1 15,-1 3-1,98 15 1,-148-14 69,-1 2-1,1 0 1,-1 1-1,0 2 0,0 0 1,-1 1-1,0 0 1,0 2-1,-1 0 0,-1 1 1,0 1-1,22 22 0,-32-28-3,-1 1 0,0-1-1,0 1 1,-1 0 0,0 0-1,0 1 1,-1-1 0,0 1-1,0 0 1,-1 0-1,-1 1 1,1-1 0,-2 1-1,1-1 1,-1 1 0,0-1-1,-1 1 1,0 0 0,-1-1-1,0 1 1,-1 0 0,-4 15-1,1-8-5,-1-1 1,-1 1-1,-1-1 0,0 0 1,-1-1-1,-1 0 0,0 0 1,-1-1-1,0-1 0,-2 0 1,-19 17-1,11-13-14,0-1 0,-2-2-1,0 0 1,0-1 0,-1-1-1,-1-1 1,0-2 0,0 0-1,-1-2 1,-34 6 0,42-10-26,-1-2 0,1 0-1,0-1 1,0 0 0,-1-2 0,1 0 0,-18-5 0,23 4-25,0-1-1,0-1 1,0 0 0,1-1 0,0 0 0,0-1 0,1-1 0,0 1 0,0-2 0,-12-11-1,6 2-500,1-1 0,0 0 0,1-1 0,1-1 0,-21-43 0,8-8-4997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15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25 289 8738,'0'0'4706,"3"-16"-3968,-1 2-565,-2 7-107,1 1 0,-1-1 0,2 1 0,-1 0 1,1-1-1,0 1 0,0 0 0,0 0 0,1 0 0,0 0 1,0 0-1,1 1 0,0-1 0,5-5 0,6-4 103,0 1 0,2 1 0,-1 0 0,2 1 0,0 1 0,0 1 0,1 0 1,0 1-1,1 1 0,20-5 0,-6 4-9,1 1 0,-1 2 0,1 1 0,0 2 1,43 1-1,-66 2-90,0 1 0,1 0 0,-1 0 0,0 2 0,0-1 0,0 2 0,-1-1 0,1 2 0,-1-1 0,0 2 0,0-1 0,0 2 1,-1-1-1,0 1 0,0 1 0,-1 0 0,0 0 0,10 12 0,-5-3 26,-1 1-1,-1 0 1,-1 1 0,0 0 0,-2 0 0,0 1 0,-1 0-1,-1 1 1,7 34 0,-9-30-58,-2 0 1,0 0-1,-1 1 0,-1-1 0,-2 1 1,-1-1-1,-9 50 0,6-57-50,-2 0 1,0 0-1,0-1 0,-2 0 1,0 0-1,-1-1 0,0-1 1,-2 1-1,0-2 0,0 1 1,-1-2-1,-1 0 0,0 0 1,-32 20-1,32-23 4,-1-1-1,0-1 1,-1 0-1,0-1 1,0-1 0,-1 0-1,1-1 1,-1-1 0,0-1-1,-1 0 1,1-1 0,0-1-1,-1-1 1,1 0-1,-1-1 1,-25-6 0,29 3 1,1 0 1,0-1 0,0-1 0,1 0-1,0-1 1,0 0 0,0-1 0,1 0-1,0-1 1,-14-15 0,4 2-17,1-1 1,1-1-1,-26-44 1,28 40-68,2-1 0,1 0 0,1-1 0,1-1 0,2 0 0,2 0 0,0-1 0,2 0 0,2 0 0,-2-40 0,6 57-577,0 0 0,1 0-1,3-16 1,-2 26 28,0 0 1,0-1 0,0 1 0,1 0 0,-1 0 0,1 1 0,4-6-1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16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11138,'0'0'3961,"112"122"-3585,-72-51-376,8 8-96,29 26-632,-21-31-1488,4-5-2241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18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1 300 4137,'0'0'4509,"4"-20"-4356,14-62-43,-15 74 47,-1 0 0,1 1 0,1-1 1,-1 1-1,1 0 0,1 0 0,-1 0 1,1 0-1,0 1 0,1 0 1,0 0-1,0 1 0,0-1 0,0 1 1,1 1-1,11-8 0,-16 11-107,17-10 430,0 1-1,1 0 1,0 2 0,0 0-1,1 1 1,0 1 0,30-4 0,-16 5-114,0 2 1,0 1-1,64 4 1,-89-1-285,-1 1 1,1 0-1,-1 0 1,1 1 0,-1 0-1,0 0 1,0 1 0,0 1-1,-1-1 1,1 1-1,-1 1 1,0-1 0,-1 1-1,1 1 1,-1 0-1,-1 0 1,1 0 0,-1 1-1,0-1 1,-1 1-1,0 1 1,0-1 0,3 10-1,2 5 10,-2 1 0,-1-1 1,0 1-1,-2 1 0,-1-1 0,-1 1 0,0 47 0,-4-52-81,-1 0 1,0 0-1,-2-1 1,0 1-1,-2-1 1,0 0-1,-14 30 1,-75 125-30,63-121 13,-122 187-513,116-187 256,-3-2 1,-62 61-1,96-105 196,4-4-17,-1 1 0,0 0 0,0-1 0,0 0 0,0 1-1,0-2 1,0 1 0,-1 0 0,0-1 0,-8 3 0,13-5 44,-1 0-1,1 1 1,0-1-1,-1 0 1,1 0-1,0 0 1,0 0-1,-1-1 1,1 1-1,0 0 1,-1 0 0,1 0-1,0 0 1,0 0-1,-1 0 1,1 0-1,0 0 1,0-1-1,-1 1 1,1 0-1,0 0 1,0 0 0,0-1-1,-1 1 1,1 0-1,0 0 1,0 0-1,0-1 1,0 1-1,-1 0 1,1 0-1,0-1 1,0 1-1,0 0 1,0-1 0,0 1-1,0-1 1,0-15-341,9-17 405,-3 23 26,0 0 0,0 1 0,1 0 0,0 1 0,0-1 0,1 1 0,1 0-1,-1 1 1,1 0 0,0 1 0,0 0 0,1 0 0,0 1 0,15-6 0,17-5 421,0 2 1,56-11 0,-80 20-386,92-18 551,1 5 1,0 5-1,163 0 1,-253 14-965,-6 0 385,-1 0-1,1-2 1,15-1-1,-28 2-254,-1 0 1,1 0-1,0 0 0,0-1 1,-1 1-1,1-1 1,0 1-1,-1-1 0,1 1 1,0-1-1,-1 0 1,1 0-1,-1 0 0,1 0 1,-1 0-1,0 0 1,1 0-1,-1 0 0,0-1 1,0 1-1,0 0 1,0-1-1,0 1 0,0-1 1,0 1-1,0-1 1,-1 1-1,1-1 0,-1 0 1,1 1-1,-1-1 1,1-3-1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5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6617,'0'0'7638,"15"19"-7187,47 60 37,-54-67-290,0 1-1,0 0 1,-1 1 0,6 16 0,-10-22-93,1 1 0,0 0 0,1-1 0,6 10 0,-9-15-326,0 1 0,0 0 0,-1 0 0,1 0 0,-1 1 0,0-1 0,0 0 1,0 0-1,-1 1 0,0-1 0,0 0 0,0 7 0,0 11-3309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24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7074,'0'0'6276,"4"24"-5038,53 278 2103,-39-222-2796,4 0-1,3-1 0,3-2 1,66 127-1,-88-196-1749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24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775 443 464,'0'0'12405,"-23"0"-10986,6-1-1128,3 0-47,0 0-1,0 1 1,0 1-1,0 0 1,0 1-1,1 1 1,-1 0-1,0 1 1,-20 8-1,-118 64 1651,87-41-1382,-1-4 0,-89 30 0,144-58-473,-1 0-1,0-1 0,0 0 0,0-1 1,-16 0-1,26-1-27,0 0 0,0 0 0,1 0 0,-1-1 0,0 1 0,0-1 0,0 1 0,1-1 0,-1 0 0,0 0 1,1 1-1,-1-1 0,1 0 0,-1-1 0,1 1 0,-1 0 0,1 0 0,0 0 0,0-1 0,-1 1 0,1-1 0,0 1 0,0-1 0,0 0 1,1 1-1,-1-1 0,0 0 0,0-1 0,-1-6 62,0 0 0,0-1 1,1 1-1,0-14 0,0 15-32,1-362 747,3 159-413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26.1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595 106 8962,'0'0'4482,"-22"-17"-3524,-73-49-169,89 62-697,0 1 0,-1 0-1,0 0 1,0 1 0,0 0-1,0 0 1,0 1 0,0 0 0,0 0-1,-1 0 1,1 1 0,0 1-1,0-1 1,-1 1 0,1 0 0,-9 3-1,15-4-75,-15 4 108,1 1 0,-1 0 0,1 1 1,1 1-1,-1 0 0,1 1 0,0 0 0,1 2 0,0-1 0,1 2 0,0-1 0,-21 25 0,14-13 76,1 1 0,2 1 0,0 1-1,1 0 1,2 0 0,-15 38 0,24-50-118,0-1 0,0 0 0,1 1 1,1 0-1,0-1 0,0 19 1,2-29-87,0 0-1,0-1 1,0 1 0,0 0 0,1 0 0,-1 0 0,1 0 0,-1 0 0,1-1-1,0 1 1,-1 0 0,1-1 0,0 1 0,0 0 0,0-1 0,1 1 0,-1-1-1,0 0 1,0 1 0,1-1 0,-1 0 0,1 0 0,-1 0 0,1 0 0,0 0-1,-1 0 1,1 0 0,0 0 0,0-1 0,-1 1 0,1-1 0,0 1 0,0-1-1,0 0 1,0 0 0,0 1 0,-1-2 0,1 1 0,4 0 0,5-1-118,0-1 1,0 0 0,0 0 0,0-1 0,-1 0-1,11-5 1,10-6-2,-1-2-1,0-1 0,-1-1 1,-2-2-1,0 0 1,0-2-1,-2-1 0,27-32 1,-51 55 115,0-1 0,-1 0 0,1 1 0,0-1 0,0 0 0,-1 0 0,1 0 0,-1 1 0,1-1 0,-1 0 1,1 0-1,-1 0 0,1 0 0,-1 0 0,0 0 0,1 0 0,-1 0 0,0 0 0,0 0 0,0 0 0,0 0 0,0 0 0,0 0 0,0 0 0,0 0 0,0 0 0,0 0 0,-1 0 1,1 0-1,0 0 0,-1 0 0,1 0 0,-1 0 0,1 0 0,-1 0 0,1 0 0,-1 0 0,0 1 0,0-1 0,1 0 0,-1 0 0,0 1 0,0-1 0,-1 0 0,1 0 90,3 3 39,44 55 15,72 68 1,28 32 68,-128-135-104,-2 1 0,-1 0 1,0 1-1,-2 0 0,17 44 1,-26-57 8,0 0 0,-1 1 1,-1-1-1,1 1 1,-2 0-1,0-1 0,0 16 1,-1-23-82,-1 1 0,1-1 1,-1 0-1,0 0 0,0 0 1,0 0-1,-1 0 0,1 0 1,-1-1-1,0 1 0,0 0 1,0-1-1,0 1 0,-1-1 1,0 0-1,1 0 0,-1 0 1,0 0-1,-1 0 0,1-1 1,0 0-1,-1 1 0,-4 1 1,-6 2 18,0-1-1,-1 0 1,1-1 0,-1-1 0,0 0 0,0-1 0,0-1-1,-1-1 1,-21-1 0,2-2 25,0-1 0,1-2-1,-34-11 1,62 16-337,-17-8 122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18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1 331 11931,'0'0'5818,"20"-5"-5450,-5 2-305,-5 2-41,-1-1 1,0 0-1,0-1 1,-1 0 0,1 0-1,0 0 1,-1-1-1,0-1 1,0 0 0,0 0-1,-1 0 1,0-1-1,1 0 1,5-7 0,56-74 137,-50 60-35,2 1 0,0 1 0,2 1 0,34-30 0,-55 52-70,0 1 0,0 0-1,0-1 1,0 1 0,0 0 0,0 0-1,1 0 1,-1 0 0,0 1 0,0-1-1,1 0 1,-1 1 0,0 0 0,4-1-1,-5 2-16,0-1 0,1 0 0,-1 0 0,0 1 0,1-1 1,-1 1-1,0-1 0,0 1 0,1 0 0,-1 0 0,0-1 0,0 1 0,0 0 0,0 0 0,0 0 0,0 0 0,0 0 0,1 2 0,2 4 39,0 1-1,-1 0 1,0 0 0,0 0-1,-1 0 1,3 14 0,40 300 283,-3-20-342,-41-296-96,0 0-1,0 0 0,0-1 0,1 1 0,0 0 1,1-1-1,-1 1 0,7 9 0,-7-13-67,0 0-1,0-1 1,0 1 0,1 0-1,-1-1 1,0 0-1,1 1 1,-1-1-1,1 0 1,0 0-1,-1 0 1,1-1 0,0 1-1,-1-1 1,1 1-1,0-1 1,0 0-1,3 0 1,38 0-5143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18.8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1384,'0'0'14699,"16"100"-14699,16-15-32,0-10-1536,0-4-4001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19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1 169 9706,'0'0'2901,"14"-20"-1645,53-61-447,-61 75-746,0 0-1,0 0 1,1 1-1,0 0 1,0 0-1,1 0 0,-1 1 1,1 0-1,0 1 1,0 0-1,14-4 1,-4 4-9,0 0 1,-1 1-1,31 2 1,-39 0-45,-3 0 0,1 0 0,-1 0 0,0 1 0,0-1 0,0 2 0,0-1 0,0 1-1,0 0 1,0 0 0,-1 0 0,1 1 0,-1 0 0,6 4 0,-7-4 14,0 1 0,0 0 0,-1 0 1,1 0-1,-1 0 0,0 0 0,-1 1 0,1-1 0,-1 1 0,0 0 1,0 0-1,0 0 0,-1 0 0,1 0 0,-1 0 0,0 9 0,1 13 47,-1 1-1,-1-1 1,-2 1-1,-1 0 1,-1-1-1,-1 0 1,-1 0-1,-2 0 1,-16 38-1,3-16-26,-3-2 0,-1 0 1,-3-2-1,-37 47 0,58-83 0,6-9-15,0 1 0,0 0 0,0 0 0,0 0 1,1 0-1,-1 0 0,0 1 0,1-1 0,-1 0 1,0 0-1,1 0 0,0 1 0,-1-1 0,1 0 1,3 4 1079,32-7-701,-1-3 0,1 0 0,-1-2 0,40-14 0,8-2-1216,-5 6-2791,103-8 1,-121 20-1999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19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0 212 8994,'0'0'1646,"22"-13"-293,0-1-912,14-9 562,2 2 1,54-23 0,-32 20-140,100-24-1,-123 40-792,0 1 0,0 2 0,0 2 0,51 1-1,-78 3-5,0 0 0,0 0-1,0 1 1,-1 0 0,1 0-1,10 5 1,-17-6-42,0 1 0,1-1-1,-1 1 1,0 0 0,0 0 0,0 0-1,-1 1 1,1-1 0,0 1 0,-1 0 0,0-1-1,1 1 1,-1 0 0,0 0 0,-1 0-1,1 1 1,0-1 0,-1 0 0,0 1 0,2 4-1,-2-1-9,0 0 1,0 0-1,0 0 0,-1 0 0,0 0 0,0 0 0,-1 0 1,0 0-1,0 0 0,-1 0 0,0 0 0,-3 7 1,0-3 11,0-1 1,0 0 0,-1-1 0,0 1-1,-1-1 1,0-1 0,-9 10 0,0-3-56,-1-1 0,0 0 0,-1-2 0,0 0 0,-1-1 0,0 0 0,-30 10 0,33-15-29,-1 0 0,0-2 0,0 0 1,-1-1-1,1-1 0,-1 0 0,1-2 1,-20-1-1,30 1 27,-1-1-1,1 0 1,0 0 0,0-1-1,0 0 1,0 0 0,0 0 0,0-1-1,0 0 1,1-1 0,0 0 0,0 0-1,0 0 1,0 0 0,0-1 0,1 0-1,0 0 1,0-1 0,0 1-1,1-1 1,0 0 0,-4-7 0,2-2-300,1 0 1,1-1 0,0 1 0,1-1 0,1 0-1,0 0 1,1-17 0,0-27-3197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20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226 35 6665,'0'0'2378,"-21"-6"-1033,-68-18-219,83 22-1024,0 1-1,0 0 0,0 1 0,0-1 1,0 1-1,-1 0 0,1 1 0,-7 1 1,10-2-38,1 1 0,-1 0 1,1 0-1,0 0 0,0 0 1,-1 0-1,1 0 0,0 1 1,0-1-1,0 1 1,0-1-1,0 1 0,1 0 1,-4 3-1,2 1 58,0 0 1,1 0-1,0 0 1,0 1-1,0-1 1,0 1-1,1-1 1,0 1-1,1-1 1,0 1-1,0 10 1,0-13-102,0-1 0,0 0 0,0 0 0,1 1 0,-1-1 0,1 0 0,0 0 0,0 0 0,0 0 0,0 0 0,0 0 0,1 0 0,-1 0 0,1 0 0,0-1 0,0 1 0,0-1 1,0 1-1,4 2 0,-2-3-31,0 1 0,0-1 0,0 0 1,1 0-1,-1 0 0,1 0 1,-1-1-1,1 0 0,-1 0 0,1 0 1,0-1-1,8 1 0,-8-1-6,0 1 0,0-1 0,-1 0-1,1-1 1,0 1 0,-1-1 0,1 0 0,0 0-1,-1 0 1,1-1 0,-1 1 0,0-1 0,1 0-1,-1-1 1,0 1 0,0-1 0,0 1 0,-1-1-1,1 0 1,-1-1 0,1 1 0,-1-1 0,0 1-1,-1-1 1,1 0 0,0 0 0,-1 0-1,0 0 1,0-1 0,0 1 0,-1-1 0,2-4-1,-3 8 27,0-1 0,0 1 0,1 0 0,-1 0 0,0 0 0,1 0 0,-1 0 0,0 0 0,1 0 0,0 0 0,-1 0 0,1 0 0,-1 0 0,1 1 0,0-1 0,0 0 0,0 0 0,-1 1 0,1-1 0,2-1 0,-2 2 20,0 0 0,1 0 1,-1 0-1,0 1 1,0-1-1,0 0 0,1 0 1,-1 1-1,0-1 0,0 1 1,0-1-1,0 1 1,0-1-1,0 1 0,0 0 1,0 0-1,0-1 0,0 1 1,0 0-1,0 0 1,0 1-1,44 47 227,45 64 1,-28-33-181,-33-45-33,13 16 292,-2 2-1,38 64 1,-77-115-299,16 39 594,-17-40-618,1 0 0,-1 1 0,0-1 0,1 0 0,-1 1 0,0-1 0,0 0 0,0 1 0,0-1 0,0 0 0,-1 1 0,1-1 0,0 0 0,-1 1 0,1-1 0,-1 0 0,1 0 0,-1 1 0,1-1 0,-1 0 0,0 0 0,0 0 0,1 0 0,-1 0 0,0 0 0,0 0 0,0 0 0,0 0 0,-3 1 0,-12 5-19,-1-1 1,1-1-1,-1 0 1,-1-2-1,-30 4 1,8-1-166,-220 39-5183,197-31-1078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20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462 150 5937,'0'0'5479,"-3"-15"-3946,1 3-1180,2 7-276,-1 0 0,1-1 0,-1 1 0,0 0 0,-1 0 0,1 0 1,-1 0-1,0 0 0,0 1 0,-1-1 0,1 1 0,-1-1 0,0 1 1,-1 0-1,1 0 0,0 0 0,-1 0 0,-5-3 0,0 2 110,0 1-1,0-1 0,-1 2 1,0-1-1,0 2 0,0-1 1,0 1-1,0 1 1,0 0-1,-1 0 0,1 1 1,0 0-1,-1 1 1,1 0-1,0 1 0,0 0 1,0 0-1,0 1 0,0 1 1,1-1-1,-1 2 1,1-1-1,0 1 0,0 1 1,1-1-1,-1 2 1,1-1-1,-7 9 0,2-1-23,2 0-1,0 1 1,1 1-1,0 0 1,1 0 0,1 1-1,0 0 1,-6 25-1,5-13-17,2 1 0,2 0 0,0 0 0,0 42-1,5-63-141,0-1 0,0 1-1,0-1 1,1 1-1,1-1 1,-1 0-1,1 1 1,4 8-1,-4-13-38,0 0 0,0-1 0,1 1 0,-1-1-1,1 1 1,0-1 0,0 0 0,0 0 0,1 0 0,-1-1-1,1 1 1,-1-1 0,1 1 0,0-1 0,0-1 0,0 1-1,8 2 1,2 0-321,1-1 0,-1 0 0,1-1 0,0-1-1,0 0 1,0-1 0,0 0 0,0-1 0,0-1 0,0-1 0,15-4-1,10-5-1535,-2-1 0,67-33 1,-25 3-3922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21.2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208 0 5641,'0'0'5669,"-21"15"-3848,0-2-1356,9-7-272,1 1 0,0 0 0,1 1 0,-1 0 0,2 1 0,-1 0 0,1 0 0,1 1 0,-1 0 0,-11 21 0,12-16 124,0 1 0,2 1 0,-10 31 0,14-39-256,0 0-1,1-1 1,0 1-1,0 0 1,1 0-1,0 0 0,0 0 1,1-1-1,3 14 1,-3-21-59,-1 1 0,1-1-1,0 0 1,-1 1 0,1-1 0,0 0 0,0 1 0,0-1 0,0 0 0,0 0 0,0 0 0,1 0-1,-1 0 1,0 0 0,0 0 0,1 0 0,-1-1 0,1 1 0,-1-1 0,1 1 0,-1-1-1,0 1 1,1-1 0,0 0 0,-1 1 0,1-1 0,-1 0 0,1 0 0,2-1 0,2 1-79,-1 0-1,1-1 1,-1 0 0,1-1 0,-1 1 0,0-1 0,9-4 0,-1-1 25,0-2 0,0 0 0,-1 0 0,0-1 1,-1 0-1,0-1 0,-1-1 0,16-22 0,-8 9 120,-2-1-1,-1-1 1,18-44 0,-33 70-8,1 0 0,-1-1 0,1 1 0,-1 0 0,1 0 0,0-1 0,-1 1 0,1 0 0,0 0 0,0 0 0,0 0 0,0 0 0,0 0 0,1-1 0,-1 2-19,-1 0 0,1 0 0,-1 0 0,1 0 0,-1 0 1,1 0-1,-1 0 0,1 0 0,-1 0 0,0 0 0,1 0 0,-1 0 0,1 0 1,-1 0-1,1 0 0,-1 0 0,1 1 0,-1-1 0,0 0 0,1 0 0,-1 1 1,1-1-1,-1 0 0,0 0 0,1 1 0,-1-1 0,1 1 0,3 4 247,-1 0-1,1 1 0,-1 0 1,0-1-1,2 7 1,5 9-453,0-5 195,1 0 1,0-1-1,1 0 0,0-1 1,20 18-1,-25-27-126,-1 0 1,1 0 0,0-1-1,0 0 1,0 0-1,1 0 1,-1-1-1,1 0 1,0-1-1,0 0 1,0 0-1,0-1 1,0 0-1,0 0 1,12-1-1,-7-1-660,1 0 0,-1-2-1,0 0 1,0 0 0,0-1 0,0-1-1,-1 0 1,19-10 0,23-21-5474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6.2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927 52 7738,'0'0'6864,"-6"-2"-5615,-17-3-704,0 1 0,-1 2-1,1 0 1,-1 1 0,-33 4-1,39-2-431,-339 30 533,7 0-1987,349-31 1303,0 0-1,0 0 1,0 1-1,0-1 1,0 0-1,0 0 1,-1-1-1,1 1 1,0 0-1,0 0 1,0 0-1,0-1 1,0 1-1,0-1 1,0 1-1,0-1 1,0 1-1,-1-2 1,2 2 34,0-1 1,-1 1 0,1-1-1,0 1 1,0 0 0,0-1 0,0 1-1,0-1 1,0 1 0,0-1-1,0 1 1,1-1 0,-1 1 0,0-1-1,0 1 1,0-1 0,0 1-1,1-1 1,-1 1 0,0-1 0,0 1-1,1 0 1,-1-1 0,0 1-1,1 0 1,0-1 0,30-25 211,-18 19-139,0 1 0,0 0 1,0 0-1,1 2 0,0-1 0,0 2 0,24-4 0,106-2 508,-90 8-461,253-3 577,-250 4-705,-55 0-61,-1 0 0,0 0 0,1 0 0,-1 0 0,1 0 0,-1 0 0,1 0 0,-1 1 0,0-1 0,1 0 0,-1 1 0,0 0 0,1-1 0,-1 1 0,0 0 0,0-1 0,2 2 0,-2-1-196,-1 1 0,1-1-1,-1 0 1,1 1-1,-1-1 1,0 0-1,1 1 1,-1-1-1,0 1 1,0-1 0,0 0-1,0 1 1,0-1-1,0 1 1,-1-1-1,1 0 1,0 1-1,-1 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21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11987,'0'0'4360,"16"97"-1215,28 48-672,28 73-1361,13 33-752,7-9-360,-4-47-88,-12-63-1160,-19-49-961,-9-32-4616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0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1 4001,'0'0'14291,"-36"161"-12547,12 19 9,12 51-353,8 38-456,4 1-416,4-36-240,8-30-144,-4-55-72,-4-56-72,0-40-432,16-28-984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0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 7042,'0'0'8545,"-24"155"-5840,-8-14-1017,4 16-543,4-22-361,8-39-376,12-45-280,0-17-128,4-1-496,0-6-1161,4-6-2536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1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15347,'0'0'2809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1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1 288 13899,'0'0'2613,"5"31"-246,89 446 1240,-83-431-3469,1 7 68,2 0-1,41 98 1,-52-146-134,-1 1 0,2 0-1,-1-1 1,1 0 0,0 0 0,0 0-1,0 0 1,0-1 0,1 0 0,10 8-1,-13-11-41,0 1-1,1-1 0,-1 0 0,1 0 0,0 0 0,-1 0 0,1-1 0,-1 1 0,1-1 0,0 1 0,0-1 1,-1 0-1,1 0 0,0 0 0,-1-1 0,1 1 0,0 0 0,0-1 0,-1 0 0,1 0 0,-1 0 0,1 0 1,-1 0-1,1 0 0,-1-1 0,5-2 0,0-4-2,1 0 0,-1-1 0,0 1 0,-1-1 0,0-1 0,0 1 0,-1-1 0,-1 0 0,6-16 0,-7 19-14,33-83 138,36-147 1,4-102-75,-54 231-81,-13 66-147,21-84-61,-24 110-558,0 1 0,1 0 1,9-15-1,4 6-4371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1.7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1 569 14723,'0'0'1922,"28"-5"1,-14 2-1695,12-1-7,-1-1-1,0-2 1,0 0 0,0-2-1,-1-1 1,41-22-1,-28 8-181,-2-1-1,0-2 0,-2-1 0,0-1 0,-3-2 0,0-2 1,42-60-1,-65 83-48,-1 0 0,0-1 1,-1 0-1,0-1 1,-1 1-1,0-1 0,-1 0 1,3-15-1,-6 25-4,1-1 0,-1 0 0,0 1 1,0-1-1,0 0 0,-1 0 0,1 1 0,-1-1 0,1 0 0,-1 1 0,0-1 0,0 1 1,0-1-1,0 1 0,-1-1 0,1 1 0,-1 0 0,1 0 0,-1-1 0,0 1 0,0 0 1,0 1-1,0-1 0,0 0 0,0 0 0,0 1 0,-1 0 0,1-1 0,-1 1 1,1 0-1,-1 0 0,1 0 0,-4 0 0,-5-2 65,-1 1 0,1 0 0,0 0-1,-1 2 1,1-1 0,-1 2 0,-11 1 0,14-1 64,0 1-1,0 0 1,0 1 0,0 0 0,0 1 0,0 0-1,1 0 1,0 1 0,0 0 0,0 0-1,1 0 1,-1 1 0,1 1 0,1-1 0,-1 1-1,1 0 1,0 1 0,1-1 0,0 1 0,-6 11-1,-1 6 197,0 0 1,2 1-1,1 0 0,1 1 0,-9 48 0,9-24 171,-3 88 0,11-115-350,1-1-1,1 1 0,1 0 0,1-1 1,13 45-1,-14-61-110,1 1 1,-1-1-1,1 0 0,0 0 0,0 0 1,1 0-1,0-1 0,1 0 0,-1 0 1,1 0-1,0-1 0,0 1 1,1-2-1,0 1 0,0-1 0,0 0 1,0 0-1,0-1 0,1 0 1,0 0-1,14 3 0,0-2-54,-1-1-1,1-1 1,0-1 0,0-1-1,0-1 1,41-7 0,-12-2-221,0-3 0,59-22 0,101-50-2078,-59 22-4358,-99 46-2322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2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5 221 6361,'0'0'10765,"6"-3"-9591,414-160 2208,-373 147-2924,64-13 1,-93 26-323,-1 0 1,1 1-1,-1 1 1,1 1-1,-1 0 1,1 1-1,19 4 0,-35-4-124,1-1-1,-1 1 0,1 0 0,-1 0 0,0 0 0,1 0 0,-1 0 1,0 1-1,0-1 0,1 1 0,-1-1 0,0 1 0,-1 0 0,1 0 1,0 0-1,0 0 0,-1 0 0,1 0 0,-1 0 0,0 1 0,0-1 1,0 0-1,0 1 0,0-1 0,0 1 0,-1-1 0,1 4 0,0-1-11,-1 1 0,0-1-1,0 1 1,0-1-1,-1 1 1,0-1 0,0 0-1,0 1 1,-1-1-1,0 0 1,0 0 0,-5 9-1,-8 9-37,-1 0-1,-1-1 1,-30 29 0,16-16 8,-37 40 3,-264 319-87,294-341 108,2 1 0,2 2 0,2 2 0,3 1 0,-38 113 0,62-155 22,1 0 0,1 0-1,0 0 1,0 34 0,3-47 6,0 0 0,1 0 1,-1 0-1,1 0 0,0 0 1,0 0-1,0-1 0,1 1 1,0 0-1,-1-1 0,1 1 1,0-1-1,1 1 0,-1-1 1,1 0-1,-1 0 0,1 0 1,0-1-1,0 1 1,0-1-1,0 1 0,1-1 1,-1 0-1,1 0 0,-1 0 1,1-1-1,0 1 0,5 0 1,11 4 46,1-1 0,-1-2 0,1 0 0,27 1 0,8-3-11,0-2 0,87-13-1,114-34-211,-109 18-558,-94 17-2866,84-30 1,-87 23-1489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3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675 59 9658,'0'0'3734,"-35"-9"-2127,6 0-1245,3 0-66,-1 1 1,0 1-1,-1 2 0,1 0 0,-1 2 0,0 2 0,-30 1 0,45 0-151,0 1-1,0 1 1,0 0-1,0 0 1,0 2-1,1 0 1,-1 0-1,1 1 1,0 0-1,0 1 1,1 1-1,0 0 1,0 0-1,0 1 1,1 0-1,0 1 1,-16 19-1,6-2 323,1 0-1,-26 46 1,37-56-283,0 0-1,1 1 1,1 0 0,1 0-1,0 1 1,-3 21 0,8-37-159,-1 1 0,1-1 1,0 1-1,-1-1 0,1 0 1,0 1-1,0-1 0,1 1 0,-1-1 1,0 1-1,1-1 0,-1 0 1,1 1-1,0-1 0,0 0 0,0 0 1,0 0-1,0 1 0,1-1 0,-1 0 1,2 2-1,0-3-18,0 0-1,-1 1 1,1-1-1,0 0 1,0 0 0,0 0-1,0-1 1,0 1-1,0-1 1,0 1-1,1-1 1,-1 0 0,0-1-1,0 1 1,5-1-1,8-2-37,0-1-1,-1 0 0,0-1 0,0-1 0,0 0 0,0-1 0,-1 0 1,25-19-1,4-6-22,50-47 1,-61 49-68,47-57-1,-68 73 75,-1 1 0,-1-1 0,0-1 0,-1 0 0,0 0 0,-1-1 0,7-23 0,-10 47 1304,2 10-932,20 95-144,6-1 1,46 108-1,-72-206-372,1 1 0,15 23 0,-19-34-124,0 1 0,0-1 0,1-1 0,-1 1 0,1 0 0,0-1-1,0 0 1,0 0 0,0 0 0,0 0 0,1-1 0,-1 1 0,6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3.7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607 74 15107,'0'0'4441,"-121"-14"-2592,45 5-1089,0-2-448,-9-2-312,-15 1-240,16 1-1465,19 7-3560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4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7642,'0'0'6654,"0"26"-3468,-1 203-357,4 333-130,7-375-2291,34 194 0,-4-188-90,-38-185-239,1 0 1,0 0 0,0 0-1,5 8 1,-7-16-73,-1 1 1,1 0-1,-1 0 0,1 0 1,-1-1-1,1 1 0,0 0 0,-1-1 1,1 1-1,0-1 0,0 1 1,-1-1-1,1 1 0,0-1 1,0 1-1,0-1 0,0 0 1,-1 1-1,2-1 0,-1 0-32,0 0 0,0-1-1,0 1 1,0 0 0,0-1 0,0 1-1,0-1 1,0 1 0,0-1-1,0 1 1,-1-1 0,1 0 0,0 1-1,0-1 1,-1 0 0,1 1-1,0-1 1,-1 0 0,1 0-1,-1 0 1,1-2 0,7-12-132,0 0 0,8-28 0,-3 6 70,8-16 9,6-18 72,3 1 0,72-121 0,-95 181 13,0 0 0,0 1-1,1 0 1,0 1-1,0-1 1,14-8 0,-20 15 16,1 0 0,-1 0 1,1 1-1,0-1 1,0 1-1,-1 0 0,1-1 1,0 1-1,0 1 1,0-1-1,1 0 0,-1 1 1,0 0-1,0-1 1,0 1-1,0 1 0,0-1 1,0 0-1,0 1 1,1-1-1,-1 1 0,0 0 1,0 0-1,-1 0 1,1 1-1,0-1 0,0 0 1,-1 1-1,4 2 1,1 2 14,-1 0 1,0 1 0,0-1-1,-1 1 1,0 0 0,0 1 0,6 12-1,26 65 66,82 322-387,-118-401 63,1-1 0,0 1 0,0-1 0,0 0 0,0 0 0,1 0 0,0 0 0,0 0 0,1-1 0,-1 1 0,1-1 0,0 0 0,0 0 1,0 0-1,0-1 0,1 1 0,-1-1 0,10 4 0,14 9-4851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6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 6121,'0'0'8486,"-2"16"-7955,-8 219 1040,18-474-496,-9 327-284,3 114-1662,5-152-1614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4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0 12275,'0'0'5869,"-3"28"-3075,-13 186-799,21 389 0,12-423-1844,51 234 1,-66-404-177,0 0 0,1 0 0,0-1 0,1 1 0,0-1 0,7 12 0,-9-18-99,0 0 0,0 0 0,1-1 0,-1 1-1,1-1 1,-1 1 0,1-1 0,0 0 0,0 0 0,0 0 0,0-1 0,1 1 0,-1-1 0,0 0 0,1 0 0,-1 0-1,1 0 1,-1 0 0,1-1 0,4 1 0,14-2-198,0 0-1,-1-1 1,1-1-1,-1-1 1,0-1-1,0 0 1,22-10 0,5-1 337,59-14 68,-30 10 195,0-4 0,108-50 0,-171 67-194,-1-1 1,0 0-1,-1-1 1,0 0-1,0-1 0,-1-1 1,0 0-1,-1 0 1,0-1-1,-1 0 0,11-21 1,-17 28-72,0-1 1,0 1-1,-1-1 1,0 0-1,0 1 1,0-1-1,-1 0 1,0 0 0,0 0-1,-1 0 1,0-1-1,0 1 1,0 0-1,0 0 1,-1 0-1,0 0 1,-1 0-1,1 0 1,-1 0-1,0 1 1,-1-1 0,1 0-1,-1 1 1,0 0-1,0 0 1,-1 0-1,0 0 1,0 0-1,0 1 1,-5-5-1,-1-1 144,-1 1 0,0 1-1,-21-13 1,27 18-103,0 0 0,-1 1 0,1 0 0,-1 0 0,1 0 0,-1 0 0,0 1 0,1 0 0,-1 0 0,0 1 0,-11 0 0,15 0-33,-1 1-1,1-1 1,-1 1-1,1 0 1,0-1-1,-1 1 1,1 0-1,0 1 1,0-1-1,-1 0 1,1 1-1,0-1 1,0 1-1,1 0 1,-1-1-1,0 1 1,0 0-1,1 0 1,-1 0-1,1 1 1,0-1-1,0 0 1,-2 3-1,0 5 69,-1 0-1,2 0 1,-1 0 0,-1 19-1,0 10 6,2 0-1,1 0 0,3 0 1,0 1-1,3-2 0,1 1 1,2-1-1,2 0 0,23 60 1,-23-77-103,2-1-1,0 0 1,1 0 0,1-1 0,0-1 0,2-1-1,0 0 1,1 0 0,0-2 0,1 0-1,1-2 1,1 0 0,0-1 0,22 10 0,-2-4-98,0-2 1,0-2 0,1-2 0,1-1 0,0-2-1,68 5 1,-74-12 11,1-1 0,-1-2 0,52-8 0,-67 6-128,0-1 0,0-2 0,-1 0-1,0-1 1,0-1 0,-1-1 0,19-11-1,-35 18-22,0 0 0,0 0-1,0-1 1,-1 0 0,1 1-1,-1-1 1,1 0-1,-1 0 1,0 0 0,0 0-1,-1-1 1,1 1-1,-1-1 1,1 1 0,0-5-1,-1 6 71,-1 0-1,1 0 0,-1 0 1,0 0-1,0 0 0,1 0 1,-1 0-1,-1 0 0,1 0 1,0 0-1,0 0 0,-1 0 1,1 0-1,-1 0 0,0 1 1,1-1-1,-1 0 0,0 0 1,0 0-1,0 1 0,0-1 1,-1 0-1,1 1 1,0-1-1,-1 1 0,1 0 1,-3-2-1,-24-12-1886,25 14 2029,0 0 0,0 0-1,0-1 1,0 0-1,0 1 1,0-1-1,0 0 1,0 0-1,1 0 1,-1-1-1,1 1 1,0-1 0,0 1-1,0-1 1,0 0-1,0 0 1,0 0-1,1 0 1,-1 0-1,-1-6 1,-1-9 342,0-1 0,1 1 0,1-1 0,0-24 0,6-77 1327,-2 96-1363,-1-8 485,2 0-1,1-1 1,2 2 0,1-1-1,2 1 1,16-43-1,-21 68-568,-1 0 0,1 0 0,0 0 0,1 1 0,-1 0 0,1-1 0,0 2-1,1-1 1,-1 1 0,1-1 0,0 1 0,0 1 0,0-1 0,0 1 0,1 0 0,-1 1 0,1-1 0,0 2-1,-1-1 1,9-1 0,12 0 112,1 0-1,-1 2 0,47 4 1,-73-3-297,79 8 197,80 19 1,40 6-1343,-142-30-963,-19-6-2110,-2-4-3053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35.2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843 96 11626,'0'0'10339,"-128"0"-9419,59-7-240,-11-8-344,-8-5-80,0-1-136,3 1-64,9 7-56,8 13-72,-4 14-728,19 17-2081,17 3-4040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35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12467 745 6313,'0'0'5132,"0"20"-4333,0-1-628,-4 136 1056,-17 54 798,6 229 0,37-230-847,-5-68-520,88 768-70,12-91-537,-65 7 17,-52-817-68,-16 1196 17,10-396-33,8-469 10,55 523 13,-29-573-16,26 215 17,11 134-112,-40 402 61,-26-901-92,-19 488-68,0-4 176,20-544 1,32 743-169,-2-568 219,100 748 4,-102-772-11,-3 358-1,-44-3-8,-3-223-183,2-9 60,-3 159-83,23-484 50,1-7-283,-1-1 0,-1 0 0,-7 35 0,8-53 361,-1 0 1,0 0 0,1 1-1,-1-1 1,0 0-1,0 0 1,0 0 0,0 0-1,0 0 1,0 0-1,-1 0 1,1-1 0,0 1-1,0 0 1,-1 0 0,1-1-1,0 1 1,-1-1-1,1 0 1,0 1 0,-1-1-1,1 0 1,-1 0-1,1 1 1,-2-2 0,-47 2 386,34-1-448,-74-4 914,-124-20 0,176 20-590,0 1 1,0 2 0,0 2 0,0 1-1,0 2 1,-40 10 0,-395 47 102,19-5-79,333-33-155,0-5-1,-146 1 0,2-16 26,-361-11 36,176 3 155,237 8-287,67 3 15,-182 33 0,-85 4 48,27-18 15,258-16-61,-187-2-70,-93 9 84,-113 16 53,-281 31-93,761-58 12,-601 64 94,96-63-113,148-9 8,236 14 19,-44 2 3,-111-29 62,124 1-88,-293 15 0,181 1 519,307-17-192,32-101-78,-6 17-75,-23 75-136,0 1 1,-2 0 0,-1-1-1,0 0 1,-2 1 0,-1-1-1,-7-41 1,-5-2 247,-28-83 1,3 15-89,-105-331 231,70 248-355,9 3-64,-24-76 78,16 49-66,23 71 104,-96-476-88,60 220-26,-71-375 96,79 389-93,-58-410 124,112 528 106,-31-239 54,-19 24-155,-2-17-2,-69-202-65,14 78 126,127 632-182,-110-669 79,33-6-5,-28-202 366,92 784-412,-71-395 3,17 113 64,-62-366 23,107 608-129,-102-568 38,81 408-3,15 86-81,-46-388 96,54 400-13,2 13 22,-14-111-73,22 182-371,5-154 417,20 284 16,0 0-1,-1-2 0,1 1 1,-1-2-1,0 1 0,0-1 1,20-11-1,0 1-23,33-13-10,27-13 94,120-33 1,-206 72-96,329-100 53,-128 35 70,240-45 1,-52 13-5,-1 0-92,-77 53 79,1 28-11,124-12 25,-388 22-109,961-89 57,190 62 33,-861 34-80,1277-5 138,-672 22-64,-705-9-92,312 15 93,-341-8-49,648 61 180,17 3-21,-631-77-236,18 0 40,-261-1-13,0-1 1,0 1-1,0 1 0,0-1 0,0 1 0,0 0 0,0 0 0,-1 0 0,9 6 0,40 33-10,-41-29 4,1-2 1,17 11-1,-10-11-19,1 0-1,23 6 1,-29-11 23,0 0 1,0 1 0,-1 1 0,0 0 0,-1 1 0,24 17 0,-29-16-60,1 1 0,-2 0 1,0 0-1,0 0 0,0 1 1,5 13-1,-5-8 57,2-1-1,13 20 1,4 0 5,-14-19-1,-1-1 1,17 17-1,-11-13-170,-2 1 1,0 0-1,-2 1 0,0 1 0,15 36 0,-24-49-127,27 42-4649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38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133 330 6009,'0'0'4308,"-3"24"-3104,-10 353 2869,38 159-740,143 454-665,-76-496-2190,91 619 304,-50 8-517,-62-13-105,-27 4-77,4 60-65,8-254 61,-6-159-80,-5-75 14,-40-592-9,49 928 13,-29 1-10,-23-654-18,-5 399-104,-15-493-62,9-169 169,-14 42-202,1-11 27,11-75 95,11-59 74,6-3-7,17-7 95,43-26 0,18-8 34,-39 28-65,0 1-1,0 2 1,1 2 0,88-8-1,193 11 128,-234 7-173,1073-40 355,-1116 37-337,530-60 86,-5-38-68,-71 10 91,637-103-128,-1014 172 39,229-33-32,651-17 1,-304 98 33,-587-12-50,-2 4-1,0 5 0,-2 5 1,115 46-1,240 147 15,-94-38 71,-341-169-82,0-1 0,1-2 0,0-1 0,1-2 0,0 0 0,0-3 0,42 2 0,-68-28-164,7-19 148,-2-1-1,-2 0 1,10-64 0,-3 10 32,24-129-3,13-251 0,-21-234-82,-31 620 87,14-1105 24,-65 122 12,8 375-36,11-231 117,-23-498-29,-132-888-20,88 1354-68,-36-329 171,45 345-29,25 226-53,-92-152-199,145 822 126,1-1 0,3 1-1,0-59 1,2 93-34,-15 19 15,-10 4 21,0 0 0,0-2 1,-1-1-1,-54 4 1,-119-7-6,114-4 7,-865-54 326,62 0-160,-121 74-5,490 3-126,-213 11 64,492-17-81,-929 38 58,1090-54-99,-1014 12-27,1012-10 27,-380-6 66,-44-55-45,202 30-8,-120-10 10,345 37 428,71 31-472,4-27 2,-2 1 0,1-1 0,0 0 1,0-1-1,-1 0 0,1 0 0,0 0 0,-14-2 0,-121 1-251,142 0 239,0-2 208,10 39-80,66 302 62,-46-193-132,31 263-1117,-45-274-6009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0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1 4993,'0'0'2185,"-22"3"-1752,-69 16 156,80-16-388,1 0 0,-1 1 0,1 0 0,0 0 0,1 1 0,-1 0 0,1 1 0,0 0 0,0 1 0,0 0 0,1 0 0,0 1 0,1-1-1,-13 19 1,18-24-157,1 1 0,-1 0 0,1 0 0,0 0 0,0 0 0,0 0 0,0 0 0,0 0 0,1 0 0,-1 0 0,1 1 1,0-1-1,0 0 0,0 0 0,1 0 0,-1 0 0,1 1 0,-1-1 0,1 0 0,0 0 0,0 0 0,1 0 0,-1 0 0,1-1 0,-1 1 0,1 0 0,0-1 0,0 1 0,0-1 0,0 1 0,4 3 0,22 13 404,0 0 0,0-1 1,61 26-1,-48-26-98,46 31 1,-80-45-242,-1 1 1,0 0-1,0 0 1,-1 0-1,1 1 1,-1 0-1,0 0 1,-1 0-1,5 8 1,-8-12-86,0 0-1,0 1 1,1-1 0,-2 0-1,1 1 1,0-1 0,0 1-1,-1-1 1,1 1 0,-1 0 0,0-1-1,0 1 1,0-1 0,0 1-1,0-1 1,-1 1 0,1 0-1,-1-1 1,0 1 0,1-1-1,-1 0 1,0 1 0,0-1-1,-1 0 1,1 1 0,0-1 0,-1 0-1,0 0 1,1 0 0,-3 2-1,-2 1-22,-1 0 0,1-1 0,-1 0-1,1 0 1,-1-1 0,-1 0 0,1 0 0,0 0-1,0-1 1,-1 0 0,-13 1 0,-9 0-72,-50-1 1,60-2 4,1-1-241,0-1 0,0-1 1,1 0-1,-1-2 0,0 0 1,1-1-1,-25-12 0,-3-2-2314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1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2481,'0'0'8793,"12"112"-7776,8-15 79,12 30 48,4 6-344,1-21-464,-9-30-224,-12-32-112,-8-10-80,0 2-416,0-5-376,-4-4-368,0-13-481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1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354 1 9354,'0'0'2096,"-104"0"-999,51 5-481,1 4-616,-8 6 0,12-3-1432,12-1-3578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1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0 211 8738,'0'0'2260,"24"1"-1620,-4 0-471,-4 0-65,0 0 0,0-1 0,0 0 0,0-1 1,0-1-1,0-1 0,29-9 0,-12 0-63,-2-1 0,0-1 0,0-2 1,-2-1-1,42-30 0,-68 45-47,-1 0-1,1 1 1,0-1 0,-1-1 0,0 1 0,1 0 0,-1 0 0,0-1-1,0 1 1,0-1 0,-1 0 0,1 0 0,0 1 0,-1-1 0,0 0-1,0 0 1,0-1 0,0 1 0,0 0 0,-1 0 0,1 0 0,-1-5-1,0 7 16,-1 1 0,1-1 0,-1 0 0,0 0 0,1 0 0,-1 1 0,1-1 0,-1 0 0,0 1 0,0-1 0,1 1-1,-1-1 1,0 1 0,0-1 0,0 1 0,0-1 0,1 1 0,-1 0 0,0-1 0,0 1 0,0 0 0,0 0 0,0 0-1,0 0 1,0 0 0,0 0 0,-1 0 0,-33 0 267,29 1-245,1-1-16,1 1 0,0-1 0,-1 1 1,1 0-1,0 0 0,-1 1 1,1-1-1,0 1 0,0 0 0,0 0 1,0 0-1,1 0 0,-1 1 1,1 0-1,-1 0 0,1 0 0,0 0 1,0 0-1,0 0 0,0 1 1,1 0-1,0-1 0,-1 1 0,1 0 1,1 0-1,-1 0 0,0 1 1,1-1-1,0 0 0,0 0 0,0 1 1,0 5-1,1-3-34,-1 0 0,1 0 0,0 0-1,1 0 1,0 0 0,0 0 0,0 0 0,1-1 0,0 1 0,0 0 0,1-1-1,0 1 1,0-1 0,0 0 0,1 0 0,0 0 0,0-1 0,1 1-1,-1-1 1,9 7 0,-3-6-277,1 1-1,1-1 1,-1-1 0,1 0-1,0-1 1,0 0-1,0-1 1,1 0 0,-1-1-1,1 0 1,20-1-1,64 3-1952,-8-4-436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2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8 130 5089,'0'0'5948,"-2"16"-5032,-1 12-630,1 0 0,1-1 0,2 1 0,0 0-1,10 50 1,66 156 245,-11-38-510,-59-178-1432,-11-68-2071,-6 21 3545,-24-48 0,-9-25 59,31 65 146,1-1 0,2-1 0,1 0 0,2 0 0,2 0 0,2 0 0,5-77 0,-2 109-206,0 0 1,1 0 0,-1 0 0,2 0 0,-1 0 0,1 1 0,0-1 0,0 1 0,1 0 0,0 0 0,0 0 0,0 0 0,1 1 0,0-1 0,0 1 0,0 1 0,7-6 0,-2 4 66,0 0-1,0 0 1,1 1 0,-1 1-1,1 0 1,0 0 0,0 1-1,0 1 1,1 0-1,13-1 1,-21 3-82,97-7 407,-90 7-306,0 0 0,1 1 0,-1 0 0,0 1-1,0 0 1,17 6 0,-27-8-120,0 1 0,0-1 0,0 1 0,0-1-1,1 1 1,-1-1 0,0 1 0,0 0 0,0-1-1,0 1 1,0 0 0,-1 0 0,1 0 0,0 0-1,0 0 1,0 0 0,-1 0 0,1 0 0,0 0-1,-1 0 1,1 0 0,-1 0 0,0 0 0,1 1-1,-1-1 1,0 0 0,0 0 0,1 0 0,-1 1-1,0-1 1,0 0 0,0 0 0,-1 1 0,1-1-1,0 0 1,0 0 0,-1 1 0,1-1 0,-1 0-1,1 0 1,-1 0 0,1 0 0,-2 2 0,-1 2-82,-1 0 1,0 0-1,0 0 1,0 0 0,-1-1-1,-10 9 1,-16 9-843,-2-1-1,-46 21 1,18-10-1357,-1 1-2248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2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45 272 4177,'0'0'3614,"2"20"-2910,5 47-105,3 0 1,26 94-1,67 131-236,-36-109-202,-64-174-189,-1-2-18,1 0 0,-1 0 1,1-1-1,0 1 0,1-1 0,7 11 0,-10-35-2439,-2 6 2414,0 0 0,-1 0 0,0 0 1,-1 0-1,0 0 0,-1 1 0,-1 0 0,-5-12 0,-55-89 26,44 78 40,-1-1 48,-79-143-72,90 155 5,1-1 0,1 0-1,1 0 1,2-1 0,-8-48 0,12 53 68,1 1 0,0-1 0,2 1 1,0-1-1,6-32 0,-4 42 98,0 0 0,1 0 1,0 0-1,0 0 0,1 1 1,0-1-1,1 1 0,0 1 1,0-1-1,1 1 0,15-15 1,-9 12 107,1 1 0,0 0 0,1 0 0,0 2 0,0 0 0,1 0 0,0 2 0,0 0 0,26-6 0,-14 6 16,1 1 0,0 1-1,1 2 1,50 3-1,-74-1-154,0 0-1,-1 1 0,1-1 0,0 2 0,-1-1 0,1 0 0,-1 1 0,1 0 0,-1 0 0,0 1 0,0 0 0,0 0 0,8 6 1,-10-6-73,0 0 1,-1 1-1,1-1 1,-1 0 0,0 1-1,0 0 1,0-1 0,0 1-1,-1 0 1,0 0 0,0 0-1,0 0 1,0 0-1,0 0 1,-1 1 0,0-1-1,0 0 1,0 0 0,-1 6-1,-1 3-97,-1-1-1,-1-1 1,1 1-1,-2 0 0,0-1 1,0 0-1,-1 0 1,0 0-1,-1-1 0,0 0 1,0 0-1,-15 13 1,-13 12-2193,-66 51 0,86-75 1235,11-9 685,1 0 1,-1 1-1,1-1 0,0 1 1,-1 0-1,1 0 0,0 0 1,1 0-1,-1 1 0,-3 5 1,6-9 320,1 1 0,-1-1 1,1 1-1,0-1 0,-1 0 0,1 1 1,0-1-1,-1 1 0,1-1 0,0 0 1,-1 0-1,1 1 0,0-1 0,-1 0 1,1 0-1,0 0 0,0 0 0,-1 0 1,1 0-1,0 0 0,0 0 0,-1 0 1,1 0-1,0 0 0,1-1 1,2 1 45,119 1 2763,164-4 760,-252 1-3113,1-3 0,64-15 0,-85 16-347,0-1 0,0-1 0,-1 0 0,1-1 0,-1 0 0,-1-1 0,1 0-1,22-20 1,-33 25-95,-1 1 0,1 0-1,-1-1 1,1 0-1,-1 0 1,0 1 0,0-1-1,0 0 1,-1-1 0,1 1-1,-1 0 1,0 0 0,0-1-1,0 1 1,0-1-1,0 1 1,-1-1 0,0 1-1,1-1 1,-1 1 0,-1-1-1,1 1 1,0-1 0,-1 1-1,0-1 1,0 1-1,0 0 1,0-1 0,0 1-1,-1 0 1,1 0 0,-1 0-1,0 0 1,0 0 0,0 0-1,0 0 1,-1 0-1,1 1 1,-1 0 0,1-1-1,-1 1 1,0 0 0,0 0-1,-4-2 1,-5 0 25,1-1 0,-1 1 0,0 1 1,0 0-1,0 1 0,0 1 0,-1-1 0,1 2 0,-17 1 0,27-2-20,0 1 0,0 0 0,0 1 0,0-1-1,0 0 1,-1 1 0,1-1 0,0 1 0,0-1 0,0 1-1,0 0 1,0 0 0,1 0 0,-1 0 0,0 0 0,0 1-1,1-1 1,-1 0 0,1 1 0,-1-1 0,1 1 0,-1 0-1,1-1 1,0 1 0,0 0 0,0 0 0,0 0 0,0 0-1,0 0 1,1 0 0,-1 0 0,1 0 0,-1 4 0,1-1-3,0 0 0,0 0 1,1 0-1,-1 0 0,1 0 1,1 0-1,-1-1 1,1 1-1,-1 0 0,1-1 1,1 1-1,-1-1 0,1 1 1,5 6-1,10 9-158,0-1-1,1-1 0,1 0 1,1-2-1,0 0 1,1-2-1,1 0 1,0-1-1,1-2 1,0 0-1,1-1 1,0-2-1,0-1 1,1 0-1,30 2 1,-42-8 121,0 0 1,0 0-1,0-2 1,0 0-1,25-5 1,-35 5 6,1-1 0,0 0 0,-1 1 0,1-2 0,-1 1 0,0 0 0,0-1 0,0 0 0,0 0 0,0 0 0,-1 0 0,1-1 0,-1 0 0,0 1 0,0-1 0,0 0 0,-1 0 0,1-1 0,-1 1 0,2-6 0,1-7-51,-1 0 0,-1-1 0,0 1-1,-1-1 1,-1 0 0,-1 0 0,-1 1 0,-3-25 0,-9-10 107,10 44 35,0 0-1,1-1 1,0 1 0,0-1-1,0-11 1,2 18-31,1 1 1,-1 0-1,0 0 0,1 0 0,-1 0 1,1 0-1,-1 0 0,1 0 0,0 0 1,-1 0-1,1 0 0,0 1 0,0-1 1,0 0-1,-1 0 0,1 1 0,0-1 1,0 0-1,0 1 0,0-1 0,0 1 1,0-1-1,0 1 0,2-1 0,35-10 331,-26 9-281,351-71 315,-102 25-1017,-162 25-1043,-33 7-1254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8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 5281,'0'0'7226,"5"-8"-6166,19-24 9,-21 30-900,1 0 0,-1 0 0,1 0-1,0 0 1,-1 1 0,1 0 0,0-1-1,0 2 1,0-1 0,0 0 0,0 1-1,0-1 1,0 1 0,0 1-1,0-1 1,0 0 0,5 2 0,9-1 329,14 2-6,0 1-1,0 1 1,0 2 0,-1 1-1,42 17 1,35 8 8,145 43-43,-220-63-393,0 2-1,-1 1 1,-1 1-1,0 2 1,38 31 0,12 17 50,141 150 1,-216-211-118,-1 0 0,-1 0 0,1 0 0,-1 0 0,0 1 0,-1-1 0,1 1 0,-1 0 0,-1 0 0,1 1 0,-1-1 0,-1 0 0,1 1 0,-1-1 0,0 1 0,-1-1 0,0 1 0,0 0 0,-1-1 0,1 1 0,-2-1 0,1 1 0,-1-1 0,0 0 0,-1 0 0,0 0 0,-4 8 0,1-5-5,0 0-1,-1-1 1,0 0 0,0 0-1,-1-1 1,0 0 0,-1 0-1,0-1 1,0 0-1,0-1 1,-16 8 0,18-10 3,0-1-1,-1-1 1,1 1 0,-1-1 0,1-1 0,-1 0-1,0 0 1,1 0 0,-1-1 0,0 0 0,0 0 0,0-1-1,1 0 1,-1 0 0,0-1 0,1 0 0,-1 0 0,-6-4-1,-4-3 4,1 0-1,0-1 0,0-1 0,-21-18 1,-59-60 50,-3-3-12,52 57-36,-89-48 0,69 44 15,52 29 18,0-2 1,1 1 0,0-2-1,1 0 1,-20-23-1,-53-83 311,23 31-218,51 71-110,3 4 23,-1 0 0,-14-15 0,24 28-27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6.2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6913,'0'0'4585,"0"12"-4110,-1 62 1202,0 41 1359,18 154 0,146 552-2130,-7-52-329,7 342-417,-125-522-154,-16-136-74,-2-31-105,-15-233 62,-1 146-13,-4-239-225,0-95 311,17-6-578,-4-5 642,0 1 1,1 0-1,0 1 0,0 0 0,1 1 1,0 1-1,0 1 0,1 0 0,0 0 1,-1 2-1,1 0 0,1 1 0,-1 0 0,23 2 1,15 3 93,-1 3 0,0 3 0,-1 1 1,61 21-1,53 11 215,315 34-163,-357-65-123,241-9 1,-135-31-53,-40 4 16,1216-66 105,-7 2-69,-803 45-56,-378 30 22,210-29 6,33-1 39,-328 36-58,455-15 255,-584 22-615,5 2 180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48.7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3652 3913,'0'0'7919,"0"-9"-7060,1-158 1774,-18-532-975,16 691-1655,-62-1099 369,61 1020-258,-2 1-1,-5 0 1,-4 0 0,-32-117-1,25 135-75,8 33-14,1-2 0,2 1 0,1-1 1,-4-71-1,22-97 55,0-3-46,-10 189-33,-2 0 0,0 0 0,-1 1 0,0-1 0,-2 1 0,0-1 0,-1 1 0,-11-22 0,-9-25-335,26 64 361,0-1 0,0 1-1,0 0 1,0 0 0,0 0 0,1 0-1,-1 0 1,0 0 0,0 0 0,1 0-1,-1 0 1,0 0 0,1 0-1,-1 0 1,1 1 0,0-1 0,-1 0-1,1 0 1,0 0 0,-1 1 0,1-1-1,0 0 1,0 0 0,0 1 0,-1-1-1,1 1 1,0-1 0,0 1 0,0-1-1,0 1 1,0 0 0,0-1-1,0 1 1,1 0 0,44-15 342,-42 14-306,61-12 367,70-6 0,-71 12-372,78-19 0,-119 18-70,-19 6 10,-1 0 1,1 1-1,1 0 1,-1-1 0,0 2-1,6-2 1,-9 2 12,6 7-150,-5 6 128,-1 0-1,0 0 0,-1 0 0,-2 13 1,1 11 10,-7 287-34,8-257 68,-1 127 61,27 197 1,18 20-59,3 14 128,-28-147-64,-17-188-85,5-1 1,22 117 0,63 226 152,-67-291-143,-12-61 438,24 83 1,-28-128-392,-2-1 0,-1 2-1,-2-1 1,-1 58 0,5-74 22,-7-18-94,0 1 0,0-1 0,0 1 0,-1-1 0,1 1 0,0-1 0,-1 1 0,1 0 0,-1-1 0,1 1 0,-1 2 0,0-4-36,0 1 0,0-1-1,0 0 1,0 1 0,0-1 0,0 0-1,0 0 1,0 1 0,0-1 0,0 0-1,0 1 1,0-1 0,0 0 0,0 1-1,1-1 1,-1 0 0,0 0 0,0 1 0,0-1-1,0 0 1,1 0 0,-1 1 0,0-1-1,0 0 1,1 0 0,-1 0 0,0 1-1,0-1 1,1 0 0,-1 0 0,0 0-1,0 0 1,1 0 0,-1 0 0,0 1-1,1-1 1,-1 0 0,0 0 0,1 0 0,14-6-2201,11-13-2618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1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454 5576 7194,'0'0'6002,"6"-1"-5719,-5 1-257,1 0 1,-1 0-1,0-1 0,1 1 1,-1 0-1,0-1 0,1 0 1,-1 1-1,0-1 0,1 0 1,-1 1-1,0-1 0,0 0 1,0 0-1,0 0 0,0 0 1,0 0-1,0 0 0,1-2 1,0 0 61,-1-1-1,0 0 1,1 0 0,-1 1-1,-1-1 1,1 0 0,-1 0-1,1-6 1,2-163 1809,-25-216-1,1 66-1536,16 86-173,-9-176 236,-30-168-138,-38 5 116,49 398-188,-13-218 0,44 345-209,-4-76 28,-5-1 1,-35-162-1,2 66 0,-17-246 0,56 418-32,-9-140 9,22-132-211,-16 202-588,6 103 756,0 0-1,-2 0 0,0 1 1,-1-1-1,-10-24 0,9 31-136,6 11 175,0 1 0,0 0 0,-1 0 0,1 0 0,0-1 0,0 1 0,0 0 0,0 0 0,-1-1 0,1 1 0,0 0 0,0 0 0,0-1 0,0 1 0,0 0 1,0 0-1,0-1 0,0 1 0,0 0 0,0-1 0,0 1 0,0 0 0,0 0 0,0-1 0,0 1 0,0 0 0,0-1 0,0 1 0,0 0 0,0 0 0,0-1 0,1 1 0,19-3 265,121-4 159,50-4-150,-155 6-270,-1-1 0,1-1 1,44-16-1,-30 2-10,-33 14 6,-1 0-1,1 1 0,24-6 1,-40 12-15,-1 0 0,1 0 0,-1 0 0,1 0 0,-1 0 0,0 0 0,1 0 0,-1 0 0,1 0 0,-1 0 0,1 0 0,-1 0 0,1 0 0,-1 0 0,0 0 0,1 1 0,-1-1 0,1 0 0,-1 0 1,0 0-1,1 1 0,-1-1 0,0 0 0,1 0 0,-1 1 0,0-1 0,1 0 0,-1 1 0,0-1 0,0 0 0,1 1 0,-1-1 0,0 1 0,0-1 0,0 0 0,1 1 0,-1-1 0,0 1 0,0 17 57,-1-14-78,7 138 216,28 165 0,-17-180-136,50 515-8,-64-516-8,35 228 0,4-175 68,-20-98 56,15 122-1,-17 91-133,3 28 154,38 522-120,-51-669-44,7-1 1,7-1-1,8-1 1,56 171-1,-25-94 4,-5-19 0,-21-91 18,27 200-1,-61-312-126,4 31 215,-6-54-366,0 1-1,0-1 1,1 0 0,-1 0-1,1 0 1,0 0-1,0 0 1,0 0-1,5 6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2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253 2707 4401,'0'0'5461,"6"-19"-5151,15-52 550,12-76 0,-19 36-686,-4 1-1,-6-2 1,-14-175 0,-61-165 171,0 16-3,60 346-247,-4 0 0,-4 1 1,-4 1-1,-45-112 1,62 182-109,1-1 0,-5-37 0,3 14 23,-1-10 12,2-1 0,3-79 0,3 128 13,0 1-1,-1 0 0,1 0 0,-1-1 0,0 1 1,0 0-1,-3-7 656,12 23-230,-3-8-391,-1 1 0,2-1 0,-1 1 0,0-2 0,1 1 0,0-1 0,0 1 0,1-2 0,-1 1 0,1-1 0,-1 0 0,1 0 0,0-1 0,12 3 0,12 2 138,0-3 1,38 2-1,-20-2-26,162 23-90,149 11-137,-314-37 52,-5 0 14,46 6-1,-87-6-46,1 0 0,0 0-1,-1 0 1,1 0-1,-1 0 1,1 0 0,-1 0-1,1 0 1,-1 0-1,0 0 1,0 0 0,0 1-1,1-1 1,-1 0-1,0 0 1,0 0 0,-1 0-1,1 1 1,0-1 0,0 0-1,0 0 1,-1 1-1,1-2 37,-3 10-14,0-1 1,0 0 0,-1 0-1,-8 15 1,-11 27 9,15-18 20,1 1 0,2 0 0,-2 51 0,9 106 27,0-145-46,14 206 44,-5-101-41,45 318 55,-16-168-7,3-40 27,-9-64 4,-33-185-112,1 0 0,1 0 0,0 0 0,0-1 0,10 21 0,-11-28-135,0 0 1,0-1-1,0 1 1,1-1 0,0 0-1,0 0 1,0 0-1,0 0 1,0-1-1,0 1 1,1-1 0,-1 0-1,1 0 1,0 0-1,-1 0 1,1-1 0,0 1-1,0-1 1,0 0-1,5 1 1,18 0-3619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3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269 1272 6489,'0'0'2594,"1"-20"-2519,-1 19-75,2-67 94,-10-101 0,-7 87 340,-31-99-1,-39-74 136,51 157-526,22 56 19,-10-59 1,1-1-563,18 90 241,2 0 1,-1 0-1,1-13 0,1 18 228,0 0 1,0 0-1,0 0 1,-1 1-1,0-1 1,-1 0-1,0 0 1,0 1-1,0-1 1,-1 1-1,-6-12 1,18 23 794,0 0 0,0-1 0,1 0 0,-1-1 1,16 4-1,83 17-379,-30-17-268,115-4-1,6-1-61,-197-2-63,0 0-1,1 0 1,-1 0 0,0 0-1,0 1 1,0-1 0,0 1-1,0-1 1,0 1 0,1 0-1,-1 0 1,-1 0 0,1 0-1,0 0 1,0 0 0,0 0-1,0 1 1,-1-1 0,1 1 0,-1-1-1,1 1 1,-1 0 0,0-1-1,0 1 1,1 0 0,-1 0-1,0 0 1,-1 0 0,1 0-1,0 0 1,0 0 0,-1 0-1,0 0 1,1 1 0,-1 2-1,0 7-28,-1 0 0,0-1-1,-1 1 1,0 0 0,-7 17 0,3-7 73,-2 17-14,2 0 0,2 1 0,1-1 0,2 1 0,1 0 0,2 0 0,3-1 0,0 1 0,3-1 0,18 56 0,17 26 308,113 219-1,-137-302-212,5 7-133,-15-30-214,0 0-1,-1 1 0,-1 0 0,-1 1 0,0-1 1,4 21-1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5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558 1 6185,'0'0'7354,"-92"22"-6994,48-13 16,-5 0-96,-7 0-152,0 0 0,4 2-48,0 1-72,3 1-8,5 3-128,8 9-488,8-5-1184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5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472 0 6977,'-4'0'5720,"-70"1"-3779,-101 14 1,93-5-1782,43-7-1247,-58 13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6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532 8 5089,'0'0'5695,"5"-1"-4909,22-2 1912,-30 2-2169,-9-2-220,-36 5 397,-1 2 0,-52 11-1,-98 29-582,98-20-121,51-12-933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6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432 0 5977,'5'6'6649,"-5"-6"-6522,0 1-64,0-1 1,-66 0 2011,-110 3-21,155-1-2183,0 1 1,0 1-1,0 1 1,1 0-1,0 2 0,-23 10 1,40-16-26,0 0 0,1 1 0,-1 0 0,0 0 0,0 0 0,1 0 0,-1 0 1,-2 4-1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57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478 1 8690,'0'0'5681,"-120"23"-4761,72-16 32,0 1-351,3 1-313,1 0-216,4 0-8,0 2-64,12-2-288,-8-4-865,8-1-751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24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9328 3409,'0'0'8880,"17"-21"-8398,-3 4-380,89-122 552,113-180 110,465-739 364,-133 65-315,-417 751-428,-79 146-256,147-277 253,-25-12-121,199-713-5,-332 969-249,28-113 54,46-128-57,-80 277-4,-36 101 104,1 0-1,0 0 0,0 0 1,1-1-1,0 1 1,0 0-1,5 13 1,20 73 352,6-6-226,5-3-1,52 94 1,111 152-109,-177-293-128,641 978 517,-236-366-174,-420-638-322,21 34 110,2-1-1,72 79 1,-102-122-117,1 0-1,-1-1 1,1 1 0,0-1-1,0 1 1,-1-1 0,1 0-1,0 0 1,0 0 0,0 0-1,0 0 1,0 0 0,1 0-1,-1-1 1,0 1-1,0-1 1,5 1 0,-6-2-4,1 1 1,0-1 0,0 1-1,-1-1 1,1 0 0,0 0-1,-1 0 1,1 0 0,-1 0-1,1 0 1,-1 0 0,0 0-1,1-1 1,-1 1 0,0-1-1,0 1 1,0-1 0,0 1-1,0-1 1,0 1 0,0-3-1,92-196-103,20-41 75,226-281 127,23-44 52,-44-69 34,-59-27 201,-120 213 95,9-28 10,24 8-157,61-39-265,54-137 71,-48-39-172,-166 481 30,18-55 55,-86 247-546,-2 18-102,0 36-1723,-1-6-1992,5 11-3744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1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106 121 6753,'-26'88'1022,"3"1"-1,3 1 0,5 1 0,4 0 0,4 1 0,4-1 0,4 1 0,24 180 0,-13-199-12,4 0 0,28 83 0,-32-121-612,2-1-1,1-1 1,1 0 0,2-2 0,2 1 0,32 39-1,-41-58-249,0-2-1,1 0 1,0 0-1,0-1 1,1 0-1,1-1 1,0-1-1,0 0 1,0-1-1,30 10 1,-25-12-81,1 0 0,-1-1 0,1-1 0,0-1 0,0-1 0,1-1 0,-1-1 0,24-3 0,-15-1-89,0-1 0,0-2 0,0-1 0,-2-1 0,1-1 0,-1-2 0,-1 0 0,0-2 0,-1-1 0,0-1 0,-2-1 0,0-1 0,-1-1 0,-1-1 0,20-25 0,-14 12-39,-3 0 0,-1-2 1,-1 0-1,-2-2 0,-1 0 1,-3-1-1,-1-1 0,-2 0 1,-1-1-1,6-46 0,-8 13 50,-3-1 0,-4 0-1,-3-1 1,-3 1-1,-3 0 1,-4 0 0,-2 1-1,-26-81 1,16 86-1233,-3 0 0,-48-92 0,41 106-5340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1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1196 6 13419,'0'0'4137,"-192"24"-2073,55 3-375,-19-2-849,3-14-488,13-11-216,19-18-8,17-8-128,12 1-296,31 9-1753,21 9-4536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2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9394,'0'0'4126,"0"16"-3068,0-11-1001,18 565 2286,48-4-93,-43-388-1440,-14-85-271,4 26 347,-10-106-886,-1-46-1715,80-559 2321,-77 566-487,-4 18-78,0 0 0,1 0 0,0 0 0,0 1 0,0-1 0,1 1 0,0-1 0,1 1 0,-1 0 0,1 0 0,8-9-1,-7 12-4,0 0-1,0 0 1,1 1-1,-1-1 1,1 1-1,0 1 0,0-1 1,0 1-1,0 0 1,1 1-1,-1-1 1,1 1-1,-1 0 0,0 1 1,7 0-1,30-3 134,-1 2 0,0 2-1,0 2 1,50 10 0,-61-7-133,0 2 0,-1 0 0,0 3 0,-1 0 0,0 2 0,38 23 1,-58-31-15,0 2 1,-1-1 0,1 1-1,-1 0 1,-1 0 0,0 1-1,0 0 1,0 1 0,-1 0-1,0-1 1,-1 2 0,0-1-1,4 12 1,-2-1 37,-1 0 1,-2 1-1,0 0 1,-1 0-1,0 37 1,-2-40-43,-1 0 0,-1 0 0,-1 0 0,-1 0 0,0-1 0,-1 1 0,-1-1 1,0 0-1,-2 0 0,0 0 0,-1-1 0,0 0 0,-1-1 0,-1 1 0,-1-2 0,0 0 1,-1 0-1,-18 17 0,2-6-4,0-1 0,-1-1 0,-1-2 0,-60 33 0,67-43-123,0 0 0,0-2 1,-1 0-1,0-2 0,0-1 0,-1 0 0,0-2 0,-32 1 0,45-5-33,-1-1 0,1 0-1,1-1 1,-1 0-1,0-1 1,0 0 0,1-1-1,0-1 1,0 1 0,0-2-1,0 0 1,-12-8 0,4-1-274,0 0 0,0-2 0,2 0 0,-28-34 0,29 31-643,0-2 0,-12-23 0,-9-37-4974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3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1 535 13827,'0'0'2215,"30"-6"-663,-11 3-1320,14-2 121,-1-2 0,0-1 0,0-1 0,60-28 0,-53 17-236,0-2 1,-2-2-1,46-38 1,-63 45-103,0-2-1,-1 0 1,-1 0 0,-1-2 0,-1 0 0,25-44-1,-36 56-14,0-1-1,-1 0 0,0 0 0,-1 0 1,0 0-1,-1 0 0,0-1 0,0-11 1,-1 21 1,-1-1 0,0 0 0,0 0 1,0 1-1,0-1 0,-1 0 1,1 1-1,0-1 0,-1 0 0,0 0 1,1 1-1,-1-1 0,0 1 1,1-1-1,-1 1 0,0-1 0,0 1 1,0-1-1,-1 1 0,1 0 1,0 0-1,0-1 0,-3 0 0,1 0 16,0 1-1,0 0 1,0-1-1,0 1 0,-1 0 1,1 1-1,0-1 1,-1 0-1,1 1 1,0 0-1,-6 0 1,-1 1 34,0 0 0,0 1 1,0 0-1,0 0 1,0 1-1,1 0 1,-1 1-1,-11 7 0,8-3 2,1 1 0,0 0-1,0 1 1,1 0-1,0 1 1,1 0-1,-13 19 1,9-9 30,1 0-1,1 2 1,-18 45 0,15-22 13,1 0 1,3 1 0,2 0 0,-4 58-1,10-74-67,2 0 0,1 0 0,1 0 0,1 0 0,2 0-1,1-1 1,10 33 0,-14-57-41,1 0 0,1 1 0,-1-1 0,1 0 0,1 0 0,-1 0 0,1-1 0,0 1 0,0-1 0,0 0 0,1 0 0,0 0-1,0-1 1,0 1 0,0-1 0,1-1 0,-1 1 0,1-1 0,0 0 0,0 0 0,1 0 0,-1-1 0,0 0 0,1-1 0,-1 1 0,1-1 0,0 0 0,10-1 0,12 2-187,-1-2 0,0-2 0,0 0 0,0-2 0,41-11 0,-42 8-567,0-2 0,-1-2 0,0 0 1,0-2-1,34-22 0,-40 21 75,0 0 0,-1-2 0,-1 0 0,0-2 0,-1 0 0,-1 0 0,-1-2 0,-1 0 0,0 0 1,-2-1-1,0-1 0,-1 0 0,-1-1 0,-2 0 0,9-34 0,-6 5 2385,-2 0 0,-2-1 0,1-62 2026,-4 126-3114,5 26-265,96 376 279,-100-399-752,-1 1 1,0 0-1,-1 0 1,-1 0-1,1 24 0,-14-76-2269,9 9 3081,1 1 0,1-1 1,2 0-1,0 1 0,2-1 1,14-50-1,-1 24 646,3 0 0,31-60 0,-41 94-920,-1 1 0,2 1 0,23-31 0,-28 42-336,0 1-1,0 0 0,1 0 0,0 1 1,0 0-1,0 0 0,0 0 0,1 1 1,0 0-1,0 1 0,0 0 0,15-4 1,14 0-331,1 2 0,0 1 1,0 2-1,0 2 0,0 1 0,0 2 1,46 10-1,-63-9-1253,0 2 0,-1 0 0,22 10 0,32 24-9587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4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642 22 12635,'0'0'2756,"-18"-5"-1792,-9 0-567,-50-5 0,63 9-317,-1 1 0,0 0-1,0 1 1,1 1-1,-1 0 1,-24 8-1,18-2 39,1 0-1,0 2 0,0 1 0,0 0 0,-32 26 0,39-26 131,1 0 0,-1 1 1,2 0-1,0 1 0,0 0 0,1 0 1,1 1-1,-11 23 0,17-32-175,0 1 1,1 0-1,0 0 0,0 0 1,1 0-1,-1 0 0,1 0 1,0 1-1,1-1 0,0 0 0,0 1 1,0-1-1,1 0 0,0 1 1,0-1-1,0 0 0,1 0 1,0 0-1,0 0 0,1 0 1,-1-1-1,1 1 0,1-1 0,-1 1 1,1-1-1,0 0 0,0 0 1,0-1-1,1 1 0,-1-1 1,8 5-1,32 21 61,1-1 0,70 32 0,-67-37-145,-1 1 0,82 61 0,-119-78 28,-1 1-1,0-1 0,-1 2 1,0-1-1,0 1 1,-1 1-1,0-1 0,-1 1 1,0 0-1,-1 0 0,7 24 1,-10-29-10,0 1 1,-1-1 0,0 1 0,-1-1 0,1 1-1,-1-1 1,0 1 0,-1 0 0,0-1-1,0 1 1,0-1 0,-1 1 0,1-1 0,-2 0-1,1 0 1,-1 0 0,0 0 0,0 0-1,0 0 1,-1-1 0,0 0 0,0 1 0,-1-2-1,-5 6 1,-1 0-9,-1-1 0,0 0 1,0-1-1,-1-1 0,0 0 0,-1 0 0,0-2 0,0 1 1,-23 4-1,5-3-3,1-3 1,-1 0-1,-46-1 0,54-4-65,0 0-1,-1-2 1,1 0-1,0-2 1,-44-14-1,47 11-696,0-1 0,0-1 1,-29-20-1,23 10-4842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5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5825,'0'0'14619,"32"132"-13850,-24-32-209,4 30-144,-12-8-96,0-20-112,0-36-136,0-26-72,0 0-136,0-4-904,0-7-1969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6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13235,'0'0'2528,"4"117"-5560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6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477 22 10578,'0'0'1521,"-24"-4"67,5 0-1151,1 0-56,0 1-1,0 0 0,0 1 1,0 1-1,0 1 1,-1 0-1,1 2 0,-20 3 1,25-1-207,1 1 1,-1 0-1,1 1 0,0 0 1,0 0-1,1 2 1,-1-1-1,2 2 1,-1-1-1,1 1 0,1 1 1,-1 0-1,2 0 1,-1 1-1,1 0 0,1 0 1,0 1-1,1 0 1,-6 15-1,2-2 33,2 0-1,0 0 1,2 1 0,1 0-1,0 1 1,3-1-1,0 1 1,3 47 0,0-61-137,0-1 0,0 0 1,2 0-1,-1 0 1,2 0-1,-1 0 0,12 21 1,-11-26-49,0 0 0,1-1 0,0 1 0,0-1 0,1 0 0,0-1 0,0 1 0,0-1 0,0-1 0,1 1-1,0-1 1,0 0 0,11 4 0,4 0-66,0 0-1,0-2 0,0-1 0,1-1 1,-1-1-1,1-1 0,0 0 0,38-4 1,-27-1-195,1-2 1,-2 0 0,1-3 0,-1-1-1,34-13 1,-41 11-684,-1 0 1,0-2-1,36-24 1,-39 21-2187,36-35 0,-29 20-3347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6.9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7346,'0'17'2796,"12"489"5063,52 266-5222,-59-728-2325,2 0 1,13 43-1,-19-83-246,0-1 0,0 1-1,0-1 1,1 0 0,-1 1-1,1-1 1,0 0-1,0 0 1,2 3 0,-3-6-69,0 1-1,0-1 1,0 1 0,0-1 0,-1 1 0,1-1-1,0 0 1,0 1 0,0-1 0,0 0 0,0 0-1,0 0 1,0 1 0,0-1 0,0 0 0,0 0-1,0-1 1,0 1 0,0 0 0,0 0 0,0 0-1,0-1 1,0 1 0,0 0 0,-1-1 0,1 1-1,0-1 1,0 1 0,0-1 0,0 1 0,-1-1 0,1 0-1,0 1 1,-1-1 0,2-1 0,12-13-155,-2 0 1,1-1-1,-2-1 0,0 0 1,-1 0-1,9-22 1,6-9 77,-9 19 4,-5 7 60,1 1 1,1 1-1,0 0 1,21-23-1,-31 39 33,1 0 0,0 1-1,0-1 1,0 1 0,0 0 0,0 0-1,1 0 1,-1 0 0,1 1-1,0 0 1,0 0 0,0 0 0,0 1-1,0-1 1,0 1 0,0 1 0,0-1-1,0 1 1,1-1 0,-1 1 0,0 1-1,0-1 1,1 1 0,-1 0-1,7 2 1,-6 0-13,1 0-1,-1 0 1,0 1 0,0-1-1,-1 1 1,1 1-1,-1-1 1,0 1 0,0 0-1,0 0 1,6 10-1,6 10-111,20 37 0,-23-37-40,-4-6 37,2 0 0,0-1-1,1 0 1,0-1 0,17 15 0,-25-27-32,0-1 0,1 1 0,-1-1 0,1 0-1,0-1 1,0 1 0,1-1 0,-1-1 0,1 1 0,-1-1 0,1 0 0,0 0 0,0-1 0,-1 0 0,1 0-1,0-1 1,0 0 0,0 0 0,12-2 0,-9 0-176,0-1 0,0 0 0,0 0-1,-1-1 1,0 0 0,0-1 0,0 0 0,0-1 0,-1 1-1,13-12 1,4-7-796,40-50 0,-14 7-1309,-4-1 1,76-149-1,-75 117 472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7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282 1 7042,'0'0'6585,"-20"155"-2136,20 44-2209,0 55-687,0 26-681,8-22-336,12-52-360,0-36-176,8-52-96,-4-44-440,4-33-128,24-28-1081,-3-6-2512,7-7-3016</inkml:trace>
  <inkml:trace contextRef="#ctx0" brushRef="#br0" timeOffset="1">912 1198 15619,'0'0'3065,"-149"-43"-1249,33 5-671,-32-15-729,-13-3-416,9 13-312,43 16-4201,33 20-8386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25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2447 5037 8546,'0'0'3805,"-21"-9"-3039,6 2-593,3 3-42,1-1 0,0 0-1,0 0 1,1-2 0,-1 1 0,1-1-1,1-1 1,-1 0 0,1 0 0,1-1-1,-14-16 1,-28-51 1009,-49-99 0,-30-93 67,91 188-836,-861-1985 3193,485 1169-3352,204 460 223,82 145-189,-69-137 1,88 228-208,105 192 44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8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69 224,'-3'-2'15632,"3"2"-15595,0-1 1,-1 1 0,1 0 0,0 0 0,0 0-1,0 0 1,-1 0 0,1 0 0,0 0-1,0 0 1,0 0 0,-1 0 0,1 0-1,0 0 1,0 0 0,-1 0 0,1 0-1,0 0 1,0 0 0,0 0 0,-1 0-1,-1 2 492,2-2-491,0 0 0,0 0-1,-1 0 1,1 1 0,0-1 0,0 0-1,0 0 1,0 0 0,0 1 0,0-1-1,0 0 1,0 0 0,0 0 0,0 1-1,0-1 1,0 0 0,0 0 0,0 1-1,0-1 1,0 0 0,0 0 0,0 0-1,1 1 1,-3 22 449,2 0 0,0-1 1,2 1-1,0 0 0,6 23 0,-2-8-165,166 746 1438,-161-744-1728,1 5 26,2-1 1,34 78-1,-47-120-73,0 0-1,0 0 1,0 0-1,0 0 1,0 0 0,0 0-1,1 0 1,-1-1-1,1 1 1,-1 0-1,1-1 1,0 1 0,0-1-1,0 1 1,-1-1-1,1 0 1,3 1 0,-4-2 4,0 0 0,0 0 0,0 0 1,0 0-1,1 0 0,-1 0 1,0-1-1,0 1 0,0 0 1,0-1-1,0 1 0,0-1 1,0 1-1,0-1 0,0 0 0,0 1 1,0-1-1,-1 0 0,1 1 1,0-1-1,0 0 0,-1 0 1,1 0-1,0-1 0,6-10-31,0 0-1,-1-1 0,-1 1 1,6-21-1,-5 17 105,145-500 106,-47-14-73,-100 505-152,20-101-2311,-15 97-2720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8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1 551 7538,'0'0'6550,"26"-1"-4270,16-2-1849,0-2 0,-1-1 0,1-2 1,61-21-1,179-86 31,-227 88-436,-2-2 1,-1-2-1,52-40 0,-93 62-25,0 0 1,-1-1 0,-1 0-1,0 0 1,13-19-1,-18 23-1,-1 0-1,1 0 1,-1-1 0,-1 1-1,1-1 1,-1 0-1,0 0 1,-1 0-1,1 0 1,-2 0-1,1-8 1,-1 13-12,0 0 0,0-1 0,0 1 1,0 0-1,-1 0 0,1 0 0,-1 0 0,1 0 1,-1 0-1,0 0 0,0 0 0,0 0 1,0 0-1,0 0 0,-1 0 0,1 1 0,0-1 1,-1 0-1,1 1 0,-1 0 0,0-1 1,1 1-1,-1 0 0,0-1 0,0 1 0,0 0 1,0 1-1,-4-2 0,-3-1-57,-1 1 1,0 0-1,-1 1 0,-19-1 0,23 2 60,-6 0 48,0 1 0,0 0-1,1 1 1,-1 0 0,0 1 0,1 1 0,-1 0 0,1 1-1,0 0 1,1 0 0,-1 1 0,1 1 0,0 0 0,1 1-1,-1 0 1,-11 12 0,4-1 118,0 1 0,1 0 0,0 2 0,2-1-1,1 2 1,1 0 0,-11 27 0,11-20-33,1 2 0,2-1 1,1 1-1,2 1 0,1-1 0,1 1 1,0 54-1,5-70-116,1 0 0,0 0 0,1 0 0,1 0 0,0-1 0,2 1 0,0-1 0,0 0 0,2 0 0,0 0 1,0-1-1,2 0 0,0-1 0,1 1 0,0-2 0,20 22 0,-21-29-55,-1 0 0,1 0 0,0-1 0,0 0 0,0 0 0,1-1 0,0 0 0,0-1 0,0 0 0,0-1 0,0 0 0,0 0 0,1-1 0,-1-1 0,21-1 0,7-2-325,-1-1 1,69-18-1,-29-1-1025,111-48 0,-63 21-2559,-117 47 3547,-3 2 227,0-1 0,0 0 1,0-1-1,0 1 0,6-4 0,-11 5 134,1 0-1,0 1 1,0-1-1,-1 0 1,1 1 0,0-1-1,-1 0 1,1 0 0,0 0-1,-1 1 1,0-1-1,1 0 1,-1 0 0,1 0-1,-1 0 1,0 0-1,0 0 1,1 0 0,-1 0-1,0 0 1,0 0-1,0 0 1,0 0 0,0 0-1,0 0 1,0 0 0,-1 0-1,1 0 1,0 0-1,-1 0 1,1 0 0,0 0-1,-1 1 1,0-3-1,-6-6-78,1-1 0,-1 1 0,-16-14-1,-11-16 144,23 24 284,1-1 0,1 0 0,0-1 0,1 1 0,1-1 0,0-1-1,2 0 1,0 0 0,-4-31 0,7 39 52,1 0 0,1 0 0,0 0 0,0 0 0,1 0-1,0 0 1,1 0 0,0 1 0,1-1 0,0 0 0,0 1 0,1-1 0,0 1 0,1 0-1,0 1 1,0-1 0,1 1 0,0 0 0,10-11 0,6 0 117,0 2 0,1 0 0,1 1 1,1 1-1,0 1 0,36-14 0,-26 14-369,1 2 0,0 1 0,1 2-1,46-6 1,-72 14-169,-1 0-1,0 1 1,0 1-1,0-1 1,0 1-1,1 1 1,-2 0-1,1 0 1,0 1-1,0 1 1,9 3-1,-7 0-926,0-1 1,0 2-1,-1 0 0,11 9 0,21 24-8143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49.6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894 52 11426,'0'0'2942,"-34"-10"-2081,9 3-702,4-1-36,-1 1 0,0 2-1,-1 0 1,1 1-1,-1 1 1,0 2-1,0 0 1,1 1 0,-30 4-1,35 1 8,1-1 0,-1 2 0,1 0 1,0 1-1,0 1 0,1 1 0,0 0 0,1 0 0,-1 2 0,2 0 0,0 0 0,0 1 0,-14 18 0,5-3 157,2 1-1,0 1 1,2 1 0,1 0-1,-21 55 1,33-73-225,1 0-1,0 1 1,1-1 0,0 1-1,1 0 1,0 0 0,1 15-1,1-26-71,-1 0 0,1 0 0,0 0 0,0-1 0,1 1 0,-1 0 0,0 0 0,1 0 0,-1-1 0,1 1 0,-1 0 0,1-1 0,0 1 0,0 0 0,0-1 0,0 1-1,0-1 1,0 1 0,0-1 0,0 0 0,1 0 0,2 3 0,-2-3-6,0 0-1,0-1 1,1 1 0,-1-1-1,0 1 1,1-1-1,-1 1 1,0-1 0,1 0-1,-1 0 1,1-1-1,-1 1 1,0 0 0,1-1-1,2 0 1,5-2-60,0-1 0,0 0 0,-1-1 0,1 0 0,-1 0 0,17-13 0,-4 0-171,-1-2-1,0 0 1,-2-1 0,0 0 0,-2-2 0,0 0-1,-2-1 1,0-1 0,-2 0 0,-1-1-1,0 0 1,-2-1 0,-2 0 0,0-1 0,7-53-1,-14 71 199,2-6 312,8 46 766,41 143 662,77 300 702,-111-385-2074,-4 1 1,-4 1 0,-1 138 0,-12-164-260,-2 1 0,-3-1-1,-4-1 1,-1 1 0,-4-2 0,-2 0 0,-3-2 0,-3 0 0,-2-1 0,-43 68 0,-43 36-56,97-142-5,-2-1 0,0-1 0,-1-1-1,-1-1 1,-32 22 0,46-36-20,0 1-1,0 0 1,-1-1 0,1 0 0,-1-1-1,1 1 1,-1-1 0,0 0 0,0-1-1,0 0 1,0 0 0,0-1-1,0 1 1,-1-1 0,1-1 0,-14-2-1,14 1-42,-1-1 0,1 0 0,-1-1 0,1 0 0,0 0 0,0 0 0,1-1 0,-1 0 0,1 0 0,0 0 0,1-1 0,-1 0 0,1 0 0,0-1 0,-4-6 0,-3-8 5,0 0 0,2 0 0,0-1 0,2 0 0,-7-24 0,2-5 52,-8-70-1,11 39 131,3 0 0,6-114 0,3 160-388,2 0 1,1 1-1,2 0 1,1 0-1,2 0 0,1 1 1,2 1-1,18-36 0,17-2-4333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0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766 5 9994,'0'0'1498,"-30"-2"-258,6 0-904,0 2 0,0 0 0,0 2-1,0 0 1,1 2 0,-1 0 0,1 2 0,0 1 0,0 0-1,-25 13 1,15-1 60,1 0 0,1 2 0,0 2 0,2 1-1,1 1 1,0 1 0,2 1 0,-33 46 0,39-44-202,1 0 0,1 1-1,2 1 1,1 1 0,1 0 0,2 1 0,1 0 0,2 1-1,-7 47 1,16-81-190,-2 7 4,1-1 0,0 1 0,1 0 0,-1-1 0,1 1 0,1-1 0,-1 1 0,3 8 0,-3-14-23,1 0 0,-1 0-1,1 0 1,0 0 0,-1 0 0,1 0-1,0 0 1,-1 0 0,1-1 0,0 1 0,0 0-1,0 0 1,0-1 0,0 1 0,0 0 0,0-1-1,0 1 1,0-1 0,2 1 0,0 0-44,1 0-1,-1-1 1,1 0 0,-1 0 0,1 0 0,-1 0 0,1 0 0,-1-1-1,5 0 1,4-2-63,-1-1-1,1 0 0,-1 0 1,0-1-1,0-1 1,0 0-1,-1 0 0,0-1 1,0 0-1,13-13 1,9-12-236,42-53 1,-49 54 188,28-36-278,86-141 0,-132 195 539,24-35 27,-30 47-35,0-1-1,1 0 1,-1 1-1,0-1 0,1 1 1,0-1-1,-1 1 1,1 0-1,0 0 1,-1 0-1,1 0 1,0 0-1,0 0 1,0 0-1,0 0 1,0 1-1,0-1 0,0 1 1,0 0-1,0-1 1,3 1-1,-4 1-13,1-1 0,-1 0 0,1 1 0,0 0 0,-1-1-1,1 1 1,-1 0 0,1 0 0,-1-1 0,0 1 0,1 0-1,-1 1 1,0-1 0,0 0 0,0 0 0,0 0 0,0 1 0,0-1-1,2 3 1,12 34 126,-10-23-104,62 222-87,-35-116-344,-31-116 101,0 0 1,1 0-1,0 0 0,0 0 0,0 0 1,0 0-1,1-1 0,0 1 0,0-1 0,0 0 1,0 1-1,1-2 0,0 1 0,0 0 0,0-1 1,0 1-1,0-1 0,1 0 0,6 3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0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9874,'0'0'6772,"2"18"-4610,22 304 304,-23-311-2433,11 76 203,-10-79-219,0 0-1,1 0 1,0 0-1,0 0 1,0 0 0,1-1-1,0 0 1,6 8 0,-9-14-8,0 1 0,1 0 1,-1-1-1,1 1 0,-1-1 0,1 1 1,0-1-1,0 0 0,0 1 1,0-1-1,-1 0 0,1 0 0,1 0 1,-1-1-1,0 1 0,0 0 1,0-1-1,0 0 0,0 1 0,3-1 1,-2 0 7,1-1 0,-1 0 0,1 1 0,-1-1 0,1 0 1,-1-1-1,0 1 0,0 0 0,0-1 0,0 0 0,5-3 0,5-6 17,-1 0 0,0-1 0,0-1 0,11-15 0,-20 23-46,26-34 10,26-52 0,16-22 8,-70 112 15,0-1 0,0 1 0,0 0 1,0-1-1,0 1 0,0 0 0,0 0 0,0 0 0,0-1 1,0 1-1,0 0 0,1 1 0,-1-1 0,1 0 1,-1 0-1,0 0 0,1 1 0,-1-1 0,1 1 1,0-1-1,-1 1 0,1 0 0,-1 0 0,1-1 1,0 1-1,-1 0 0,1 0 0,-1 1 0,1-1 1,0 0-1,-1 0 0,1 1 0,-1-1 0,1 1 1,-1 0-1,1-1 0,-1 1 0,3 1 0,1 3 93,0 0 0,0 0 0,0 0-1,0 0 1,-1 1 0,0 0-1,4 9 1,19 36 327,37 104 1,3 6-386,-63-153-200,1 0 1,0 0-1,0 0 1,0 0-1,1-1 1,12 11-1,26 14-6690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1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592 231 10202,'0'0'1926,"0"-17"-630,1 8-1062,0 0 19,-1 0 0,0-1 1,-2-15-1,1 21-150,1 0 1,-1 0 0,-1 0-1,1 1 1,0-1-1,-1 0 1,0 1 0,0-1-1,0 1 1,0 0-1,-1-1 1,1 1 0,-1 0-1,-4-3 1,1 1 25,-1 0 1,0 1 0,0 0-1,0 0 1,0 0-1,-1 1 1,1 1 0,-1-1-1,0 1 1,0 0 0,0 1-1,0 0 1,0 0-1,0 1 1,0 0 0,-15 2-1,12-1 16,0 2-1,0-1 1,0 1-1,0 1 0,0 0 1,0 1-1,1 0 1,0 0-1,0 1 1,1 0-1,-15 13 1,1 4 131,0 0 0,2 2 1,0 0-1,2 1 0,1 2 1,1-1-1,-14 35 0,10-16-76,3 1 0,1 1 0,-18 92 0,31-122-166,2-7-18,-1 0 1,1 0 0,1 0 0,0 0-1,1 0 1,0 0 0,3 19 0,-3-29-24,1 1 1,0-1 0,-1 0-1,1 0 1,0 1-1,0-1 1,-1 0 0,1 0-1,0 0 1,0 0 0,0 0-1,1 0 1,-1 0 0,0 0-1,0-1 1,0 1-1,1 0 1,-1-1 0,0 1-1,1-1 1,-1 1 0,0-1-1,1 0 1,-1 1-1,1-1 1,-1 0 0,1 0-1,-1 0 1,0 0 0,3-1-1,1 1-5,0 0-1,1-1 1,-1 0-1,0 0 1,0 0-1,0-1 1,7-2-1,-4-1-2,0 0 0,0-1 0,0 1 0,-1-1 0,0-1 0,0 0 0,9-11 0,2-6-91,20-33 0,-12 12-147,-2-1 0,-2 0 0,-1-2 0,-3-1 0,-2 0 0,-3-1 0,-1-1-1,5-59 1,-16 96 253,-1 9 15,1 0 0,-1 0 0,1 0 0,0 0 1,0 0-1,3-7 0,-1 10 124,2 8 174,4 12 63,-2 0 1,0 0-1,8 38 1,2 11-145,192 781 661,-190-718-817,3 179 0,-22-216 5,-4-1 1,-29 161-1,18-177 7,-32 91 0,36-136-60,-2 1 0,-1-2 0,-1 0 0,-1-1 0,-28 37 0,39-60-29,1 0 0,-1-1 0,0 0 0,-1 0 0,1 0 0,-1-1 0,0 1 0,0-1 0,0-1 0,-1 1 0,1-1 0,-13 4 0,14-6-18,-1 0 0,0 0-1,1 0 1,-1-1 0,0 1-1,1-2 1,-1 1 0,0 0-1,1-1 1,-1 0 0,1-1-1,-1 1 1,1-1 0,-1 0-1,1 0 1,-7-5 0,1 0-26,1 0 1,0-1 0,1 0-1,0 0 1,1-1 0,-1 0-1,2-1 1,-1 0 0,-10-19-1,1-3-39,2 0-1,-16-46 0,14 27 33,3-1 0,2-1 0,2 0 0,-2-59 0,9 66 52,2-1-1,3 1 1,1-1-1,2 1 1,13-48 0,-11 68-17,2 1 1,1 0 0,1 0 0,1 1 0,1 1 0,1 0-1,1 1 1,1 0 0,1 1 0,1 1 0,1 1-1,32-27 1,11-1-61,2 3 0,2 2 0,72-33 0,105-46 70,73-39 96,-16-26-28,-276 168-63,0-1 0,-2 0 0,-1-2 0,0-1 1,29-41-1,-39 47 2,-1 0 0,0-1 0,-1 0 0,-1-1 1,-1 0-1,-1 0 0,0 0 0,-2-1 0,5-27 0,-8 40-5,0 1 1,-1 0-1,0-1 0,1 1 0,-2-1 0,1 1 0,-1-1 1,1 1-1,-2 0 0,1-1 0,0 1 0,-1 0 1,0 0-1,0 0 0,-1 0 0,0 0 0,1 1 1,-2-1-1,1 1 0,0-1 0,-1 1 0,0 0 1,0 1-1,0-1 0,0 1 0,0-1 0,-9-3 0,-1 0 3,0 1-1,0 1 0,0 1 0,0 0 0,-1 0 0,0 2 1,1 0-1,-1 0 0,0 2 0,-19 0 0,21 1 10,1 1 0,-1-1-1,1 2 1,-1 0 0,1 1-1,0 0 1,0 0 0,1 1 0,-1 1-1,1 0 1,0 1 0,-15 12-1,7 0 63,0 1 0,2 1 0,1 0-1,0 1 1,2 1 0,0 1-1,2 0 1,0 0 0,-8 28-1,9-19 15,0-1-1,3 1 1,0 0-1,-3 49 1,9-62-52,2 1 0,0-1-1,1 1 1,1 0 0,1-1 0,1 1 0,0-1 0,12 29 0,-13-41-34,1 0 0,1 0-1,-1-1 1,1 1 0,0-1 0,1 0 0,0 0-1,0 0 1,1-1 0,-1 0 0,1-1 0,1 1-1,-1-1 1,1-1 0,0 1 0,0-1-1,0-1 1,0 1 0,1-1 0,15 3 0,7-1-39,0-1 1,0-1-1,0-1 1,45-4-1,-53 1 19,1-2-1,-1 0 0,0-1 1,-1-1-1,44-16 0,-49 14-102,0-1 0,-1-1 0,0-1 0,0 0-1,-1-1 1,-1-1 0,0 0 0,15-17 0,-2-1-859,-1-2-1,-1 0 1,-2-2 0,-1 0 0,27-58 0,-37 62 291,-1 0 1,-1 0-1,-1-1 1,-2-1 0,-1 1-1,-2-1 1,1-55-1,-5 64 724,1-10 301,-1-1 0,-2 1 0,-2 0 0,-11-53 0,11 81 907,0 18 747,4 123 1659,0-91-3206,4 88 378,6 0-1,43 214 0,-51-337-729,1 1 0,0-1 1,1 0-1,-1 0 0,2 0 0,6 10 0,-10-18-77,0 0 0,0 0 0,1-1 0,-1 1 0,0 0 0,1-1 0,0 0 0,-1 1 0,1-1 0,0 0 0,0 0 0,-1 0 0,1 0 0,0 0 0,0 0 0,0 0 0,0-1 0,0 1 0,0-1 0,1 0 0,-1 1 0,0-1 0,0 0 0,0 0 0,0 0 0,0-1 0,0 1 0,0 0 0,1-1 0,-1 1 0,0-1 0,0 0 0,-1 0 0,5-1 0,2-4-21,-1 0 1,1 0-1,-1-1 0,0 0 1,-1 0-1,1 0 1,-1-1-1,-1 0 1,0 0-1,8-15 0,-8 14 0,120-244-171,-76 147 175,-47 101 19,0 1 1,1-1-1,0 0 0,0 1 0,0 0 1,1-1-1,-1 1 0,1 1 1,0-1-1,8-6 0,-10 9-5,-1 0 0,1 0 0,0 1 0,0-1-1,0 1 1,0-1 0,0 1 0,0-1 0,0 1 0,0 0 0,0 0-1,-1 0 1,1 0 0,0 0 0,0 0 0,0 1 0,0-1 0,0 1-1,0-1 1,0 1 0,0 0 0,-1 0 0,1 0 0,0 0 0,0 0-1,-1 0 1,1 0 0,-1 0 0,1 1 0,-1-1 0,0 1-1,2 1 1,16 21 8,-1 2-1,-1 0 0,20 42 0,0-1 77,-23-43-71,2 0-1,0-1 1,1-1-1,33 31 1,-40-43-24,1-1 1,0 0 0,1-1 0,0 0 0,0-1 0,1-1-1,0 1 1,0-2 0,0 0 0,26 6 0,-23-8-33,1 0 1,-1-1-1,1-1 1,0 0-1,-1-1 1,1-1-1,0-1 1,-1 0-1,1-1 1,-1-1 0,0 0-1,0-2 1,0 1-1,-1-2 1,0 0-1,0-1 1,-1-1-1,0 0 1,0 0-1,-1-2 1,0 0-1,-1 0 1,0-1-1,-1 0 1,13-19-1,-15 17-24,-1 0 0,0 0 0,-1-1 0,0 0 0,-2 0 0,0 0 0,0-1-1,-1 0 1,-1 0 0,-1 0 0,1-29 0,-2 35 53,-1 0-1,-1 0 1,0 0-1,0 0 1,-1 0-1,0 0 1,-1 0-1,0 0 1,0 1-1,-1 0 1,0-1-1,-1 1 1,0 1-1,-1-1 1,1 1-1,-2 0 1,1 0 0,-1 1-1,-11-10 1,15 14 3,0 1 1,1 0 0,-1 0 0,-1 0-1,1 1 1,0-1 0,0 1 0,0-1-1,-1 1 1,1 0 0,-1 1 0,1-1 0,-1 0-1,1 1 1,-1 0 0,1 0 0,-6 0-1,7 1 30,-1 0 1,1 0-1,-1 0 0,1 0 0,0 0 0,0 1 0,0-1 0,-1 1 0,1 0 1,1-1-1,-1 1 0,0 0 0,0 0 0,1 0 0,-1 0 0,1 1 0,-1-1 0,1 0 1,0 0-1,0 1 0,0-1 0,-1 5 0,-2 5 52,1 0 0,0 1 0,1-1 0,0 1-1,1 0 1,1-1 0,0 1 0,0 0 0,1-1 0,1 1 0,0 0-1,1-1 1,0 0 0,1 0 0,0 0 0,1 0 0,1 0 0,0-1 0,0 0-1,1 0 1,0-1 0,1 0 0,0 0 0,1-1 0,0 0 0,0 0 0,1-1-1,0 0 1,0-1 0,1 0 0,0-1 0,0 0 0,1 0 0,-1-2-1,22 7 1,6-3-85,0-2-1,0-2 1,0-1-1,1-2 1,77-8 0,197-48-790,-312 54 786,229-46-2949,3 6-5495,-133 28 6202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2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0 12827,'-13'143'2704,"9"36"-503,4 11 15,0 6-959,0 1-673,0-12-352,0-23-88,4-25-56,-4-37-32,0-37-56,0-29-88,9-27-320,19-16-1033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3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2425 1 12899,'0'0'2856,"-181"1"-1367,-20 16 15,-55-1-176,-29-3 233,12-1-465,40-1-488,16 9-272,20 11-128,25 12-152,39-2-56,41-1-96,4 11-584,32-13-1585,16-8-4552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3.5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730 45 9114,'0'0'2166,"-26"-9"-150,1 1-1576,1 1 0,-1 1 0,0 1-1,0 1 1,-1 1 0,0 1 0,1 1 0,-37 4-1,35 2-80,0 1-1,0 1 0,1 1 0,0 1 1,-37 20-1,47-20-190,-1 1 1,1 0-1,1 1 1,0 1-1,1 0 1,0 1-1,1 1 1,0 0-1,-11 18 1,12-15-62,1 0 0,0 1 0,2 0 1,0 1-1,1 0 0,1 0 0,1 1 1,-7 35-1,12-49-90,0 0-1,1-1 1,0 1-1,0 0 1,1-1 0,-1 1-1,1 0 1,3 8-1,-3-11-6,0-1-1,0 1 1,1 0 0,0-1-1,-1 1 1,1-1-1,0 1 1,0-1-1,0 0 1,0 0-1,1 0 1,-1 0-1,1 0 1,-1 0 0,1-1-1,-1 1 1,1-1-1,4 2 1,3 0 10,1 0 1,0-1 0,0 0-1,0 0 1,0-2 0,0 1-1,22-2 1,-4-2 12,-1-2 1,30-7-1,-28 4-31,0-2 0,0 0 1,-1-2-1,-1-1 0,45-28 0,-55 28-88,0 0 0,-1-1 0,-1-1 0,0 0-1,0-1 1,-2-1 0,0 0 0,-1-1 0,13-25 0,42-94-46,-59 126 568,-3 18-76,-1 25 62,-5-27-392,4 31 104,0 6-156,2 0-1,1-1 1,2 0-1,15 41 1,-20-73-125,1 1 1,-1-1-1,1 0 1,1 0-1,0-1 1,0 0 0,1 0-1,0 0 1,0-1-1,1 0 1,12 9-1,-4-5-608,0-1-1,1-1 1,1-1-1,0 0 0,26 7 1,54 7-3539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4.2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494 48 9130,'0'0'2472,"-19"-8"-323,8 3-1828,-1-1-50,1 1 0,-1 0 0,0 1 0,-1 0 0,1 1 0,-1 0 0,1 1 0,-1 1 0,0 0 0,-23 1 0,21 3-62,1 1 0,0 0 1,0 1-1,1 0 0,-1 2 0,1-1 0,0 1 1,1 1-1,0 0 0,0 1 0,1 1 0,0-1 1,0 2-1,-11 14 0,10-11-127,1 0 0,0 1 0,1 1 0,1-1 0,0 2 0,1-1 0,1 1 0,1 0 0,0 1 0,1-1 0,-2 21 0,6-35-79,0-1 0,1 1 1,0 0-1,0-1 0,0 1 0,0 0 0,0 0 0,0-1 0,1 1 0,0 0 1,-1-1-1,1 1 0,0-1 0,0 1 0,0-1 0,0 1 0,1-1 0,-1 0 1,1 1-1,0-1 0,-1 0 0,4 3 0,-2-4-27,-1 0 1,1 1-1,-1-1 0,1 0 0,-1-1 1,1 1-1,0 0 0,0-1 0,-1 0 1,1 0-1,0 1 0,0-1 0,0-1 0,-1 1 1,1 0-1,0-1 0,-1 0 0,1 1 1,0-1-1,-1 0 0,6-3 0,-2 1-63,1-1 1,-1 0-1,0 0 0,0-1 0,-1 0 0,1 0 0,-1 0 0,0-1 0,0 1 0,-1-1 0,0-1 0,0 1 0,0 0 0,-1-1 0,0 0 0,0 0 0,-1 0 0,1 0 0,-2 0 0,2-8 0,3-18-94,-2 0-1,-2-1 0,-1-35 1,-1 59 200,0-65 26,3 89 524,1 1 0,10 23 0,-13-33-498,171 415 475,-20-57-390,-110-244-48,-5 0-1,36 202 1,-62-242-22,-3 0 0,-3 0 0,-3 0 0,-4 1 0,-15 95 0,11-145-64,0 0-1,-2-1 0,-1 0 1,-1 0-1,-1-1 0,-30 52 1,38-74-23,-1-1 1,1 1 0,-1 0 0,-1-1 0,1 0 0,-1 0-1,0 0 1,0-1 0,0 0 0,-1 0 0,1 0 0,-1 0-1,0-1 1,0 0 0,-1 0 0,1-1 0,0 1-1,-1-2 1,0 1 0,1-1 0,-1 0 0,0 0 0,0 0-1,0-1 1,1 0 0,-1-1 0,0 0 0,0 0-1,-7-2 1,1 0-22,1-1-1,0 0 1,1 0-1,-1-2 1,1 1-1,0-1 1,0-1-1,1 0 1,0-1-1,0 0 1,1 0 0,0-1-1,0 0 1,1 0-1,-9-13 1,0-5-28,0 0 0,1-1 0,2-1 0,-19-54 0,21 47 46,1 0 0,2-1 0,1 0 0,3-1 0,-3-51 0,8 68 9,0 0-1,2 0 0,0 0 1,2 0-1,0 0 1,1 1-1,1-1 1,1 1-1,0 1 0,2-1 1,13-21-1,-7 19 16,1 1 0,2 0-1,0 1 1,1 1 0,1 1-1,0 0 1,1 2 0,40-24 0,18-3 45,105-42 0,181-60 9,20-8-276,-268 100-22,128-78 0,-241 129 219,16-9-7,-1-1 0,0 0-1,-1-1 1,0-2-1,-1 1 1,21-25-1,-36 36 14,1-1-1,0 1 0,-1-1 1,0 1-1,1-1 1,-1 0-1,-1 0 1,1 0-1,-1 0 0,0-1 1,0 1-1,0 0 1,0 0-1,-1-1 1,1 1-1,-1 0 0,0-1 1,-1 1-1,1 0 1,-1-1-1,0 1 1,0 0-1,0 0 0,0-1 1,-1 1-1,0 0 1,1 1-1,-2-1 1,-3-6-1,0 2-5,-1 0-1,-1 1 1,1 0-1,-1 0 1,0 0 0,-1 1-1,0 0 1,0 1-1,0 0 1,-1 0-1,-10-3 1,-18-4 35,-1 2 0,-1 1 0,1 3 0,-1 1 0,-52 0 0,75 4 3,0 2 0,0 0-1,1 1 1,-1 0 0,-21 6-1,31-5-3,-1-1-1,1 1 0,0 1 0,0-1 0,0 1 1,1 0-1,-1 1 0,1 0 0,0 0 0,1 0 1,-1 0-1,-8 12 0,7-7 50,1 0 0,1 0 1,0 0-1,0 1 0,1 0 0,0 0 1,1 0-1,-3 17 0,1 7 356,-1 54-1,6-71-276,0 1-1,1-1 1,1 1 0,1-1-1,8 30 1,-7-35-77,1-1 0,0 1 1,1-1-1,1-1 0,0 1 0,0-1 0,1 0 0,15 16 1,-4-10-17,1 0 1,0-1-1,1-2 0,0 0 1,1-1-1,1-1 1,0-1-1,1-1 1,0-1-1,0-2 1,1 0-1,33 5 0,5-3-50,-1-3 0,1-3 0,118-8 0,-101-3-295,0-4 0,140-39 0,25-34-3624,-109 28-3712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26.9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2241 10866,'0'0'5656,"25"-15"-4869,11-7-451,0-2 1,-2-2-1,0-1 0,43-47 1,717-850 3182,-763 887-3440,287-360 265,-32-16-209,-103 144 285,-183 268-409,0 0 0,0 1 0,1-1 0,-1 0 0,0 1 0,1-1 0,-1 1 0,1-1 0,-1 1 0,0-1 0,1 0 0,-1 1 0,1 0 0,0-1 0,-1 1 0,1-1 0,-1 1 0,1 0 0,0-1 0,-1 1 0,1 0 0,0-1 0,-1 1 0,1 0 0,0 0 0,-1 0 0,1 0 0,0 0 0,-1 0 0,1 0 1,0 0-1,0 0 0,11 21 662,-4-1-695,43 74 342,124 169 1,-140-214-273,-21-29-31,603 795 117,-527-718 66,195 162 1,-251-235-176,-24-17-20,-1-1 0,0 1 0,12 12 0,-19-18-6,0 1 0,0-1 0,0 0 0,1 0 0,-1 0 0,0 0 0,1-1 0,-1 1 0,0-1 0,1 1 0,-1-1 0,1 0 0,-1 0-1,1 0 1,-1 0 0,0 0 0,4-1 0,4 0-3,25 0 3,0-2 0,-1-1 0,1-2 0,36-11 0,133-52 6,-184 62-5,191-76-17,333-186 0,-99 42 130,-400 205-114,-4 3 69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5:02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81 814 7218,'0'0'8668,"0"16"-7674,-4 129 1509,10-35-818,23 135 0,-15-140-1112,78 531 650,-59-408-769,6 366-1,-36-494-322,5 0 0,21 101-1,56 194 178,-70-334-317,21 93 73,157 724 172,-111-291-178,-48-308-51,34 764 53,-64-632-58,1 58 4,108 993 21,-53-557 1,-48-670-39,20 153 50,-3-44-11,70 656-24,-73-795 3,12 83 1,4-56-12,49 345-7,-25-96 20,-63-464-11,31 183-15,15 116 2,-37-219-14,44 495 104,-55-339-116,-1-135 36,-1-111 4,0 0 0,-1 0 0,1 0 0,-5 11 0,-3 14-2,-12 82-36,2-6 10,2-25 9,8-18 20,-2 95 0,11 427-440,-4-535 410,-8 63-171,13-114 198,-1-1 1,1 1-1,-1-1 0,1 0 1,-1 1-1,1-1 0,-1 0 1,1 1-1,-1-1 0,1 0 1,-1 0-1,1 1 0,0-1 1,-1 0-1,1 0 0,-1 0 1,1 0-1,0 0 0,-1 0 1,1 0-1,-1 0 1,1 0-1,0 0 0,-1-1 1,1 1-1,-1 0 0,1 0 1,-1 0-1,1-1 0,-1 1 1,1 0-1,0-1 0,32-11 36,-24 9-25,84-22 267,177-25 0,5 0-114,-148 25-11,195-13 0,-108 16-61,54-6-140,162-23 25,-195 18 56,300-3 0,-368 31 22,37-2-98,240 23 0,149 21 108,3-29-73,-264-6 4,679 34 102,-312-21-160,-407-14 66,459-19 15,-516 9-35,221-18-58,310 3 153,-609 25-82,290 24 15,-329-16 6,-90-7-20,537 63 61,-546-64-272,-15-13-172,-1-6 455,-1 9-80,2-8-17,-1 0 1,0 0-1,1-20 1,-5 32-847,0 1 893,0-1-1,1 1 0,0-1 1,0 1-1,0-1 1,2-6-1,-1-5-6,-3-119 31,-1 23 19,13-114 1,5 124-52,4-31 19,-17 103-24,61-564 200,-44 484-202,115-682 111,-83 197-72,-11-132-18,-39 525-7,3-59 6,5-225-52,-5 105 28,0-288 34,-10 422-15,-13-297 54,6 330-49,-22-241 28,-68-260-103,63 403 126,28 195-83,-29-413-20,5 39 68,4 143-43,-33-257-14,1 186 167,-2 56-3,-69-423-168,131 762 34,-69-553 106,17-129-157,13 389 62,14 131-1,-16-121 9,-22-184-44,60 426 14,-47-580 15,45 466 5,-2-90-18,11-21-10,0 289-12,-6-33-85,4 16 104,-7-34 2,2 8-15,-2 2 1,-26-74 0,33 112 25,2 3-14,0 0-1,0-1 0,-1 1 0,1 0 0,0 0 0,-1 0 1,1 0-1,-1 0 0,1 0 0,-1 0 0,0 0 0,1 0 1,-1 0-1,0 0 0,0 1 0,1-1 0,-1 0 0,0 0 0,0 1 1,0-1-1,0 1 0,0-1 0,0 1 0,0-1 0,0 1 1,0-1-1,-1 1 0,1 0 0,0 0 0,0-1 0,0 1 1,-2 0-1,-11 0 27,-473-18 214,-211-19-51,502 53-124,59-2-47,-118 15 19,136-13-11,-129 0-1,246-16-22,-145 1 13,-190-25 1,-358-25 89,475 48-31,-274-11 37,256-4-111,-564-22 146,167 25-11,-382 8-11,686 20-55,-294 17-80,-24-4 56,118-7 7,-311 50 29,86-5-39,266-57-63,400-9 28,71 1 4,-37 6 0,37-3-11,-38 1-1,47-5 4,1 2 0,-1-1 0,1 2 0,0-1 0,0 1-1,-17 8 1,-28 8 1,48-18-22,0 0 0,-1 0 1,1-1-1,-1 0 0,1 0 0,-1-1 0,1 1 0,-1-1 0,-11-4 0,6 2-8,11 4 34,0 0-1,0 0 1,1-1-1,-1 1 1,0 0-1,0 0 0,1 0 1,-1 0-1,0 0 1,1 0-1,-1 1 1,1-1-1,-1 0 0,1 0 1,0 0-1,0 0 1,-1 1-1,1-1 1,0 0-1,0 0 1,0 0-1,0 1 0,1 1 1,-3 36 46,2-12-19,-1-2-21,1 0 1,2 1 0,0-1-1,11 44 1,15 59 19,-24-101-26,2 37-1,-5-41 8,1-1 0,9 40 0,-6-43-9,3 11 25,8 46 0,-11-46-343,2 20-936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54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4858 199 4689,'0'0'1702,"6"-19"-1574,19-64 180,-23 76-17,0 0-1,-1 0 1,1 0 0,-1-1-1,0 1 1,-1 0 0,0 0 0,0-1-1,-1 1 1,-4-17 762,5 24-1026,0 0 0,0-1 0,0 1 0,-1 0 1,1 0-1,0 0 0,-3 2 653,3-2-652,-5 12 867,2 43 441,5 57 0,0-68-978,31 305 1542,28 6-806,-28-170-769,152 738 605,-124-667-790,206 944 385,-156-523-398,-57 7-20,-49 420-11,-6-672-64,-3-75-12,1 150-10,30-232 3,-3-62 38,-13 82-44,11 123-482,2 284-769,-24-702 1241,0 0-1,-1 0 0,1 1 1,0-1-1,0 0 1,0 0-1,0 1 1,0-1-1,0 0 0,-1 0 1,1 1-1,0-1 1,0 0-1,0 0 0,-1 0 1,1 1-1,0-1 1,0 0-1,-1 0 1,1 0-1,0 0 0,0 1 1,-1-1-1,1 0 1,0 0-1,-1 0 1,1 0-1,0 0 0,0 0 1,-1 0-1,1 0 1,0 0-1,-1 0 1,1 0-1,0 0 0,0 0 1,-1 0-1,1 0 1,0 0-1,-1-1 1,1 1-1,-17-5-86,-53-22 124,-1 4 1,-112-23-1,77 22 16,69 14-30,-497-115 160,-12 40-125,-412 56 469,806 29-478,-731 16-22,33-7 249,236-8-284,426 11-69,104-5-81,-115-5 1,198-2 138,0 0 0,0-1 0,0 1 1,0 0-1,0-1 0,0 1 0,0 0 0,0-1 0,0 1 0,0-1 1,0 0-1,0 1 0,0-1 0,1 0 0,-1 1 0,0-1 0,1 0 1,-1 0-1,0 0 0,1 1 0,-1-1 0,1 0 0,-1 0 0,1 0 1,0 0-1,-1 0 0,1 0 0,0 0 0,0 0 0,-1 0 1,1-2-1,0-39-303,1 25 333,11-276 280,-14 115-188,6-209-15,19 209-56,2-16 54,-26-169 301,-8 292-214,-3 1-1,-3 0 1,-35-99-1,-7-28-15,47 153-182,2 1-1,-4-72 1,8 37 45,-3 0 0,-4 1 0,-4 0 0,-2 1 0,-45-121-1,48 165-9,8 17-68,0-1-1,-8-28 1,13 38-84,1 1-1,-1 0 1,1-1 0,0 1-1,0 0 1,0-1 0,1 1-1,0 0 1,0 0-1,0-1 1,1 1 0,3-9-1,19-23-3154,10 1-2959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2:59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520 141 4889,'0'0'8142,"-7"-17"-6869,4 8-1076,1 2-125,0 1 0,-1 0 0,1 1 0,-1-1 0,0 0-1,0 1 1,-1 0 0,1-1 0,-1 1 0,-1 1-1,1-1 1,-1 0 0,1 1 0,-1 0 0,0 0 0,-1 1-1,1 0 1,-7-3 0,2 1-17,-1 2 0,0 0 0,0 0 0,0 1 0,-1 0 0,1 1 0,-1 1 0,1 0 0,0 0 0,-1 1 0,1 0 0,0 1 0,0 0 0,-1 1 0,2 0 0,-1 1 0,0 0 0,1 1 0,0 0 0,0 1 0,0 0 0,1 0 0,-12 11 0,7-3 25,1 2 0,1 0 0,0 0-1,1 1 1,1 1 0,0-1 0,1 2-1,2-1 1,-1 1 0,-4 23 0,3-3 144,1 1 1,2-1 0,2 1-1,1 45 1,3-84-217,-1 10 89,1 0-1,1 0 1,0 1 0,0-1-1,5 13 1,-6-22-76,1 1 0,1 0 0,-1-1 0,0 1-1,1-1 1,-1 1 0,1-1 0,0 0 0,-1 0 0,1 0 0,0 0-1,0 0 1,1 0 0,-1 0 0,0-1 0,1 1 0,-1-1 0,1 1 0,-1-1-1,1 0 1,0 0 0,-1 0 0,1-1 0,0 1 0,3 0 0,2 0-73,-1 0 0,1-1 0,0 0 1,0 0-1,0-1 0,0 0 0,0 0 1,-1-1-1,1 0 0,-1 0 0,1-1 0,-1 0 1,0 0-1,7-5 0,-3 1-166,0 0-1,-1-2 1,1 1-1,-2-1 1,1-1 0,-2 1-1,15-21 1,-9 8-210,-1 0 0,-1-1 1,-1 0-1,-1 0 0,-1-1 0,-2-1 1,0 1-1,4-31 0,-8 21-126,-2-65 0,-1 48 635,-3-4 876,2 51-780,1 1 0,-1 0 0,0 0 0,0-1 0,0 1 0,0 0 0,0 0 0,-1 0 0,1 0 0,-1 0 0,0 0 0,-9-2 2047,10 5-2193,3 41 304,2-1-1,1 1 1,2-1-1,16 52 0,63 157-378,-55-167 223,-25-64-161,118 349 274,-104-296-256,-4 1 0,-3 1 1,5 95-1,-16-115 42,-3 1 0,-1-1 0,-4 0 0,-21 96 0,20-121-42,-2 0 0,0 0 0,-2-1 0,-2 0 0,0-1 0,-2-1 0,0 0 0,-2-1 0,0-1 0,-28 29 0,35-44-46,0 1 0,0-1 0,-1 0 1,0-1-1,0-1 0,0 0 1,-1 0-1,0-1 0,0 0 0,-1-1 1,1-1-1,-26 4 0,29-6-35,0 0 0,0 0 0,0-2 0,0 1 0,0-1 0,0 0 0,0-1 0,0 0 0,0 0 0,1-1 0,-1 0 0,1-1 0,0 0 0,0 0 0,0 0 0,0-1 0,1-1 0,0 1 0,-7-8 0,2 1-21,2-1 1,0-1-1,0 0 0,1-1 1,1 1-1,0-2 1,-8-22-1,2-4-27,-16-77 0,17 47 69,-7-136 0,19 164 24,2 1 0,2 0 0,2-1 0,15-60 0,-16 89-70,0 0 0,1 1 0,1-1 0,0 1 0,1 0 1,13-20-1,-14 26-193,1 0 0,0 1 0,0 0 0,1 0 0,0 0 0,0 1 0,1 0 0,-1 0 0,1 1 0,18-7 0,209-64-6765,-113 44-1893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0.3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595 83 11402,'0'0'4577,"-20"-14"-3762,9 6-663,2 1-41,0 0 1,-1 1 0,1 0-1,-1 1 1,0 0 0,0 0 0,-1 1-1,0 1 1,1 0 0,-1 0-1,0 1 1,0 0 0,-1 1 0,-11 0-1,8 2-9,1 0-1,-1 1 0,1 1 0,-1 0 1,1 1-1,0 0 0,1 1 1,-1 1-1,1 0 0,0 1 0,0 1 1,1 0-1,0 0 0,1 1 1,-1 1-1,2 0 0,-12 12 0,4 0 110,1 0-1,0 2 0,2-1 0,-20 43 1,26-46-114,1-1 0,1 1-1,1 0 1,1 0 0,0 1 0,-3 39 0,8-57-109,0 0 0,0 0 0,0 0 0,0 0 0,0 0-1,1 0 1,-1 0 0,1 0 0,-1-1 0,1 1 0,0 0 0,1 0 0,-1-1 0,0 1-1,1 0 1,-1-1 0,1 1 0,0-1 0,0 0 0,0 0 0,0 0 0,0 0 0,0 0 0,1 0-1,-1 0 1,0-1 0,1 1 0,0-1 0,-1 0 0,1 1 0,0-1 0,0-1 0,0 1-1,-1 0 1,1-1 0,0 1 0,0-1 0,0 0 0,3 0 0,4 0-79,-1-1 0,0 1 1,0-2-1,0 1 0,0-1 1,-1-1-1,1 0 0,0 0 1,-1 0-1,0-1 0,11-7 1,-1-2 11,0-2 0,-1 0 0,0-1 0,-2-1 0,0-1 1,0 0-1,12-21 0,-11 11-5,0 0-1,-1-1 1,-2-1 0,13-44 0,-17 56 1074,-8 19-921,-1-1 1,1 0-1,0 1 0,-1-1 1,1 1-1,-1-1 1,1 1-1,-1-1 1,1 1-1,-1-1 1,1 1-1,-1 0 1,0-1-1,1 1 1,-1 0-1,0-1 1,0 1-1,1 0 1,-1-1-1,0 1 1,0 0-1,0 0 1,0-1-1,0 1 1,0 0-1,0 1 0,8 38-50,2-1-1,2 0 0,2-1 0,1 0 1,30 54-1,-39-84-458,-1 1 1,1-1-1,1 0 0,0 0 1,0-1-1,0 0 1,1-1-1,0 1 0,0-1 1,1-1-1,-1 1 1,1-2-1,0 1 0,1-1 1,11 3-1,24 2-6161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0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9554,'0'0'4457,"2"25"-2173,1 12-1848,10 131 1182,37 172 0,-48-331-1429,1 0 0,0 0 0,0 0 1,1 0-1,5 9 0,-8-16-165,0-1 1,0 0-1,-1 0 1,1 0-1,0 0 1,0 0-1,0 0 1,0 0-1,1 0 1,-1 0-1,0 0 1,0 0-1,0-1 1,1 1-1,-1-1 1,0 1-1,3 0 1,-2-1-43,-1 0 0,1 0 0,-1-1 0,0 1 0,1 0 0,-1-1 1,1 1-1,-1-1 0,0 0 0,1 1 0,-1-1 0,0 0 1,0 0-1,1 0 0,-1 0 0,0 0 0,0 0 0,0 0 0,0 0 1,0 0-1,0-2 0,14-19-15,-2 0 1,20-46 0,-17 33 13,36-80-53,-18 35 88,58-96 1,-89 171 7,0 1-1,0 0 1,0 0-1,1 0 1,-1 0-1,1 1 1,0-1-1,1 1 0,-1 0 1,0 0-1,1 0 1,0 1-1,-1 0 1,11-3-1,-12 4 23,0 0 1,0 1-1,0-1 0,0 1 0,0 0 0,0 0 0,0 0 0,0 0 1,0 1-1,0-1 0,0 1 0,0 0 0,0 0 0,-1 0 0,1 0 0,0 0 1,0 1-1,-1-1 0,1 1 0,-1 0 0,1 0 0,-1 0 0,0 0 0,0 0 1,0 0-1,3 4 0,4 8 34,0 1 1,0 0 0,-2 1 0,0-1-1,0 1 1,-2 1 0,7 31-1,12 131-20,-15-91-162,-9-78-35,2-1 0,0 1 0,0-1 1,0 1-1,6 11 0,-7-19 6,0 0-1,1 0 0,-1 1 1,0-1-1,1 0 0,0 0 1,0 0-1,-1 0 1,1-1-1,0 1 0,0 0 1,1-1-1,-1 0 1,0 1-1,0-1 0,1 0 1,-1 0-1,1 0 1,-1 0-1,1-1 0,-1 1 1,5 0-1,30 0-5473,-1-3-1000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1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53 11026,'18'-4'2065,"11"-2"-1356,32-8 1126,1 3-1,112-6 1,-173 17-1812,0 0-1,-1 0 1,1 0 0,-1 0 0,1 0-1,0 0 1,-1 0 0,1 0-1,0 0 1,-1 0 0,1 0-1,0 1 1,-1-1 0,1 0-1,-1 0 1,1 1 0,-1-1-1,1 1 1,0-1 0,-1 0-1,0 1 1,1-1 0,-1 1-1,1-1 1,-1 1 0,1-1-1,-1 1 1,1 0 0,-3 19 274,1-16-253,-3 9-27,0 1 0,-2-1 0,0 0 1,0 0-1,-1-1 0,0 0 0,-15 17 0,7-7 11,-204 327 367,212-336-211,0-1 0,1 1 0,0 0 0,1 1 0,0-1 0,2 1 0,-1 0 0,2 0 0,0 1-1,0-1 1,1 0 0,2 20 0,0-31-132,-1 0-1,1 0 1,0 0 0,0-1-1,0 1 1,0 0-1,1-1 1,-1 1-1,1-1 1,-1 1 0,1-1-1,0 0 1,0 0-1,0 0 1,0 0-1,1 0 1,-1 0 0,0-1-1,1 1 1,-1-1-1,1 1 1,0-1-1,-1 0 1,1 0 0,0 0-1,0 0 1,3 0-1,10 2-21,1-1-1,-1-1 1,30 0-1,-29-1-25,176-14-500,-132 7-1089,0 2-1,97 6 0,-99 10-2974,-7 4-4022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1.9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0 561 15875,'22'-3'2100,"-22"3"-2099,29-3 361,0-2 1,-1-1-1,0-2 1,0-1-1,26-11 1,-24 4-296,-1-1 0,0-1 0,-1-1 0,-1-1-1,-1-2 1,-1-1 0,-1 0 0,-1-2 0,-1-1 0,-1-1 0,-1 0 0,17-35-1,-29 47-55,-1 0-1,9-31 1,-14 40-5,-1 1 1,0-1-1,0 0 1,0 0-1,-1 0 1,0 0-1,0 0 1,0 1-1,-1-1 1,0 0-1,-2-8 1,2 12 5,0 0 0,-1 0 0,1 0 0,0 1 0,-1-1-1,0 0 1,1 1 0,-1-1 0,0 1 0,0 0 0,1-1 0,-1 1 0,0 0 0,0 0 0,-1 0 0,1 0 0,0 1 0,0-1 0,0 0 0,0 1 0,-1 0 0,1 0-1,0-1 1,0 1 0,-5 1 0,-1-1 46,-1 0 0,1 1-1,0 0 1,-1 1-1,-14 4 1,11 0 11,0 0 1,1 1-1,0 0 1,0 1-1,1 0 1,0 0-1,0 1 1,1 1-1,0 0 1,0 0-1,-7 14 1,0-1 92,1 1 1,2 1 0,0 0 0,2 1-1,-14 46 1,13-29 54,3-1-1,-8 85 0,15-95-103,3 44 0,-1-66-92,1 0-1,1 0 0,0 1 0,1-1 1,-1 0-1,2-1 0,7 16 0,-9-21-15,0 0-1,0-1 1,0 0-1,1 1 1,0-1-1,0 0 0,0-1 1,0 1-1,0 0 1,0-1-1,1 1 1,-1-1-1,8 3 1,-2-2-11,0 0 0,0-1 0,1 0 1,-1 0-1,11 0 0,18-1-99,0-1 0,0-2-1,0-1 1,-1-2 0,0-1-1,0-3 1,47-16 0,-43 11-55,-1-3 0,0-1 1,-2-2-1,0-1 0,-1-2 1,38-32-1,-53 35 34,0 0 0,-2-2 0,0-1 0,-2 0 0,-1-1 0,0-1 0,-2-1 0,-1 0 0,-1-1 0,-1 0 0,8-29 0,-20 84 1621,1-1-1211,-1 45 53,2 135 49,1-157-344,2-1-1,13 55 1,-16-95-59,1 0 0,0-1 0,0 1 0,0-1-1,9 15 1,-10-20-303,0 0 0,0 0 0,1 0 0,-1 0 0,1-1 0,0 1 0,0-1 0,0 1 0,0-1 0,0 0 0,0 0 0,0-1 0,1 1 0,-1-1 0,6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2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5265,'0'0'10114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2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12603,'0'0'4177,"3"17"-1609,13 118-618,14 81-981,-23-176-856,2 0 1,2-1-1,22 51 1,-31-86-103,0 1-1,0-1 1,1 1-1,-1-1 1,1 0 0,0 0-1,1 0 1,-1-1 0,6 6-1,-7-8-32,0 0-1,-1 0 1,1 0-1,0 0 1,0 0-1,0-1 1,0 1-1,0 0 1,0-1-1,0 0 1,0 1-1,0-1 1,0 0-1,0 0 1,0 0-1,0 0 0,0-1 1,0 1-1,0-1 1,0 1-1,0-1 1,0 1-1,0-1 1,-1 0-1,1 0 1,0 0-1,3-2 1,5-5-38,1 0 1,-1 0 0,0-1-1,-1-1 1,13-15-1,37-59 95,-41 55-49,130-224 120,-130 220-55,-17 31-69,2-5 100,1 1-1,0 0 1,0 0-1,0 0 1,7-6 0,-11 11-40,1 0 1,0 0 0,0 1 0,0-1 0,0 0 0,0 1 0,-1-1-1,1 1 1,0-1 0,0 1 0,0 0 0,0-1 0,1 1 0,-1 0-1,0 0 1,0-1 0,0 1 0,0 0 0,0 0 0,0 0 0,0 0 0,0 1-1,0-1 1,0 0 0,0 0 0,0 1 0,0-1 0,0 0 0,0 1-1,0-1 1,0 1 0,0 0 0,0-1 0,0 1 0,0 0 0,0-1-1,-1 1 1,1 0 0,0 0 0,-1 0 0,1-1 0,0 1 0,-1 0-1,1 0 1,0 1 0,12 23 98,-1 0-1,0 1 1,-2 0-1,9 37 0,2 1-128,-7-24-41,-4-9-130,1-1-1,18 34 0,-27-62 49,-1 1 1,1 0 0,-1-1 0,1 0-1,0 1 1,0-1 0,0 0 0,0 0-1,0 0 1,0 0 0,1 0 0,-1-1 0,1 1-1,-1-1 1,1 1 0,0-1 0,3 1-1,33 2-6109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2.9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2209 6465,'0'0'805,"8"-25"-7,10-43 960,-2-1 0,13-139 0,-27 100-318,-4-1 1,-4 1-1,-25-127 1,-100-334 1581,19 97-1680,102 420-1075,-7-93 0,17 142-252,0 1-1,-1-1 0,1 0 0,0 0 0,1 0 0,-1 1 0,0-1 0,1 0 0,0 1 0,1-5 0,-1 6-8,0 0 0,0 1 0,0-1 0,0 0 0,0 1 0,0 0 0,0-1 0,1 1 0,-1 0 0,0-1 0,0 1 0,0 0 0,1 0 0,-1 0 0,0 0 0,0 0 0,0 0 1,1 0-1,-1 1 0,0-1 0,0 0 0,0 1 0,0-1 0,0 1 0,0-1 0,2 2 0,11 4-50,-1 1 0,0 0 0,0 1 0,-1 1 1,0 0-1,0 0 0,-1 1 0,12 14 0,24 26-1364,-3 1 0,73 110-1,-6 34-5868,-76-124 2024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28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4539 0 5537,'0'0'6692,"-16"9"-5777,-20 12-261,0 1 1,1 2-1,2 2 0,-39 37 1,-19 37 275,-104 144 1,-61 130 332,222-323-1052,12-18-71,-143 200 838,141-204-939,0-2 1,-2-1 0,-1 0 0,-1-2-1,-47 31 1,67-50-39,-1 0 0,1 0 1,-1-1-1,0 0 0,0 0 0,-1-1 0,1 0 0,-1-1 0,1 0 0,-1 0 0,0-1 1,0-1-1,1 0 0,-1 0 0,0 0 0,0-2 0,1 1 0,-1-1 0,0 0 1,1-1-1,0 0 0,-1-1 0,1 0 0,-13-8 0,-10-11 51,0-2-1,2-2 0,-32-34 1,-76-100 308,81 92-283,-109-128 278,-337-395 328,446 528-687,-92-81 1,147 143 39,-1-1 23,0 0-1,0 1 1,-1-1 0,1 1-1,-1 0 1,1 0 0,-1 0-1,0 0 1,-4-1 788,-6 11-651,5 2-168,1 0 1,1 0 0,-8 13-1,-1 3 43,-31 46 67,-235 345 495,190-292-518,-135 139-1,170-210-92,-3-3 0,-2-3 0,-85 52 0,10-18-8,112-69-18,0-1-1,-1-1 1,-45 12-1,69-22-3,0-1 0,1 1 0,-1 0-1,0-1 1,0 0 0,0 1 0,0-1-1,0 0 1,0 0 0,0 0-1,0 0 1,0 0 0,0 0 0,0-1-1,0 1 1,0-1 0,0 1-1,0-1 1,0 0 0,1 0 0,-1 0-1,0 0 1,1 0 0,-1 0-1,0 0 1,1-1 0,-3-1 0,2-3-25,-1 1 1,1-1-1,0 0 1,1 0 0,-1 0-1,1 0 1,-1-12-1,1 9 28,-17-118 65,-6 1-1,-5 1 0,-6 2 0,-83-198 0,-90-78 1030,208 409-1376,6 14-1101,14 18-4326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3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543 1 12107,'0'0'7089,"-145"30"-5473,73-22-663,-4-1-417,-1 0-296,9 6-240,8 23-768,16 0-3449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3.6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394 40 8994,'0'0'4720,"-27"-7"-2576,-87-22-452,107 28-1576,0 0 0,-1 0 0,1 1-1,0 0 1,-1 0 0,1 0 0,0 1-1,-1 0 1,1 1 0,0 0-1,0 0 1,0 0 0,0 1 0,0 0-1,1 0 1,-1 1 0,1 0 0,0 0-1,0 0 1,1 1 0,-1 0 0,1 0-1,-5 6 1,0 1 46,1 1 1,0 0-1,1 1 1,1-1-1,0 1 1,1 1-1,0-1 1,-6 29-1,8-27-92,0 1 1,2-1-1,0 1 0,0-1 1,3 29-1,-1-41-89,0 0 0,1-1 1,-1 1-1,1-1 0,0 1 0,0 0 0,0-1 0,1 0 0,-1 1 0,1-1 1,0 0-1,0 0 0,0 0 0,0 0 0,0 0 0,1 0 0,-1 0 1,1-1-1,0 0 0,0 1 0,0-1 0,0 0 0,0 0 0,0-1 1,1 1-1,-1-1 0,0 1 0,1-1 0,-1 0 0,1 0 0,7 0 1,-4 0-70,0-1 1,1 0 0,-1 0-1,0-1 1,1 0 0,-1 0 0,0-1-1,0 0 1,0 0 0,0-1 0,6-3-1,-1 0 10,0-1 0,-1 0 0,0-1 0,0 0 0,14-15 0,-1-2 138,-2-2 1,0-1 0,30-52-1,-52 79-20,1 0 1,0 0-1,-1-1 0,1 1 1,0 0-1,0 0 0,0 0 1,0 0-1,0 1 0,0-1 1,0 0-1,0 0 0,2-1 1,-2 2-4,-1 0 1,1 0-1,-1 0 1,1 0 0,-1 0-1,1 0 1,-1 0 0,1 0-1,-1 0 1,1 0-1,-1 0 1,0 1 0,1-1-1,-1 0 1,1 0 0,-1 0-1,1 1 1,-1-1-1,0 0 1,1 0 0,-1 1-1,0-1 1,1 0-1,-1 1 1,1 0 0,2 3 45,-1 0 1,0 1 0,1-1-1,-2 1 1,1 0 0,1 4-1,17 64-210,14 42-1103,-28-98 849,1 0 1,0-1-1,1 0 0,16 23 1,-11-23-277,2 0 0,0-1 0,0 0 0,1-1 0,1-1 0,22 13 0,29 7-3305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3.9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138 64 10418,'0'0'5667,"-20"24"-3417,-63 82-534,78-99-1590,1 0-1,0 0 1,0 0-1,1 0 1,0 1-1,0 0 1,1-1 0,0 1-1,0 0 1,1 0-1,0 0 1,1 0-1,-1 1 1,2 11-1,0-1 88,-2-9-127,2 0 0,-1 1 0,2-1 0,-1 0 0,1 0 0,1 0 0,0 0 0,0-1 0,1 1 0,0-1 0,1 1 0,9 12 0,-10-16-87,1 0 0,1 0 0,-1-1 0,1 0 0,0 0 0,0-1 0,1 0 0,-1 0 0,1 0 0,0 0 0,0-1 0,0-1 0,0 1 0,0-1 0,1 0 1,-1-1-1,16 2 0,-2-3-141,1 0 0,-1-1 0,0-1 0,0-2-1,0 0 1,0-1 0,-1 0 0,37-17 0,-4-2-690,-1-3 0,52-35 0,-89 52 665,14-8-652,30-25 0,-49 34 273,0 0-1,-1 0 0,0-1 0,-1 0 0,0-1 0,11-19 0,-7 3-1225,0 0 0,-2-1 0,12-48 0,-6 0-4740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4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3897,'0'18'15931,"13"628"-12813,-11-607-3039,-3-27-36,2-1 1,0 1-1,0-1 0,1 1 0,1-1 0,-1 0 0,6 13 0,-7-23-32,-1 1-1,1-1 0,0 0 0,-1 1 0,1-1 0,0 0 1,0 0-1,0 0 0,0 1 0,0-1 0,0 0 1,0 0-1,1-1 0,-1 1 0,0 0 0,0 0 0,1-1 1,-1 1-1,0 0 0,1-1 0,-1 1 0,1-1 1,-1 0-1,1 0 0,-1 1 0,0-1 0,1 0 1,-1 0-1,1 0 0,-1 0 0,1-1 0,1 1 0,3-2-27,-1 1 0,1-1 0,-1 0 0,0 0 0,1-1-1,-1 0 1,6-4 0,76-64 99,-63 49-41,1 2-1,0 0 1,33-18-1,-49 33-28,0 1 0,0 0 1,0 0-1,0 1 0,0 0 0,1 1 0,-1 0 1,1 0-1,0 1 0,-1 0 0,1 1 0,0 0 0,0 1 1,18 3-1,-20-2 12,1 1 0,-1 0 1,1 1-1,-1 0 1,0 0-1,-1 0 0,1 1 1,-1 1-1,0-1 0,0 1 1,0 0-1,-1 0 0,9 12 1,2 6 70,0 0 1,22 47 0,19 64 52,-9-17-159,-44-108-52,0-1 0,1 0 0,1 0 0,-1 0 0,1-1 0,1 0 0,0 0-1,0-1 1,9 7 0,4 0-786,0-1 0,35 16 0,13-2-4018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4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956 1 6601,'-29'-1'5131,"-9"1"-4815,1 2 1,-1 1-1,0 2 1,1 2-1,0 1 1,-37 13-1,-4 9 59,-97 50 0,140-61-83,0 2 1,2 0 0,1 3-1,0 1 1,-29 30 0,42-34 293,0 1 0,2 0-1,-18 31 1,26-38-262,1 0-1,0 1 1,1-1-1,1 2 1,1-1-1,-5 22 1,9-34-252,0 0 1,1 0 0,-1 0 0,1 0 0,0 0 0,0 0 0,0 0 0,0 0 0,1 0 0,-1 0 0,1 0-1,0 0 1,1-1 0,-1 1 0,1 0 0,-1 0 0,1-1 0,0 1 0,3 3 0,-1-3-23,1-1 0,0 1 0,0-1 0,0 0 0,0 0 0,1 0 1,-1-1-1,1 1 0,0-1 0,-1-1 0,1 1 0,11 0 0,203 20 254,-120-15-254,31 6 18,155 34 0,-257-40-66,0 1-1,0 1 1,-1 2 0,0 0 0,32 20 0,-47-23 1,-1 1 1,1 0-1,-2 0 1,0 1-1,0 1 1,0 0-1,-1 0 1,-1 1-1,0 1 1,-1-1 0,13 28-1,-14-23 23,0 0 0,-1 1-1,-1 0 1,-1 0 0,0 1 0,-2-1-1,0 1 1,-1-1 0,-1 1 0,-3 26-1,1-29-1,-1 0 0,0 0 0,-1 0-1,-1-1 1,-1 0 0,0 0 0,-1 0-1,0-1 1,-1 0 0,-1 0 0,0-1-1,-16 18 1,10-16-12,-1-2-1,0 1 0,0-2 0,-1 0 1,-1-1-1,0-1 0,0 0 1,-1-2-1,-26 9 0,11-7-2,-2-1-1,1-1 0,-1-2 1,-51 2-1,77-7-16,0-1 0,0 0 0,-1 0 0,1-1 0,0 0 0,0-1 0,0 0 0,0 0 0,0-1 1,1-1-1,-1 1 0,1-2 0,0 1 0,0-1 0,0-1 0,1 1 0,-1-2 0,1 1 0,-11-13 0,6 6-132,0-1 0,1-1 0,1 0 0,0 0 1,1-1-1,1 0 0,0-1 0,2 0 0,-1-1 0,2 0 0,1 0 0,0 0 0,-3-24 0,6 19-1062,1 1 0,2-29 0,9-24-6260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7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149 0 8666,'0'0'4913,"-108"131"-2169,79-66-391,17 1-505,12 3-463,12-6-449,25-9-328,15-14-360,12-16-176,4-19-72,8-5-272,1-31-312,-1-14-312,0-9-625,5-38-943,-17 14-489,-16 1-2296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8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0 1840,'0'0'12878,"-4"23"-9327,-13 101-1446,10 199-192,7-242-1588,10 260 743,-4-270-857,4-1 0,32 124 0,-42-193-207,4 13 89,0 0-1,1 0 1,1-1-1,11 20 1,-16-31-94,0 0 0,0 0-1,0 0 1,1 0 0,-1-1 0,1 1-1,0 0 1,-1 0 0,1-1 0,0 1 0,0-1-1,0 0 1,0 0 0,0 1 0,0-1-1,0-1 1,1 1 0,-1 0 0,0 0 0,0-1-1,1 1 1,-1-1 0,0 0 0,1 0-1,-1 0 1,1 0 0,-1 0 0,0 0 0,1-1-1,-1 1 1,0-1 0,0 1 0,1-1-1,3-2 1,1-1-38,-1 0 1,1 0-1,-1-1 0,0 0 0,0 0 0,-1 0 0,1-1 0,6-9 0,36-59-183,-29 43 151,17-29 28,-16 25 31,2 1 0,47-59-1,-68 92 19,0-1 0,1 1 0,-1-1 1,0 1-1,1 0 0,-1-1 0,1 1 0,-1 0 0,1 0 0,0 0 0,0 0 0,-1 1 0,1-1 0,0 0 0,0 1 0,0-1 0,0 1 0,0-1 0,0 1 0,-1 0 0,1 0 0,0 0 0,0 0 0,0 0 0,0 1 0,0-1 0,0 0 0,0 1 0,0-1 0,0 1 0,-1 0 0,1 0 0,0 0 0,0 0 0,-1 0 0,1 0 0,-1 0 0,1 0 0,-1 1 0,1-1 0,1 3 0,4 4-15,-1 1-1,0 0 1,0 0-1,-1 0 1,0 0 0,4 13-1,13 38-313,17 35-1722,-32-81 386,0-1 1,14 19-1,3-5-3892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8.6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9194,'0'0'2507,"10"21"-521,135 342 975,-134-314-2732,-11-50-232,0 1 0,-1 0 0,1 0 0,0 0 0,0 0-1,0 0 1,0 0 0,0 0 0,0 0 0,0 0 0,-1 0 0,1 0 0,0 0 0,0 0 0,0 0 0,0 0 0,0 0 0,0 0 0,0 0 0,-1 0 0,1 0 0,0 0 0,0 0 0,0 0 0,0 0 0,0 0 0,0 0 0,0 1 0,0-1 0,-1 0 0,1 0 0,0 0 0,0 0 0,0 0 0,0 0 0,0 0-1,0 0 1,0 0 0,0 1 0,0-1 0,0 0 0,0 0 0,0 0 0,0 0 0,0 0 0,0 0 0,0 0 0,0 1 0,0-1 0,0 0 0,0 0 0,0 0 0,0 0 0,0 0 0,0 0 0,0 0 0,0 1 0,0-1 0,0 0 0,0 0 0,0 0 0,0 0 0,0 0 0,0 0 0,-12-22-25,6 8 364,1 0 1,1 0 0,0 0 0,1 0-1,1 0 1,0-1 0,0-28 0,2 34-194,1 0 1,-1-1-1,2 1 1,-1 1-1,1-1 1,0 0-1,1 0 1,0 1-1,1-1 1,-1 1 0,2 0-1,-1 0 1,10-12-1,-3 9-122,-1 1 1,2 1-1,-1 0 0,1 0 0,0 1 1,1 1-1,0 0 0,17-6 0,17-5-1653,51-10-1,-64 18-242,16-4-406,51-14-559,-74 21 3391,64 4 5792,-90 4-6137,2 20 1475,-2-12-1441,5 91 886,7 48-701,-11-133-524,2 0-1,-1-1 0,2 0 0,-1 0 1,2 0-1,0 0 0,12 19 0,3-7-2034,-1-11-2108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8.9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12643,'0'0'3424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9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13971,'0'0'6281,"0"177"-4536,0-2-593,0 36-336,8 10-312,-4-26-288,4-45-64,-4-38-152,-4-40-8,4-29-144,0-18-312,4 1-584,0-8-1753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29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1045 124 4537,'0'0'7839,"16"-18"-6967,50-55-4,-41 40 1265,-42 45 389,-25 27-1290,2 2 1,-61 79-1,-54 108-14,101-137-971,30-46-138,-3-2 0,-1-1 0,-56 64 0,83-104-107,-1 0 0,0 0 0,0 0 0,0-1 0,0 1 0,0 0-1,-1-1 1,1 0 0,0 1 0,-1-1 0,1 0 0,-1 0 0,0 0 0,1-1 0,-1 1 0,1 0-1,-1-1 1,0 0 0,0 0 0,1 0 0,-1 0 0,0 0 0,1 0 0,-1-1 0,0 1 0,1-1-1,-1 0 1,0 0 0,1 0 0,-1 0 0,1 0 0,-3-2 0,-6-5 1,1 0 0,1 0 0,-1-1 0,2 0 0,-13-16 0,7 9 24,-154-206 62,5 7-48,121 173-20,39 40-43,1 0-1,-1 0 0,1 0 0,-1 0 0,0 0 1,0 1-1,1 0 0,-1-1 0,0 1 0,-1 0 0,1 0 1,-4 0-1,25 1-3131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9.6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414 58 4417,'0'0'7778,"-117"-14"-5610,53 6-984,-8 3-704,8-2-432,7-6-48,17 2-1888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09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 11146,'0'0'11411,"24"215"-10515,-16 5-224,8 40-232,-4 2-128,4-47-72,0-82-168,0-46-72,-8-40-96,0-20-264,4-5-1000,24-15-1545,-3-3-2232</inkml:trace>
  <inkml:trace contextRef="#ctx0" brushRef="#br0" timeOffset="1">518 1081 12291,'0'0'5033,"-108"-9"-3089,40 7-1016,-5 0-552,-3 0-376,-8-1-160,24-3-3929,12 3-3424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0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0 412 12411,'24'-7'2157,"22"-8"-1051,-2-1 0,73-38-1,-71 28-111,60-47 0,-86 57-755,0-1 0,-1 0 1,-1-2-1,-1 0 0,15-23 1,-29 39-206,0-1-1,-1 1 1,0-1 0,0 1 0,0-1 0,0 0 0,0 0 0,-1 0 0,0 0 0,0 0 0,0 0 0,0 0 0,-1-1 0,1 1 0,-1 0 0,-1-8 0,1 11-33,0 1 0,-1-1 0,1 0 0,-1 0 0,1 0-1,-1 0 1,1 0 0,-1 0 0,0 1 0,1-1 0,-1 0 0,0 1 0,1-1 0,-1 0 0,0 1 0,0-1 0,0 1-1,0-1 1,0 1 0,1-1 0,-1 1 0,0 0 0,0-1 0,0 1 0,-2 0 0,-26 0 44,23 1-14,-2 0 58,0 0 0,0 1 0,0 0 0,0 1 1,0-1-1,1 1 0,-1 1 0,1-1 0,0 1 0,0 1 0,-8 6 0,4-2 54,2 0-1,-1 1 0,2 0 0,-1 0 1,1 1-1,-10 17 0,7-8-4,1 1 0,1 0 1,1 1-1,1 0 0,1 0 0,1 1 0,-5 41 0,9-48-94,0 0 0,0 0 0,2 0 1,0 0-1,1 0 0,5 22 0,-5-32-37,0-1-1,1 1 1,-1 0-1,1-1 1,0 0 0,0 0-1,1 0 1,0 0 0,0 0-1,0-1 1,0 1-1,1-1 1,-1 0 0,1 0-1,0-1 1,0 0 0,1 0-1,-1 0 1,1 0-1,9 2 1,7 1-35,0-1 0,1-1-1,-1-1 1,1-1 0,0-1-1,-1 0 1,1-2 0,0-1-1,-1-1 1,30-8 0,26-9-540,111-44 0,-61 12-1828,-37 8-2209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1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10242,'0'0'7572,"-3"30"-6066,-19 401 2246,21-355-3330,-1-38-177,2 1 0,2 0 0,8 47 1,-9-79-233,0-1 0,1 0 1,0 0-1,0 0 1,1 0-1,0 0 0,0 0 1,0-1-1,1 1 1,4 4-1,-7-9-12,0 1 1,1-1-1,-1 0 1,0 0-1,1 0 0,-1 0 1,1 0-1,0 0 1,-1 0-1,1 0 1,0-1-1,-1 1 0,1-1 1,0 1-1,0-1 1,-1 0-1,1 1 0,0-1 1,0 0-1,0 0 1,-1 0-1,1-1 1,0 1-1,0 0 0,0-1 1,-1 1-1,1-1 1,0 1-1,-1-1 1,1 0-1,0 0 0,-1 0 1,1 0-1,-1 0 1,1 0-1,-1 0 0,0-1 1,3-1-1,5-7 1,1-1-1,-1 0 1,0 0-1,-1-1 1,9-18-1,31-71 13,-43 91-13,30-81-59,24-99 0,-22 65 22,-33 113 35,-4 10 14,0 0 0,1 0 0,-1 0-1,1 0 1,-1 0 0,1 0 0,0 1 0,0-1 0,0 0 0,0 1-1,0-1 1,0 0 0,3-2 0,-3 5 21,-1-1-1,1 1 1,0-1 0,-1 1-1,1-1 1,-1 1 0,1-1 0,-1 1-1,1-1 1,-1 1 0,1 0-1,-1-1 1,0 1 0,1 0-1,-1-1 1,0 1 0,1 0 0,-1 0-1,0-1 1,0 1 0,0 0-1,0 0 1,0-1 0,0 1-1,0 1 1,1 3 85,8 39 65,5 70-1,-11-72-156,2-1 0,15 58 0,-19-96-32,-1-1 1,1 1 0,0 0-1,1-1 1,-1 1-1,0 0 1,1-1-1,-1 0 1,1 1-1,0-1 1,0 0-1,0 0 1,0 0-1,0 0 1,0 0-1,0 0 1,1-1-1,-1 1 1,6 1 0,-5-2-21,0 0 0,0 0 1,1-1-1,-1 1 0,1-1 1,-1 0-1,0 0 0,1-1 1,-1 1-1,0-1 0,1 1 1,-1-1-1,0 0 0,0 0 0,0-1 1,1 1-1,2-2 0,6-4-22,0-1 0,-1 0 0,0-1 0,0 0 0,14-16 0,44-58-15,25-59 47,-24 31 61,-62 102 34,-4 10 221,-3 21 102,-1-22-405,-1 93 139,-1-3-95,11 89 0,-8-163-41,1-1 0,1 0 0,1 0 0,0 0 0,8 18 1,-10-28-12,0-1 0,0 0 0,1 1 0,0-1 0,-1 0 1,1-1-1,1 1 0,-1 0 0,0-1 0,1 0 1,0 0-1,0 0 0,0 0 0,0 0 0,0-1 0,0 0 1,1 0-1,-1 0 0,1 0 0,0-1 0,6 2 1,10-1-50,-1-1 1,0-1-1,0 0 1,0-2 0,0 0-1,0-1 1,0-1-1,20-7 1,6-4 5,0-3 0,52-27 0,-73 32 59,0-2-1,-1 0 0,0-1 0,-2-2 0,25-23 0,-39 34-8,-1 0-1,0-1 1,-1 0-1,0 0 1,0 0-1,-1-1 1,1 0-1,-2 0 1,0 0-1,0 0 1,0-1-1,-1 1 1,-1-1-1,0 0 1,0 0-1,-1 0 0,0 0 1,0-12-1,-2 17-6,-1 0 0,1 0 0,-1 0-1,0 0 1,0 1 0,-1-1 0,1 1-1,-1-1 1,0 1 0,0 0 0,0 0-1,-1 0 1,0 0 0,1 1 0,-1 0-1,-1-1 1,1 1 0,0 1 0,-1-1-1,1 1 1,-1-1 0,0 1 0,0 1-1,0-1 1,-7-1 0,6 1 27,0 0 0,-1 1 0,1 0 0,-1 0 0,0 0 0,1 1 0,-1 0 0,1 0 0,-1 1 0,0 0 0,1 0 0,-1 0 0,1 1 0,0 0 0,-1 0 0,1 1 0,0 0 0,0 0 0,1 0 0,-7 4 0,5 2 56,-1-1 0,1 1 0,0 0 1,1 1-1,0 0 0,0 0 0,1 0 0,0 0 0,1 1 0,0 0 0,-2 12 0,-1 9 28,1-1-1,-2 57 1,7-71-94,1-1 1,0 0-1,1 1 1,1-1-1,0 0 0,8 28 1,-7-37-31,-1-1 0,1 0 0,0 0 0,1 0 0,-1 0 0,1-1 0,0 1 0,0-1 0,1 0 0,0 0 0,0-1 0,0 0 0,0 1 0,1-1 0,-1-1 0,1 1 0,0-1 0,0 0 0,12 3 0,0 0-121,1-2-1,0 0 1,0-1 0,1-1-1,23-1 1,0-2-417,60-9 0,-27-5-1603,-2-3-1,124-47 1,-64 11-2731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1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546 21 9378,'0'0'2216,"-18"-3"-75,-24-4-1206,-1 2-1,0 1 1,0 3 0,1 1-1,-51 7 1,75-3-686,0 1 0,0 0 0,0 1 0,1 1 0,0 1 0,-28 17 0,39-21-94,0 1 0,-1 0 0,2 0 0,-1 1 0,1-1 1,0 1-1,0 0 0,-6 9 0,9-10-29,0-1 0,0 0 0,0 1 0,1-1 0,-1 1 0,1-1 0,0 1 1,1 0-1,-1-1 0,1 1 0,0 0 0,0 0 0,0-1 0,2 9 0,0-5-40,1-1 0,0 1 0,0-1 0,0 0 0,1 0 0,0-1 0,1 1 0,-1-1 0,1 0 0,1 0 0,-1-1 0,10 9 0,11 7-9,44 27 1,-55-38-37,46 26-26,-42-26-15,0 1 0,-1 1 0,0 0 0,-1 1 0,29 29-1,-43-39 0,-1 0-1,0 0 0,0 0 0,0 0 0,0 0 0,0 1 0,-1-1 0,1 0 0,-1 1 0,0 0 0,0-1 0,0 1 0,-1-1 0,1 1 0,-1 0 0,0 0 0,0-1 0,0 1 0,-1 0 0,1-1 0,-1 1 0,0 0 0,0-1 0,0 1 0,0-1 0,-1 1 0,1-1 0,-1 0 0,0 0 0,0 0 0,0 0 0,0 0 0,-5 4 0,-1 2-10,-1-1 0,0 0 1,0-1-1,0 0 0,-1 0 0,0-1 0,-1-1 1,1 1-1,-15 4 0,12-6-203,0 0 1,1-1-1,-1-1 0,0 1 1,0-2-1,-1 0 0,1-1 0,0 0 1,-18-3-1,29 3-81,1-1 0,-1 1 0,0-1 1,1 1-1,-1-1 0,1 0 0,-1 0 0,1 0 0,0 0 0,-14-20-4438,15 19 4438,-1-2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2.0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397 0 10546,'0'0'3633,"-20"0"-2163,-25 1-550,1 1 0,-1 2 0,-44 11 0,69-10-459,-1 1 0,1 1-1,0 0 1,-31 18 0,50-25-389,0 1 1,-1 0 0,1-1 0,0 1 0,-1 0-1,1 0 1,0 0 0,0 0 0,0 0 0,0 0-1,0 1 1,0-1 0,0 0 0,0 0 0,1 1-1,-1-1 1,0 1 0,1-1 0,-1 0 0,1 1-1,-1-1 1,1 1 0,0-1 0,0 1-1,-1-1 1,1 1 0,0 0 0,0-1 0,1 1-1,-1-1 1,0 1 0,0-1 0,1 1 0,-1-1-1,1 1 1,0-1 0,-1 0 0,1 1 0,0-1-1,0 0 1,-1 1 0,3 1 0,5 6 91,0-1 0,0 1 0,1-2 0,15 12 0,-16-13-179,173 112 228,1 1-222,-173-112 8,0 0-1,-1 0 1,0 1-1,0 1 1,9 13-1,-15-20-6,0 1 0,0 0-1,-1-1 1,1 1 0,-1 0 0,0 0 0,0 0-1,0 0 1,0 0 0,-1 0 0,1 0-1,-1 0 1,0 0 0,0 0 0,0 0 0,0 1-1,0-1 1,-1 0 0,1 0 0,-1 0-1,0 0 1,0 0 0,0 0 0,-2 3-1,0-2-11,0 0-1,-1 0 0,1 0 0,-1 0 1,0-1-1,0 0 0,0 1 0,0-2 1,-1 1-1,1 0 0,-1-1 0,-8 3 1,-5 2-71,0-1 0,-22 4 0,19-6-260,0-1 1,-1-1-1,1 0 1,-1-2-1,-33-3 1,35 0-1776,0 0 1,1-2-1,-25-8 1,-3-6-6964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2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1 486 13451,'0'0'2110,"22"-8"-49,52-18-352,104-53 0,-12-24-902,-141 84-689,-1 0 1,-1-1-1,0-2 1,24-30-1,-42 46-92,0-1-1,-1 1 0,0-1 1,-1 0-1,1 0 0,-1 0 0,3-12 1,-6 17-33,1 0 0,-1 0 0,1 0 0,-1 0 0,0 0 0,0 0 0,1 0 0,-2 0 0,1 0 0,0 1 1,0-1-1,-1 0 0,1 0 0,-1 0 0,1 0 0,-1 0 0,0 0 0,0 1 0,0-1 0,0 0 0,0 1 0,0-1 0,0 0 0,0 1 0,-1-1 1,1 1-1,-1 0 0,1 0 0,-1-1 0,1 1 0,-1 0 0,0 0 0,-3-1 0,-5-1 24,-1 0 0,1 0-1,-1 1 1,1 1 0,-1 0 0,0 0 0,1 1-1,-1 1 1,0 0 0,1 0 0,-1 1-1,1 0 1,-1 1 0,1 0 0,0 0 0,0 1-1,0 1 1,1 0 0,-1 0 0,1 1 0,1 0-1,-1 0 1,-8 8 0,5 0 53,-1 1 1,2 0 0,0 1-1,1 0 1,0 0-1,2 1 1,0 0-1,1 1 1,0 0-1,-4 19 1,4-4 41,1-1 1,2 1-1,1 0 0,2 61 1,1-82-96,1-1 1,0 0 0,0 0 0,2 0 0,-1 0 0,5 12-1,-5-19-25,0 0-1,1 0 1,-1 0-1,1 0 1,0 0-1,0 0 1,0 0-1,0-1 1,1 0-1,-1 0 1,1 0-1,0 0 1,0 0-1,0-1 1,0 0-1,9 4 0,5-1-142,1 0-1,-1-2 0,1 0 0,0-1 0,0-1 0,0-1 0,33-3 1,-1 0-843,1-3 0,-2-2 0,1-2 0,-1-3 0,91-34 0,-128 41 406,-1 0 1,0-1 0,-1 0 0,1-1 0,-1 0 0,-1-1 0,19-18 0,-12 6 218,0-1 1,22-39 0,-34 53 486,-3 4 129,0 0 1,1 0-1,0 0 1,0 0-1,13-7 3101,-13 20-2240,4 63 135,-7-56-1086,1 0 0,1 1 0,0-1 0,8 26 0,-10-41-154,0 0-1,1 0 0,-1 0 0,0 0 0,1 0 0,-1 0 0,1 0 0,0 0 0,-1-1 1,1 1-1,0 0 0,-1 0 0,1-1 0,0 1 0,0 0 0,-1-1 0,1 1 0,0-1 1,0 1-1,0-1 0,0 1 0,0-1 0,0 0 0,0 0 0,0 1 0,2-1 0,-1 0-12,1 0 0,-1-1-1,1 1 1,-1-1-1,1 1 1,-1-1 0,0 0-1,1 0 1,-1 0-1,4-3 1,5-3-25,-1-1 1,1 0-1,9-11 1,-19 18 41,18-18-63,0 1 163,0 0 0,1 0-1,0 2 1,26-15 0,-41 28 5,0 0-1,1 0 1,-1 0 0,1 1-1,0 0 1,0 0-1,0 1 1,0-1 0,0 1-1,0 1 1,0-1 0,0 1-1,0 0 1,0 0-1,0 1 1,0 0 0,0 0-1,0 0 1,0 1 0,0 0-1,0 0 1,-1 0-1,9 5 1,-4 0-37,0 1 0,-1-1 0,0 2 1,-1-1-1,1 1 0,-2 0 0,10 15 0,45 80 54,-38-61-164,-15-26-127,1-1 0,0 0 1,2-1-1,16 19 0,-22-28-117,0-1-1,0-1 1,0 1-1,0-1 1,1 0-1,0-1 0,0 0 1,0 0-1,0 0 1,0-1-1,1 0 1,-1 0-1,15 1 0,29-1-4555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46.4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6568 42 3425,'-3'-3'3308,"3"2"-3179,-1 0-71,1-1 0,-1 1-1,0 0 1,1 0 0,-1 0 0,0 0-1,0 0 1,-18 2 4126,20 190 1007,17 92-2400,51 161-1357,43 197-391,-87-367-845,-6-42 267,-11-165-361,56 395 278,-31-227-233,15 83-124,68 162 17,4 25 87,-93-337-117,7 249 0,-26-274-12,11 322 52,7 105 17,50 160-94,47 398 48,-103-348-35,-44-520 34,0 6-64,13 261-52,11-484 77,4 121-251,-2-139 199,1 1-1,2 0 0,1-1 1,11 31-1,30 56-764,-46-87 711,-1-24 114,1 0 0,-1 0 0,0 0 0,0 0 1,0 0-1,-1 0 0,1 0 0,0 0 0,0 0 1,-1 0-1,1 0 0,0 0 0,-1 0 0,1 0 0,-1 0 1,1 0-1,-1 0 0,1-1 0,-2 2 0,-56 8 68,-107 4-1,96-11 17,9 0 147,0-3-1,0-3 0,1-2 0,0-3 0,-68-18 0,74 15-43,-1 3 0,0 1 0,-95 2 0,-377 1 555,503 4-730,-515-21 92,108-42-44,18 1-7,-384 52 17,440 15-39,288-2 6,-93 16 0,94-8-1,-95 1 0,159-12-27,-71-1-24,-142 19 0,132-8 29,-97 1 0,84-8 8,-192-1 4,244-7 25,0-2 0,-59-17-1,-51-8 77,-27 18 45,109 10-122,-105-18-1,82 2-27,-165-27 23,260 46-15,0 0 0,0 0-1,0 0 1,0 0-1,0 0 1,1-1-1,-1 1 1,0 0 0,1 0-1,-1-1 1,1 1-1,-1-1 1,1 1-1,-1-1 1,1 1-1,0 0 1,0-1 0,0 1-1,0-1 1,0 1-1,0-1 1,0 1-1,1-1 1,-1-1-1,6-44-52,6-85 46,-4 33-13,9-161 19,-18 205-13,-2 0-1,-18-94 1,-38-115 63,26 89-89,0 3-2,-28-120 20,49 214 18,-3-141 1,8 73 30,-27-160 0,31 287-40,-15-271-35,0-4 12,-27-152 47,39 298 52,-16-710 16,18 424-20,1 341-60,-25-163 0,-42-88 50,2 9-34,1-142 45,16 45-52,32 224-36,-2-18 1,18 193 23,2-1-1,2-35 1,1 38-21,-2 0 1,-4-43 0,-12-95 24,11 98-27,4 43 10,-6-40 0,-41-250-6,31 175 19,-6-34-42,12 116 18,-34-230-48,37 120 7,7 85-12,2 42 382,13 44-275,1-1-1,0 0 1,-1 0 0,1-2-1,-1 1 1,0-2-1,17-6 1,96-47 110,-33 13 18,7 8-31,117-25 0,77-27-64,-244 69-49,0 2 0,1 3 0,1 2 0,0 2 0,101-6 0,252-9 186,-74 3-98,-100 16 5,187-15 34,-319 8-144,469-46 103,-93 49 125,-261 9-210,652 13 202,-81-8 59,-366-45-237,-299 24-47,-86 11-8,19-2 24,-54 8 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39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177 710 13915,'0'0'1284,"14"-18"-605,-1 0-485,84-114 1592,-59 75-361,84-97 0,-99 130-1213,1 1-1,1 0 1,1 2 0,1 1 0,0 1-1,31-15 1,-3 8-112,2 3 1,0 2-1,1 2 0,1 4 0,63-10 1,7 8-41,171-3 1,-221 19 15,0 4 0,-1 3 0,1 3 0,-2 4 0,1 3 0,-2 3 0,-1 4 0,0 3 0,80 41 0,-62-19 7,-1 4 0,-3 4 1,-3 4-1,114 102 0,-172-135-70,-2 0 1,0 2-1,-2 1 0,-2 1 1,0 1-1,-2 1 0,-2 1 1,-1 0-1,18 54 1,-20-43-13,-3 2 0,-2-1 1,-1 2-1,-3-1 0,-2 1 1,-2 0-1,-5 50 0,-1-55 2,-2 1 0,-3-2 0,-1 1 0,-1-1 0,-3-1 0,-24 50 0,0-12 10,-4-3 0,-59 83 0,50-88-6,-3-3 0,-105 105 0,113-131 2,-1-2 0,-3-1 0,-1-3 0,-89 47 0,50-40 48,-1-5 1,-2-3 0,-133 30 0,92-36 131,-260 21 0,299-45-124,-143-11 0,185 1-47,1-3 0,0-1 0,0-4 0,-61-22 0,68 18-24,2-3-1,0-1 1,1-2-1,1-2 1,2-2 0,0-1-1,2-3 1,-52-53-1,64 57-2,2-2 0,0 0 0,2-1 0,2-2 0,0 0 0,2-1 0,2 0 0,1-1 0,2-1 0,1 0-1,-10-59 1,11 17-4,3-1 0,4 0 0,12-129 0,7 67-5,39-153 0,-25 168 127,4 1 0,82-192 0,-111 304-117,2-1-1,-1 1 1,15-20-1,-16 27-41,-1 0 0,0 1-1,1 0 1,0-1 0,0 2 0,0-1-1,0 1 1,1-1 0,-1 1 0,12-3-1,11-2-1231,0 1 0,0 1-1,52-3 1,1 8-6940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0.0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10458,'0'0'6994,"12"98"-6530,0-51-192,0 4-264,8-3-8,-4-3-472,4-8-873,8-9-351,-4-9-1112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4:01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883 459 1088,'0'0'14062,"15"-16"-12803,6-7-853,-1 1 67,1 0-1,32-24 1,-10 14 16,1 2-1,2 2 1,0 2-1,2 2 0,66-23 1,-9 11-227,164-33 1,-189 55-120,2 2 1,0 5-1,0 3 1,0 4 0,0 3-1,0 4 1,-1 3 0,0 4-1,-1 3 1,-1 4-1,0 3 1,131 61 0,-154-57-111,-2 3 1,-1 3-1,-1 2 1,-2 1-1,59 59 0,-48-34 4,-2 2-1,-3 3 1,56 88-1,-94-126-24,-2 0-1,-1 2 1,-1 0-1,-2 1 1,-1 0-1,-1 0 0,-2 2 1,5 36-1,-3 28 67,-4 141 0,-7-191-33,0 48 12,-4 0 0,-4 0-1,-24 99 1,21-142-33,-2-1 1,-3 0-1,-2-1 0,-3-2 1,-1 0-1,-3-1 1,-31 45-1,-20 6 305,-159 155 0,117-132-59,74-73-184,-93 93 219,104-110-223,-2-1 0,-48 31 1,31-29-25,-2-3 1,-1-2 0,-1-3-1,-2-2 1,-73 19 0,46-22 17,0-4 0,-2-3 0,-102 2 0,-281-13 0,441-4-62,0-2 0,1 0-1,-1-3 1,1 0 0,-53-21 0,20 1 24,-84-52 1,51 19 25,4-5 0,2-3 1,-135-136-1,196 177-61,1-2 0,1-2 0,1 0-1,2-1 1,2-1 0,0-2 0,3 0-1,0-1 1,3 0 0,-18-63 0,-74-371 70,79 312 9,-5-163-1,29-28 19,8 297 38,2 1-1,2 0 1,3 0 0,29-85-1,-23 91-31,3 0-1,1 1 0,2 1 1,2 1-1,38-46 1,-41 61-70,1 1 1,1 1 0,1 1 0,1 1 0,2 2 0,0 1 0,1 1-1,39-20 1,-5 11 2,2 2 0,73-19 0,139-22-92,-106 27-300,-75 21-2398,-34 15-3624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38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4892 11 2961,'0'0'7808,"-5"-2"-6878,-1 0-554,0 0 1,0 1 0,0 0 0,0 0 0,-12-1-1,16 2-244,-1 1-1,1-1 1,-1 0-1,1 1 1,0-1-1,-1 1 1,1-1-1,-1 1 1,1 0-1,0 0 1,0 0-1,0 1 1,0-1-1,0 0 1,0 1-1,0 0 1,0-1-1,0 1 1,0 0-1,-1 3 1,-21 33 878,1 2 0,-25 65 0,6-13-625,7-22 133,3 1 0,3 2 0,-36 141-1,39-77-156,8-37 32,-54 168 0,56-224-359,-2-1 0,-2-2-1,-1 0 1,-28 39-1,-10-1 104,-69 71-1,98-117-97,-17 24 97,3 3 0,-73 129-1,40-35 38,17-30-110,7-9 54,-58 179 0,90-224-52,3 0 1,3 2 0,-9 114 0,18 220 204,12-335-183,4-1 1,32 119-1,-19-93 22,19 97 2,46 188 186,-40-186-182,28 94-70,-57-232-11,2 0 0,57 105 1,201 372 222,-185-347-112,58 126 53,77 145 90,-203-406-162,-2 1-1,34 111 1,9 116-14,-16-56-2,24 10-110,-45-149-11,-4 2 0,19 107 1,-14 162 16,-26 4 69,-5-331-60,-3 50-29,-3-1 0,-29 143 1,-70 147-28,58-246 40,-5-2 0,-5-3-1,-5-2 1,-132 182 0,66-134-25,-168 167 1,181-208-10,-154 206 37,167-195-87,-129 129 0,78-117-137,-7-8 1,-242 162-1,-217 59-218,275-169 158,-93 81-71,369-222 260,-1-4 0,-2-2 0,-3-4 1,-110 41-1,95-47-57,-523 202-998,580-218 724,-11 4-520,14-11-3916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0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8194,'0'0'5801,"16"135"-5513,-4-79-136,0 4-152,8 3-656,12 25-776,-4-14-1665,0-9-4697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0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1031 1 8434,'0'0'5733,"-20"11"-3715,-215 131 1873,202-121-3613,0-2 0,-2-1-1,0-2 1,-1-2 0,0-1-1,-1-2 1,0-1 0,-1-2-1,-64 5 1,71-11-123,-1-2 1,-41-5-1,61 3-137,0 0-1,0-1 0,0-1 1,1 1-1,-1-2 1,1 0-1,0 0 0,1-1 1,-12-8-1,10 5-66,-1 0 0,2-1 1,-12-13-1,19 19-363,0 0 1,1-1-1,0 1 1,0-1-1,0 1 1,1-1-1,-1 0 1,1 0-1,0 0 1,1-1-1,-3-9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1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11682,'0'0'2025,"0"23"-1509,16 244 2815,102 357 967,59-6-2262,-24-199-1618,33 106 43,10 376-195,-171-771-219,-13-67-41,10 44-145,-5 1 0,5 154 0,-22-250 15,-1 0 0,0 0-1,-1 0 1,-3 14 0,3-19-674,0-1-1,-1 1 1,0 0 0,-7 10-1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2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2198 0 8874,'0'0'4957,"-10"18"-3627,-9 17-163,2 2 0,-19 57 1,-72 270 2197,-93 280-909,-113 160-1737,-29-10-513,-73 241-128,43 12-32,246-695-70,-95 290-1352,210-600 275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3.1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9826,'0'16'2015,"4"25"-775,1 0-1,18 69 0,68 197 1618,135 302-1,174 287-1708,-231-529-812,126 302 253,-37 10-1300,-255-671 93,5 13 331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8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0 893 10490,'28'-15'1039,"398"-211"343,-32 63 154,10 22 377,12-5-449,39-16-1193,-340 122-3866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49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1 9874,'-2'21'1224,"-20"689"4682,27-546-4898,7 0 1,56 269 0,120 310 557,-146-590-1329,16 63 230,-11 3 1,-8 2-1,10 263 0,-34 80-306,0 20-49,32-2-89,-18-76-755,-30-491 329,0 0-1,-4 23 1,-1-10-2502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50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0 501 3529,'0'0'7861,"22"-2"-5447,333-63 550,-152 23-2143,-62 18-263,271-10 0,121 40-52,-68 1-80,-2-29 341,707-104 2075,-724 54-2678,88-11-456,-264 42-2655,-246 39-1941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9:59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434 2 4945,'0'0'1859,"-24"0"-593,3 0-1047,10-1-155,-1 1-1,0 0 0,1 0 1,-1 2-1,0-1 1,1 1-1,0 1 0,-1 0 1,1 1-1,0 0 1,-11 6-1,-1 3 225,1 0-1,0 2 1,1 0 0,1 2-1,0 0 1,2 1 0,0 1-1,0 1 1,-19 30 0,34-47-207,1 1 1,0-1-1,0 1 1,1-1-1,-1 1 1,1-1 0,0 1-1,0 0 1,0 0-1,0 0 1,0 5-1,1-9-83,1 1-1,-1-1 0,0 1 0,0-1 1,1 1-1,-1-1 0,0 1 0,0-1 0,1 0 1,-1 1-1,1-1 0,-1 0 0,0 1 1,1-1-1,-1 0 0,1 1 0,-1-1 0,1 0 1,-1 0-1,1 0 0,-1 1 0,1-1 1,-1 0-1,1 0 0,-1 0 0,1 0 0,-1 0 1,1 0-1,21 2-109,-14-2 86,23 4 123,0 0 0,0 3 0,0 0 0,-1 2 0,0 2 0,-1 0 0,0 2 0,-1 1 0,-1 1 0,0 2 0,-1 0 1,0 2-1,23 23 0,-41-34 15,0 0 1,-1 0 0,-1 1-1,1 0 1,-1 0 0,0 1 0,-1 0-1,-1 0 1,1 0 0,-1 0-1,-1 1 1,0-1 0,-1 1-1,0 0 1,0 0 0,-1 0-1,0 0 1,-1 0 0,-2 16-1,1-20-91,0 0 0,-1-1 0,1 1 0,-1-1 0,-1 0 0,1 1 0,-1-1 0,0 0 0,-1 0 0,1-1-1,-1 1 1,0-1 0,0 0 0,-1 0 0,0 0 0,0-1 0,0 1 0,0-1 0,-1 0 0,1-1 0,-1 1-1,0-1 1,0 0 0,-8 2 0,-6 2 9,0 0 0,-1-2-1,0 0 1,0-2 0,0 0 0,-29 0-1,27-3-251,0 0-1,0-2 1,0-1-1,0-1 1,1 0-1,0-2 0,-37-14 1,7-4-3346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0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8834,'0'0'2656,"4"125"-1335,12-4-177,8 62-8,4 30-152,4 2 41,5-26-345,-13-46-240,-4-40-224,-4-35-144,-8-28-64,-4-18-8,0-8-320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6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6585,'0'0'6706,"40"98"-5050,-24-55-224,-4-3-855,0-6-545,-8-5-32,0-11-993,0-7-935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0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430 0 12003,'0'0'2576,"-128"0"-1488,59 0-576,1 2-512,-4 18-944,16-2-1576,20 2-3290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0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0 353 9706,'0'0'3255,"20"-1"-2648,-6 0-488,-5 2-65,1-1 0,0-1 0,0 0 0,-1 0 0,1-1 0,0 0 0,-1-1-1,0 0 1,1 0 0,-1-1 0,-1-1 0,1 1 0,8-7 0,4-5-39,-1-2 0,0-1 1,-1 0-1,19-27 0,-29 34-40,0-1 0,-1 1 0,-1-1 0,0-1 0,-1 1 0,0-1-1,-1 0 1,0 0 0,2-16 0,-7 28 26,0 1 0,1-1-1,-1 0 1,0 0 0,0 1 0,0-1 0,0 0-1,0 0 1,0 1 0,0-1 0,-1 0 0,1 0-1,-1 1 1,1-1 0,-1 0 0,0 1 0,0-1-1,1 1 1,-1-1 0,-2-1 0,2 2 9,0 0-1,-1 0 1,1 1 0,0-1 0,-1 0-1,1 1 1,-1-1 0,1 1 0,0 0 0,-1-1-1,0 1 1,1 0 0,-1 0 0,1 0-1,-1 0 1,1 0 0,-1 0 0,-1 1 0,-5 0 33,1 1 0,0 1 0,0-1 1,0 1-1,0 0 0,0 1 1,1 0-1,-8 5 0,2 2 38,0 0 0,1 0-1,0 1 1,1 1 0,0 0 0,1 0-1,1 1 1,0 0 0,1 1 0,0 0-1,1 0 1,1 0 0,-7 32 0,5-12 54,2 1 1,2 0 0,1-1-1,1 1 1,6 43 0,-4-69-126,0 1 1,1-1 0,0 1 0,0-1 0,1 0-1,1 0 1,0 0 0,0-1 0,1 1 0,11 16-1,-11-20-78,0-1-1,1 1 1,-1-1-1,1 0 0,0-1 1,0 0-1,1 0 1,-1 0-1,1 0 0,0-1 1,0 0-1,0-1 1,0 0-1,0 0 0,15 2 1,-3-1-198,0-1 1,0-1-1,0-1 0,0-1 1,0 0-1,0-2 1,0 0-1,-1-1 1,1-1-1,-1 0 1,0-2-1,0 0 0,-1-1 1,0 0-1,0-2 1,-1 0-1,0-1 1,-1 0-1,0-1 0,-1-1 1,-1-1-1,15-17 1,-21 22-162,-1 0 1,-1 0-1,1 0 1,-2-1-1,1 1 1,-1-1 0,-1 0-1,0-1 1,0 1-1,-1 0 1,0-1-1,0-11 1,2-13-2683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1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94 380 1304,'0'0'7982,"-16"22"-6711,16-22-1271,-9 12 119,0-1-1,1 2 1,0-1 0,1 1-1,1 0 1,0 1-1,1-1 1,0 1 0,1 0-1,1 0 1,0 1-1,1-1 1,0 1-1,1 0 1,1 14 0,6 30 32,1 1 1,4-2-1,2 1 1,3-2-1,2 0 0,44 94 1,-57-138-203,2-1 0,0 0 0,0 0 0,1-1 0,1 0-1,-1-1 1,2 0 0,-1 0 0,17 12 0,-32-45-2474,-1 4 1809,-1 1 0,-14-23 0,-11-26 691,2-15 637,4-1 1,4-2 0,3 0-1,3-1 1,5-1 0,3-1-1,6-164 1,3 240-582,2 0 0,-1 0 0,1 0-1,1 0 1,0 0 0,1 1 0,0 0 0,1-1 0,0 1 0,8-12 0,-8 15-11,1 1 0,0-1 0,0 1 0,1 1 0,0-1 0,0 1 0,0 0 0,1 1 0,0 0 0,0 0 0,0 0 0,1 1 0,13-4 0,-13 4 69,0 2 0,0 0 0,0 0 0,1 0 0,-1 1 0,0 0 0,12 1 0,-15 1 1,-1 0 0,0 0 1,0 0-1,0 0 0,0 1 1,-1 0-1,1 0 0,0 0 1,-1 0-1,1 1 1,-1 0-1,0 0 0,0 0 1,7 7-1,-2-1 63,-1 1 1,0 1-1,-1 0 1,0 0-1,0 0 0,-2 1 1,1 0-1,-1 0 1,-1 0-1,0 0 0,-1 1 1,0 0-1,-1 0 0,-1 0 1,0-1-1,0 2 1,-1-1-1,-1 0 0,-4 24 1,2-25-162,0 1-1,0-1 1,-1 0 0,0 0-1,-1 0 1,-1-1 0,0 1 0,0-1-1,-1-1 1,-1 1 0,0-1-1,0-1 1,-1 1 0,0-1 0,0-1-1,-1 0 1,0 0 0,-1-1 0,0 0-1,-16 7 1,1-4-1356,0-1-1,-34 7 1,25-10-3617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1.6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45 237 7154,'0'0'1118,"3"15"-645,161 814 2747,-150-774-2744,-5-25 386,5 42-1,-13-65-1455,-1-13 381,-4-22 60,-51-160 22,13 50 134,-93-476 515,134 604-493,-4-16 48,1 0 0,1-1 1,2 1-1,3-45 1,-1 68-46,0-1 1,0 0 0,0 0-1,0 0 1,1 1 0,-1-1 0,1 0-1,0 1 1,0 0 0,1-1-1,-1 1 1,1 0 0,0 0 0,-1 0-1,1 1 1,0-1 0,1 1-1,-1-1 1,0 1 0,1 0-1,-1 0 1,1 1 0,0-1 0,-1 1-1,1 0 1,0 0 0,7-1-1,9-2 237,1 1 0,0 2 0,40 1 0,-59 0-251,19 0 195,1 2 0,-1 1-1,42 10 1,-54-10-108,0 0 1,0 0 0,-1 1-1,1 0 1,-1 0 0,0 1-1,0 0 1,-1 0-1,1 1 1,-1 0 0,11 13-1,-15-15-82,0 0 1,-1 0-1,0 0 0,1 1 0,-2-1 1,1 1-1,0 0 0,-1-1 1,0 1-1,0 0 0,0 0 0,-1-1 1,0 1-1,0 0 0,0 0 0,0 0 1,-1 0-1,0 0 0,0-1 0,0 1 1,0 0-1,-1-1 0,0 1 0,0-1 1,-5 9-1,-2 2-245,-1 0 1,-1 0-1,0-1 1,0-1-1,-26 23 1,-93 64-4224,80-65 307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02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1 412 6281,'0'0'2302,"22"0"-822,11 1-1011,2 0 590,60-5 1,-72 1-707,0-2 0,-1-1 0,0 0 1,0-2-1,0 0 0,-1-2 0,0 0 1,27-18-1,7-10 24,80-70 0,-125 99-349,-2 3-40,0 0 1,-1 0-1,1-1 0,-2 0 1,1-1-1,-1 0 0,0 0 1,-1 0-1,9-16 1,-14 23 2,0 1 1,1-1 0,-1 1-1,0-1 1,0 1 0,0-1-1,0 1 1,0-1 0,0 1-1,0-1 1,0 1 0,0-1-1,0 1 1,0-1 0,0 1-1,0-1 1,0 1 0,0-1-1,-1 1 1,1-1 0,0 1-1,0-1 1,0 1 0,-1-1-1,1 1 1,0-1 0,-1 1-1,1 0 1,0-1 0,-1 1-1,1 0 1,-1-1 0,1 1-1,-1-1 1,-23-1-84,17 2 103,1 1 1,-1 0-1,1 1 0,-1 0 0,-10 4 0,10-1 5,-1 1 0,1 0 0,1 0 0,-1 0-1,1 1 1,0 0 0,1 0 0,0 0-1,0 1 1,0 0 0,1 0 0,0 0-1,1 0 1,-1 1 0,2-1 0,-1 1-1,1 0 1,-1 12 0,1-8-67,0 0-1,1 0 1,1 0 0,0 0 0,1 1-1,0-1 1,1 0 0,1 0 0,0-1-1,0 1 1,1 0 0,8 15 0,-5-16-141,1-1 1,0 1-1,1-1 0,0 0 1,0-1-1,2 0 1,-1-1-1,1 0 0,0 0 1,1-2-1,0 1 1,14 6-1,-10-7-118,0 0 1,0-1-1,0-1 0,1-1 1,0 0-1,0-1 0,0-1 0,0 0 1,25-1-1,-38-2 302,-1 1-1,0 0 1,1-1 0,-1 1 0,0-1 0,0 0-1,0 0 1,1 0 0,-1-1 0,0 1 0,0-1-1,-1 1 1,1-1 0,0 0 0,0 0 0,-1 0-1,0-1 1,1 1 0,3-6 0,-3 6 13,0 1 0,0-1 0,-1 1 1,1-1-1,0 1 0,1 0 0,-1 0 0,0 1 0,0-1 1,0 1-1,1-1 0,-1 1 0,0 0 0,0 0 1,1 1-1,4 0 0,6 0 347,-14-2-348,1 1-1,-1-1 1,1 1 0,0-1 0,-1 1-1,0-1 1,1 0 0,-1 1 0,1-1-1,-1 0 1,0 0 0,1 1 0,-1-1-1,0 0 1,0 0 0,0 1 0,1-1-1,-1 0 1,0 0 0,0 1 0,0-1-1,0 0 1,0 0 0,0 1 0,-1-1-1,1 0 1,0 0 0,-1-1 0,1-3 28,-16-200 3137,16 188-2826,-1-8 95,2 0-1,0 0 0,2 0 0,6-27 0,-7 45-389,0 0 0,0 0 0,1 0-1,0 0 1,0 1 0,1-1 0,0 1 0,0 0 0,1 0-1,-1 1 1,1-1 0,0 1 0,1 0 0,-1 0 0,1 1-1,0-1 1,1 1 0,9-5 0,-2 4-102,0-1 0,1 2 0,0 0 0,0 1 0,0 0 1,26-1-1,88 6-1504,-55 8-1685,-1 5-3547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7:37.3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0 3505,'-53'211'0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7:37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5297,'0'0'3977,"17"7"-3569,-13 2-96,0 2-104,0-2-136,0 2-64,0 0-8,-4 3-264,0-3-816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7:38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0 1 4785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7:41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4785,'24'3'1320,"-23"-2"-1234,-1 0 0,1-1 0,-1 1 0,1 0 0,-1 0-1,1 0 1,-1 0 0,1 0 0,-1 0 0,0 0 0,1 0-1,-1 0 1,0 0 0,0 0 0,0 0 0,0 0 0,0 0 0,0 0-1,0 1 1,0-1 0,-1 1 0,1 2 290,12 10 1533,-11-13-1853,0 0 0,0 0 0,0 0 0,0 0-1,0 0 1,0 0 0,0 0 0,-1 0 0,1 0 0,0 0 0,-1 0 0,1 1 0,0 1 0,9 32 820,1-2-1,29 62 0,-24-60-824,4 22 0,-15-40 10,1 0-1,14 27 0,-12-28-1,-1 0 0,0 1 0,-2 0 0,7 27 0,-10-35-54,11 36 128,6 32-30,-15-61-4,0 0 0,1 0 0,9 20 0,3 7 217,26 101 1237,-29-83-1426,-4-13-126,-8-41 3,4 16 53,1-1 0,18 38 1,-23-55-56,-1 0 1,0 0-1,0 0 1,-1 0-1,0 0 1,1 0-1,-2 6 1,1-3 15,2-10-275,-5-9 166,-9-11 183,2-1 1,0 1-1,1-2 0,1 0 0,-5-30 0,-4-6-45,9 30 26,-4-39 0,7 38 104,-2-5 2,-2 1 0,-2-1-1,-18-41 1,15 47-98,6 13-55,0-1 0,-7-25 0,-13-50 23,-31-118-49,23 117-95,38 115 77,4 38 138,40 65 241,1 3-96,44 154 424,-77-231-551,-9-30-59,0-1 0,2-1 0,10 24 0,-11-29-5,-1 1-1,7 27 0,-10-31-13,1 0 1,0 0-1,0-1 1,1 1-1,0-1 0,1 0 1,9 14-1,-12-20-38,-1-3-16,0 1-1,-1 0 1,1-1 0,-1 1-1,1 0 1,-1 0 0,0-1-1,1 1 1,-1 0-1,0 0 1,1 0 0,-1 0-1,0-1 1,0 1-1,0 0 1,0 0 0,0 0-1,0 0 1,0 0 0,0 1-1,0-1 1,3-1-20,-2 0-75,-7-1-169,0-1 259,1-1 0,-1 1 0,1-1 0,0-1 0,0 1 0,0-1 0,0 0 0,1 0 0,-1 0 0,1-1 0,0 1 0,-4-7-1,-5-7 18,-21-41 0,20 27 69,1-1-1,1-1 1,-12-62-1,14 50 21,-23-60-1,20 72-83,1-1 0,2 0 0,-7-38 0,12 47-11,-1 1 0,-11-28 0,0-4 19,-12-67 0,4 8 11,24 114-43,-6-21-222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7:53.2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1743 0 1144,'0'0'13993,"-10"27"-13029,-142 357 1830,100-254-1982,-153 359 856,132-333-1211,-100 157 0,-350 640 240,262-494-254,113-209-1377,130-217 773,-83 168-5356,75-139 1143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6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6633,'0'0'9010,"36"118"-8274,-23-72-239,7 3-265,0-5-232,4-8-352,0-13-633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3:17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0 415 10938,'0'0'6546,"128"36"-5650,-71-36-408,11-6-360,4-21 88,8-9 328,5-7-344,-5-6 0,0 2-40,-12 4-32,-11 5-72,-13 5-56,-12 4-520,-12-9-1048,-8 6-2777,0 3-272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5:50.86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1483 3595 9338,'3'16'5511,"-1"-5"-5302,0 0 1,-1 0-1,-1 1 1,0-1 0,0 0-1,-1 1 1,-3 13 0,-3 4-15,0-1 1,-19 43 0,-70 152 165,80-185-322,-506 1096 1515,251-663-892,184-341-548,-148 168-1,224-285-156,-75 76 92,78-82-216,0-1 0,0 1 1,-1-1-1,1-1 0,-2 1 1,1-2-1,0 1 0,-20 5 0,28-9 97,0-1 0,0 0 0,1 0-1,-1 1 1,0-1 0,0 0 0,0 0-1,0 0 1,0 0 0,1 0 0,-1 0-1,0 0 1,0 0 0,0 0 0,0-1-1,0 1 1,1 0 0,-1 0 0,0-1 0,0 1-1,0-1 1,1 1 0,-2-1 0,2 0 33,-1 0 1,1 1 0,0-1-1,0 0 1,-1 0 0,1 0 0,0 0-1,0 1 1,0-1 0,0 0 0,0 0-1,0 0 1,0 0 0,0 0-1,0 0 1,0 1 0,1-1 0,-1 0-1,0-1 1,5-8-43,-1 0 0,1 0 0,7-11-1,-11 19 58,87-120-54,69-79 173,410-562 334,-113 21-105,-81-34 173,-352 731 166,-20 51-372,-5 24 338,-23 60 310,-47 110-1,42-120-739,-98 252 294,-620 1559 845,671-1683-1261,76-196-200,6-12 28,11-22-66,-4 7 52,421-595-665,-53 7 324,-268 402 262,95-243-1,-133 253 19,50-204 0,-115 376 608,-7 19-429,-10 42 835,-78 211 148,38-115-839,-189 522 97,-199 578-76,431-1215-171,-59 195 65,61-197-47,6-21-23,-1 0-1,0 0 1,0 0-1,0-1 1,0 1-1,0 0 1,0 0-1,0 0 1,0 0-1,0 0 1,1 0 0,-1 0-1,0 0 1,0 0-1,0 0 1,0 0-1,0 0 1,0 1-1,0-1 1,0 0-1,1 0 1,-1 0-1,0 0 1,0 0-1,0 0 1,0 0-1,0 0 1,0 0-1,0 0 1,0 0-1,0 0 1,0 0-1,0 0 1,0 0 0,0 1-1,1-1 1,-1 0-1,0 0 1,0 0-1,0 0 1,0 0-1,0 0 1,0 0-1,0 0 1,0 0-1,0 1 1,0-1-1,0 0 1,0 0-1,0 0 1,0 0-1,0 0 1,0 0-1,0 0 1,0 0-1,0 0 1,0 1 0,-1-1-1,1 0 1,37-56-310,58-89-6,52-93 155,165-341-59,-235 408 183,85-283 0,28-341-24,-189 791 61,7-26 19,-5 26 83,-2 6 59,0 14 291,-1-4-294,-10 211 750,-27 36-784,-234 1125 70,241-1224-201,32-159-80,4-7 13,13-21-129,54-97-316,66-152 0,33-156 277,-10-156 45,-48-9 155,-93 479 50,-16 96 72,-2 28 179,-2 46 316,-1-41-511,-62 953 695,-73 3-762,101-746 75,27-176-70,1-8-4,-3 70 0,15-118-188,22-46-365,33-96 0,-9-12 403,-6-2 1,-8-3-1,-7 0 0,16-338 0,-38-272 124,-6 736 83,1 28-2,0 15 17,2 9 112,1 14-48,0 0-1,-1 1 1,-1 0-1,-2 0 1,2 29-1,0-6-83,16 199 22,15 927-22,-35-1126-45,10 313-1,-7-326-5,-4-33-1,1 1 1,-1-1-1,0 0 1,0 0-1,0 0 1,0 1-1,0-1 1,0 0-1,0 0 1,0 0-1,0 1 1,1-1-1,-1 0 1,0 0-1,0 0 1,0 0-1,0 0 1,1 0-1,-1 1 0,0-1 1,0 0-1,0 0 1,0 0-1,1 0 1,-1 0-1,0 0 1,0 0-1,0 0 1,1 0-1,-1 0 1,0 0-1,0 0 1,1 0-1,-1 0 1,0 0-1,0 0 1,0 0-1,1 0 1,-1 0-1,0 0 1,0 0-1,0 0 1,0 0-1,1 0 1,-1-1-1,0 1 1,0 0-1,0 0 1,0 0-1,1 0 1,-1 0-1,0-1 1,0 1-1,0 0 1,0 0-1,0 0 1,0 0-1,1-1 1,-1 1-1,0 0 1,3-4-73,0 0 0,-1 0 0,1-1 0,-1 1 0,0 0 0,3-7 0,36-101-759,31-132 1,7-131 150,4-338 325,-50 2 388,-30 628-45,2-49 173,-2 118-25,-2 14-123,-1 0 0,0 0-1,1 0 1,-1 0 0,0 0-1,1 0 1,-1 0-1,0 0 1,1 0 0,-1 0-1,0 0 1,1 0-1,-1 0 1,0 0 0,0 1-1,1-1 1,-1 0-1,0 0 1,1 0 0,-1 0-1,0 1 1,0-1-1,1 0 1,-1 0 0,0 1-1,0-1 1,0 0-1,0 0 1,1 1 0,-1-1-1,0 0 1,0 1 0,0-1-1,0 0 1,0 1-1,0-1 1,0 0 0,1 0-1,-1 1 1,0-1-1,0 0 1,0 1 0,-1-1-1,1 0 1,0 1-1,11 29 445,-3 1 1,0 0-1,4 40 0,-3-15-279,32 205 87,75 669-170,-69-522-101,-47-405 8,44 321-47,-27-229 32,37 118 1,-51-203 15,-3-9-5,0 1 0,0-1-1,0 0 1,1 1 0,-1-1 0,0 1 0,1-1 0,-1 0 0,1 1-1,0-1 1,-1 0 0,1 1 0,0-1 0,0 0 0,0 0-1,0 0 1,0 0 0,0 0 0,0 0 0,0 0 0,1 0-1,1 1 1,-2-2-7,-1 0 0,0 0 0,1 0 0,-1 0 0,0 0 0,1 0 0,-1 0-1,0-1 1,1 1 0,-1 0 0,0 0 0,1 0 0,-1-1 0,0 1 0,1 0 0,-1 0 0,0-1-1,0 1 1,1 0 0,-1 0 0,0-1 0,0 1 0,0 0 0,1-1 0,-1 1 0,0 0-1,0-1 1,0 1 0,0 0 0,0-1 0,0 1 0,0-1 0,0 1 0,0 0 0,0-1 0,0 1-1,7-33-413,-1-1 0,-1 1 0,-1-36 0,0-40 138,-3 1 1,-6-1-1,-33-189 0,-5 110 233,-71-190 0,-93-172 62,48 132-28,147 385 23,6 19 13,1 0 0,0 0 1,2 0-1,-4-21 0,7 35-12,0 0 0,0 0-1,1 0 1,-1 0 0,0 0 0,0 1 0,0-1-1,0 0 1,0 0 0,0 0 0,1 0-1,-1 0 1,0-1 0,0 1 0,0 0-1,0 0 1,0 0 0,0 0 0,1 0 0,-1 0-1,0 0 1,0 0 0,0 0 0,0 0-1,0 0 1,0 0 0,0 0 0,0 0-1,1-1 1,-1 1 0,0 0 0,0 0 0,0 0-1,0 0 1,0 0 0,0 0 0,0 0-1,0-1 1,0 1 0,0 0 0,0 0-1,0 0 1,0 0 0,0 0 0,0 0-1,0-1 1,0 1 0,0 0 0,0 0 0,0 0-1,0 0 1,0 0 0,0 0 0,0-1-1,0 1 1,0 0 0,0 0 0,0 0-1,0 0 1,0 0 0,0 0 0,-1-1 0,4 3 88,0-1 1,-1 0-1,1 1 1,-1-1 0,0 1-1,1 0 1,-1-1-1,4 5 1,24 30 289,-2 0 0,-1 2 0,28 52-1,-47-75-349,122 212 28,-10 5-1,-11 5 1,-10 5-1,123 463 0,-204-636-147,-15-61-237,-3-16-105,-17-108-1097,9 67 1565,-26-169-365,-226-1161-15,242 1297 361,-45-275 276,83 410 906,200 629 296,-33 22-1488,22 74-23,-121-504 20,-64-202 41,-19-58-38,7 13-27,-11-57-1216,-2-34 714,-11-79 0,-115-551 362,-53 8 224,120 490-81,54 180 13,3 14-5,10 37 134,111 328 897,-26-81-903,3 22-102,168 500-20,-249-766 1,47 116 2,-47-124 0,2 0-1,36 52 0,-50-80-7,1 4-11,1-1 0,0 1 0,0-1 0,0 0 0,1 0 0,-1-1 1,1 1-1,1-1 0,-1 0 0,0 0 0,13 5 0,-18-9 4,0 0 0,0 0-1,1 1 1,-1-1 0,0 0 0,1 0 0,-1 0 0,0 0 0,0 0 0,1 0-1,-1 0 1,0 0 0,0 0 0,1-1 0,-1 1 0,0 0 0,0 0-1,1 0 1,-1 0 0,0 0 0,0 0 0,1 0 0,-1-1 0,0 1 0,0 0-1,0 0 1,1 0 0,-1-1 0,0 1 0,0 0 0,0 0 0,0 0-1,1-1 1,-1 1 0,0 0 0,0 0 0,0-1 0,0 1 0,0 0 0,0-1-1,0 1 1,0 0 0,0 0 0,0-1 0,0 1 0,0 0 0,0 0-1,0-1 1,0 1 0,0 0 0,0-1 0,0 1 0,2-36-301,-1-1 0,-6-67 0,4 97 296,-24-192-74,-52-196 1,66 342 85,-156-643 443,148 625-377,12 51-12,7 20-47,0 0 0,0 1-1,0-1 1,0 0-1,0 0 1,0 0 0,0 0-1,0 0 1,0 0 0,0 0-1,0 0 1,0 0 0,0 0-1,0 0 1,0 0 0,0 0-1,0 0 1,0 0 0,0 0-1,-1 0 1,1 0 0,0 1-1,0-1 1,0 0-1,0 0 1,0 0 0,0 0-1,0 0 1,0 0 0,0 0-1,0 0 1,0 0 0,0 0-1,0 0 1,-1 0 0,1 0-1,0 0 1,0 0 0,0 0-1,0 0 1,0 0 0,0-1-1,0 1 1,0 0-1,0 0 1,0 0 0,0 0-1,0 0 1,0 0 0,0 0-1,0 0 1,0 0 0,-1 0-1,1 0 1,0 0 0,0 0-1,0 0 1,0 26 109,1-18-48,30 374 904,25 1-949,-41-284-6,33 111 0,-42-192-5,-4-9-1,0 0 0,1 0 0,0 0 1,1 0-1,0 0 0,0-1 0,1 0 1,7 10-1,-11-17-9,-1 0-1,1 0 1,0 0 0,0-1-1,0 1 1,0 0-1,0 0 1,0-1 0,0 1-1,0-1 1,0 1 0,0-1-1,0 1 1,0-1 0,0 1-1,0-1 1,0 0 0,1 0-1,-1 0 1,0 0 0,0 0-1,0 0 1,0 0 0,1 0-1,-1 0 1,0 0 0,0-1-1,0 1 1,0 0 0,0-1-1,0 1 1,0-1 0,0 1-1,0-1 1,0 0 0,0 1-1,0-1 1,0 0 0,1-1-1,4-4-40,-1 0 0,1-1 1,-1 0-1,6-12 0,-10 19 43,22-47-58,-1-1 1,-3 0 0,23-87-1,2-35 32,31-243-1,-23-184 145,-47 462-91,10-135 186,-8 243-163,-7 26-44,0 1 0,0 0 1,0-1-1,0 1 1,1 0-1,-1-1 1,0 1-1,0 0 1,0 0-1,1-1 1,-1 1-1,0 0 1,0 0-1,1-1 1,-1 1-1,0 0 1,0 0-1,1 0 1,-1 0-1,0-1 0,1 1 1,-1 0-1,0 0 1,1 0-1,-1 0 1,0 0-1,1 0 1,-1 0-1,0 0 1,1 0-1,-1 0 1,0 0-1,1 0 1,-1 0-1,1 0 1,1 3 36,1-1 0,-1 0 1,1 1-1,-1 0 1,0 0-1,0-1 1,-1 1-1,1 0 0,0 1 1,-1-1-1,2 7 1,13 38 48,-2 2 0,-3-1 1,9 96-1,-3 75-3,-14 310-1,-11-390-126,-5 0-1,-39 172 1,50-303-77,-8 29 85,10-37-24,0 0 0,0 0 0,0 0 1,-1 0-1,1 0 0,0 0 1,-1 0-1,1-1 0,-1 1 0,1 0 1,-1 0-1,0 0 0,1 0 1,-1-1-1,0 1 0,1 0 0,-1-1 1,0 1-1,0 0 0,0-1 1,1 1-1,-1-1 0,0 1 0,0-1 1,0 0-1,-1 1 0,2-1 11,-1 0 0,1-1 0,-1 1 0,1 0 0,0 0-1,-1-1 1,-3-5-722,4 6 722,0-1 0,0 1-1,0 0 1,0-1 0,0 1 0,0-1 0,0 1 0,0-1 0,0 0-1,-2-31-306,2-1 0,1 0-1,9-53 1,-7 63 288,29-214-44,27-287 246,-55 279 158,-10 41 326,3 171-380,-2 0-1,-1 0 0,-21-59 0,11 56 106,16 36-345,-1 0 0,1-1 0,0 1 0,0 0-1,0-1 1,-1 1 0,1 0 0,0 0 0,0-1 0,-1 1-1,1 0 1,0 0 0,-1 0 0,1 0 0,0-1 0,-1 1-1,1 0 1,0 0 0,-1 0 0,1 0 0,0 0 0,-1 0-1,1 0 1,0 0 0,-1 0 0,1 0 0,0 0 0,-1 0-1,1 0 1,0 0 0,-1 0 0,1 0 0,0 0 0,-1 1-1,1-1 1,0 0 0,-1 0 0,1 0 0,0 0 0,0 1-1,-1-1 1,1 0 0,0 0 0,0 1 0,-1-1 0,1 0-1,0 1 1,-3 3 28,0 0 0,1 0 0,-1 0 0,1 0 0,0 1 0,0-1 0,1 0 0,-2 6 0,-60 266 1436,50-207-1312,-16 89 68,-56 268 60,-35-8-31,103-371-219,-1-1 0,-43 75 0,58-116-29,-1 0 0,1 0 0,-1-1 0,0 1 0,0-1 0,-8 7 1,11-11-7,0 1 1,0 0 0,0 0 0,0-1-1,0 1 1,0-1 0,-1 1 0,1-1-1,0 1 1,0-1 0,0 0 0,-1 0-1,1 1 1,0-1 0,0 0 0,-1 0-1,1 0 1,0 0 0,0-1-1,-1 1 1,1 0 0,0 0 0,0-1-1,0 1 1,0-1 0,-1 1 0,1-1-1,0 1 1,0-1 0,0 0 0,0 1-1,0-1 1,0 0 0,0 0 0,1 0-1,-1 0 1,0 0 0,0 0 0,1 0-1,-2-2 1,-3-5-56,1 0-1,0 0 0,1 0 1,0 0-1,0-1 1,1 1-1,0-1 0,-1-11 1,-4-87-168,6 81 192,4-214-96,17 14 210,9 2 1,72-270-1,-41 282 165,9 2-1,9 3 1,111-205 0,-181 395-204,-5 9-9,1 0 0,1-1 0,-1 2-1,1-1 1,0 0 0,1 1 0,8-8 0,-14 14-21,0 1-1,1-1 1,-1 1 0,0 0 0,1-1-1,-1 1 1,0 0 0,1-1 0,-1 1-1,1 0 1,-1-1 0,1 1 0,-1 0-1,0 0 1,1 0 0,-1-1 0,1 1-1,-1 0 1,1 0 0,-1 0 0,1 0-1,-1 0 1,1 0 0,-1 0 0,1 0-1,0 0 1,0 2 21,-1-1 0,1 1 0,-1-1 0,1 1 0,-1 0 0,0-1 0,0 1 0,0-1 0,0 1 0,0 0 0,0-1 0,0 1 0,0 0-1,-1 1 1,-2 19 36,-1-1 0,-1 0-1,0 0 1,-12 28-1,-46 84-26,43-93-15,-158 293 8,-284 403 0,409-659-352,-79 89 1,131-166 313,-2 5-10,-1 0 1,0-1-1,0 0 0,0 0 0,0 0 0,-1 0 1,0-1-1,0 1 0,0-1 0,0-1 1,0 1-1,-8 2 0,12-4 13,1-1 1,0 0-1,0 0 1,-1 0-1,1 0 1,0 0-1,-1 0 1,1 1-1,0-1 1,0 0-1,-1 0 1,1 0-1,0 0 1,-1 0-1,1 0 1,0 0-1,-1 0 1,1 0-1,0-1 1,0 1-1,-1 0 1,1 0-1,0 0 1,0 0-1,-1 0 1,1 0-1,0-1 1,0 1-1,-1 0 1,1 0-1,0 0 1,0 0-1,-1-1 1,1 1-1,0 0 1,0 0-1,0-1 1,0 1-1,0 0 1,-1 0-1,1-1 1,0 1-1,0 0 1,0-1-1,0 1 1,5-21-25,-1 6 28,2 1 0,0-1 0,1 2 0,1-1 0,10-15 0,59-66 75,-57 72-54,171-185 208,190-174-73,122-127-70,-364 345-157,-113 135 69,-22 29 21,-4 7 4,-31 65-23,-54 99 14,-51 101 106,-459 1016-440,469-955-91,104-258 392,18-57 20,4-19-5,0 1 0,1 0 0,-1 0 0,0 0 0,0 0 1,0 0-1,0 0 0,0 0 0,0 0 0,0 0 0,0 0 0,0 0 0,0 0 1,0-1-1,0 1 0,0 0 0,1 0 0,-1 0 0,0 0 0,0 0 0,0 0 1,0 0-1,0 0 0,0 0 0,0 0 0,0 0 0,0 0 0,1 0 0,-1 0 1,0 0-1,0 0 0,0 0 0,0 0 0,0 0 0,0 0 0,0 0 0,0 0 1,0 0-1,1 0 0,-1 1 0,0-1 0,0 0 0,0 0 0,0 0 0,0 0 0,0 0 1,0 0-1,0 0 0,0 0 0,0 0 0,0 0 0,0 0 0,0 0 0,0 1 1,0-1-1,0 0 0,1 0 0,41-60-324,53-82 95,44-88 186,4-30 60,-11-6 0,121-355 0,-88 141 203,-167 528 90,-20 54-70,-40 117-1,41-152-211,-289 819 90,192-609-341,-174 297 1,273-540 134,10-16 44,-1-1 1,-1 0 0,-1 0-1,-13 14 1,18-26 25,4-9-93,2 0 45,1 1-1,0-1 1,0 0 0,1 0-1,-1 1 1,1-1-1,0 0 1,1-4-1,14-40-137,1 1-1,3 1 0,38-66 0,-23 46 148,109-217 1,310-728 178,-146 249 205,22 19 388,-278 628-331,-169 332 376,-23 18-607,90-151-113,-222 355 124,-33-24-260,290-397 42,3-2-47,-1-1 1,0-1-1,-1 0 0,0-1 0,-29 19 1,42-30 97,-1-1 1,0 0-1,0 1 1,0-1-1,-1 0 1,1 0-1,0-1 1,0 1-1,-1 0 1,1-1 0,0 1-1,-1-1 1,1 0-1,0 0 1,-5 0-1,5-1 3,1 0 0,0 0 0,0 0-1,-1 0 1,1 0 0,0-1 0,0 1 0,0 0-1,0-1 1,0 1 0,0 0 0,1-1 0,-1 1-1,0-1 1,1 0 0,-1 1 0,1-1-1,-1 1 1,1-1 0,0 0 0,0 1 0,0-1-1,0 0 1,0 1 0,0-1 0,1-1 0,-1-15-21,0 1 0,2 0 1,0 0-1,1 0 0,9-28 1,39-87 16,-36 97 10,198-413 192,25 6-105,66-129-48,-51-17 11,-235 531 135,-17 48-160,-5 13-36,-9 21-35,11-21 40,-231 406 117,-29-10 3,-150 158-312,408-554 189,-3 6-14,-1-1 1,0 1 0,-1-2-1,0 1 1,0-1 0,-1 0-1,-20 11 1,31-25-266,4-7 173,1 0 0,0 0 0,1 0 0,1 1 0,0 0 0,18-20 0,11-15 31,384-491 53,293-394-148,-683 892 173,-26 34 15,1 0 1,-1-1-1,-1 0 0,8-14 0,-60 118 101,2-8-68,-84 178 161,-44 91-32,-414 777 128,-104-58-543,634-1003 141,39-54 91,14-19-18,10-14-114,13-20-112,2 1 1,1 1 0,39-44-1,-9 13 138,158-201 32,324-456 97,-55-53 0,34-254 112,-493 981-82,-16 36 1,0 1-1,1 0 1,0 0 0,1 0 0,0 0-1,7-9 1,-9 16 109,-3 12 56,0 3-77,-1-1 1,-1 1-1,-4 21 1,-52 151 129,-59 129-80,-46 94-41,-344 700 71,-107-46-892,573-1005 623,25-42 8,13-21-100,7-14-198,2-3 159,0 1 1,2 0-1,1 1 0,12-21 1,54-76-91,-34 57 153,154-227-197,-13 23 172,323-483-144,-54-25 389,-335 524 154,-24 7 411,-86 221-586,-1 8 36,2-11-98,-8 21 199,-6 12 354,-177 255-183,-31 49-209,-194 304-5,-271 392-150,479-736-146,-46 29-282,193-249 350,54-53 56,-1 0-1,0 0 1,0-1 0,1 1-1,-1 0 1,0-1 0,0 1-1,0 0 1,0-1 0,0 1-1,0-1 1,0 0 0,0 1 0,0-1-1,0 0 1,0 1 0,0-1-1,0 0 1,0 0 0,0 0-1,-1 0 1,1-1-11,1-1 0,-1 1-1,1-1 1,-1 1 0,1-1 0,0 0-1,0 1 1,0-1 0,0 1 0,0-1-1,0 1 1,1-1 0,-1 1-1,0-1 1,1 1 0,-1-1 0,2-2-1,4-16-110,1 0-1,1 0 1,1 1-1,19-33 1,60-70-9,-53 75 97,183-230 27,394-447 96,-85 105 0,-37-9-46,-299 344-42,-167 242 26,-171 294 761,-31 10-588,-440 619 251,-39-18-411,642-843-58,12-16 14,0 0 0,0-1 0,0 1 0,-1 0 0,1-1-1,-1 0 1,0 0 0,0 0 0,-5 3 0,6-6-6,5-7-49,0-2 2,1 1 1,0 0-1,0-1 1,1 1-1,6-9 1,91-136-340,88-117 345,70-79 188,-39 60-63,408-554-7,-424 540 70,-56 61 23,-10-13 277,-130 234-371,6-6 102,-154 205-135,-42 57 83,-345 432 208,-33-17-469,545-634 134,8-6 8,-1-1 1,0 0-1,-1 0 1,0-1-1,0 0 1,-1-1-1,0 0 1,0-1-1,-1 0 1,-15 7-1,24-13 0,1 1-7,-1 0 0,0-1 0,0 1 0,0-1 0,1 0 0,-1 1 0,0-1 0,0 0-1,0 0 1,0 0 0,-1-1 0,2 1-1,0-1 0,0 1-1,0-1 1,0 0 0,0 1-1,1-1 1,-1 0 0,0 0-1,1 0 1,-1 1 0,0-1-1,1 0 1,-1 0 0,1 0-1,-1 0 1,1 0 0,0 0-1,0 0 1,-1 0 0,1 0 0,0 0-1,0 0 1,0 0 0,0 0-1,0 0 1,0-1 0,0 1-1,0 0 1,1-1 0,0-13-72,1-1 0,0 1 1,2 0-1,0 1 0,7-21 1,40-78-84,-27 63 126,106-224 41,107-233 199,-29-10-108,-203 502-93,47-148 126,-45 135-41,-2 0 1,0 0-1,1-52 1,-24 107 16,-298 496 337,306-504-436,12-32-203,23-55 127,2 0 0,64-113 1,-48 98 102,-6 12 24,203-408 286,-231 458-314,-8 18-12,0-1 0,0 1-1,1 0 1,-1 0 0,1 0-1,0 1 1,0-1 0,0 0-1,0 1 1,3-4-1,-4 6-2,-1 0-1,0 0 1,0 0-1,1 0 0,-1 0 1,0 0-1,0 1 0,1-1 1,-1 0-1,0 0 0,0 0 1,0 1-1,1-1 1,-1 0-1,0 0 0,0 0 1,0 1-1,0-1 0,0 0 1,0 0-1,1 1 0,-1-1 1,0 0-1,0 0 1,0 1-1,0-1 0,0 0 1,0 1-1,0-1 0,0 0 1,0 0-1,0 1 1,0-1-1,0 0 0,0 0 1,-1 1-1,1-1 0,0 0 1,0 0-1,0 1 0,0-1 1,-4 27 189,-22 66-88,-4 0 0,-54 112 0,39-97-69,-37 83 8,-108 282 4,156-373-18,5 1-1,-30 188 0,54-261-22,3-17-11,1 0 0,0 0 0,0 0 0,1 1 0,1 16-1,0-28 0,-1 1 0,0-1-1,0 1 1,0-1-1,0 1 1,0-1 0,0 1-1,1-1 1,-1 1 0,0-1-1,0 0 1,1 1-1,-1-1 1,0 1 0,1-1-1,-1 0 1,0 1 0,1-1-1,-1 0 1,0 1-1,1-1 1,-1 0 0,1 0-1,-1 1 1,1-1-1,-1 0 1,1 0 0,-1 0-1,1 0 1,-1 1 0,1-1-1,-1 0 1,0 0-1,2 0 1,1 0-13,1 0 1,0 0-1,0 0 1,-1 0-1,1-1 1,0 1-1,0-1 0,-1 0 1,1 0-1,0 0 1,-1-1-1,1 1 1,4-4-1,50-37-180,-47 33 167,128-117-70,262-339 107,-30-43 40,-258 349-42,-33 42 174,-80 115-140,-7 7-68,-17 19-56,-551 716 305,541-700-384,108-177-11,-48 92 187,266-489 203,-206 355-130,71-209-1,-148 358-89,-9 24-109,-9 16-51,9-10 160,-90 130-99,63-90 109,-209 330 148,-20 31-60,244-383-98,-63 86-101,686-709 367,-454 471-243,-139 120-15,1 1 0,1 0 0,0 2 0,35-16 0,-42 22 5,0 1-1,0 0 1,0 1-1,0 0 1,1 1-1,-1 1 1,0 0-1,1 0 1,14 3-1,-22-1-4,1 1 0,-1 0 0,0 0-1,1 1 1,-1 0 0,-1 0 0,1 0-1,0 1 1,-1 0 0,0 0 0,1 0-1,-2 1 1,8 7 0,-5-4 10,1-1 0,0 0 0,0-1 0,14 9 0,-19-14-19,0 0-1,-1 0 0,1 0 0,0-1 0,-1 1 0,1-1 0,0 1 0,0-1 0,-1 0 0,1 0 0,0 0 0,0-1 0,-1 1 0,1-1 0,0 1 0,0-1 0,-1 0 0,1 0 0,-1 0 0,1 0 0,-1-1 0,4-1 0,4-5-3,1 0-1,-1 0 0,13-15 1,-12 12 18,33-33 22,-2-3 1,66-96 0,-170 250-399,-7 7 367,-113 169 132,148-243-117,33-39-24,-1 0 0,1 1-1,0-1 1,0 0 0,-1 0 0,1 0-1,0 0 1,-1 0 0,1-1-1,-1 1 1,0 0 0,1-1-1,-1 1 1,1-1 0,-1 1-1,0-1 1,1 0 0,-1 0 0,0 0-1,1 0 1,-1 0 0,0 0-1,-2-1 1,3 1-2,1-1 1,-1 1-1,1 0 1,-1-1-1,1 1 0,-1-1 1,0 0-1,1 1 0,0-1 1,-1 1-1,1-1 1,-1 0-1,1 1 0,0-1 1,-1 0-1,1 0 0,0 1 1,0-1-1,0 0 1,-1-1-1,-2-20 0,1-1 1,0 0-1,2 0 0,0 1 0,2-1 1,0 0-1,2 1 0,1-1 0,14-41 1,-5 27 29,3 1 1,1 0-1,30-44 1,77-89-24,-73 107 2,66-61 1,-114 118 0,1 1 0,0 0 0,0 0 1,1 0-1,7-4 0,-12 8-3,-1 0 0,0 0 0,0 0-1,1 0 1,-1 0 0,0 0 0,1 0 0,-1 0 0,0 0 0,0 1 0,1-1-1,-1 0 1,0 0 0,0 0 0,1 0 0,-1 1 0,0-1 0,0 0-1,0 0 1,1 1 0,-1-1 0,0 0 0,0 0 0,0 1 0,0-1 0,0 0-1,0 0 1,1 1 0,-1-1 0,0 0 0,0 1 0,0-1 0,0 0-1,0 0 1,0 1 0,0-1 0,0 0 0,0 1 0,0-1 0,0 0 0,-1 0-1,1 1 1,0-1 0,0 0 0,0 1 0,0-1 0,0 0 0,0 0-1,-1 1 1,1-1 0,-8 26-56,-107 165-6,96-162 66,-159 228 60,128-191-88,-112 112 1,141-163-95,20-20-17,13-14 52,57-71 171,149-154-1,-172 200-74,92-70-1,-114 97 0,0 1 0,1 1 0,1 2 0,0 0-1,1 1 1,35-9 0,-53 18-5,-1 1 0,0 0 0,1 1 0,0 0 0,-1 1 0,1-1 0,0 2 0,-1-1 0,14 3 0,-17-1-8,-1-1 0,0 1 1,0 0-1,0 0 0,0 0 0,-1 1 0,1-1 0,0 1 0,-1 0 0,0 0 0,1 0 0,-1 0 0,-1 1 0,1-1 0,0 1 0,-1 0 0,0 0 0,0 0 0,3 6 0,2 8 7,-1-1-1,-1 1 1,0 0-1,-1 1 1,1 20-1,0 94 5,-5-126-11,0 4-17,0-1 0,-1 0 0,0 1 0,0-1 0,-1 0 0,0 0 1,-1 0-1,0 0 0,-1-1 0,0 1 0,0-1 0,-1 0 0,0 0 1,-1 0-1,0-1 0,0 0 0,-1 0 0,0-1 0,0 1 0,-1-1 1,0-1-1,0 0 0,-1 0 0,0 0 0,1-1 0,-2-1 0,-13 6 1,13-6-24,0-1 1,0 0 0,-1-1 0,1 0 0,-1 0 0,0-1-1,1-1 1,-1 0 0,0 0 0,-13-3 0,19 2 30,0 0-1,-1-1 1,1 0 0,0 0 0,0 0 0,0 0-1,1-1 1,-1 0 0,1 0 0,-1 0 0,1 0 0,0-1-1,0 0 1,0 1 0,1-1 0,-1-1 0,1 1-1,0-1 1,0 1 0,1-1 0,-4-7 0,2 1 11,0-1-1,0 1 1,2-1 0,-1 0 0,1 0 0,1 0 0,0 0 0,1 0-1,0 0 1,1 0 0,0 0 0,1 0 0,0 0 0,1 0 0,0 1 0,1-1-1,1 1 1,-1 0 0,2 0 0,0 0 0,0 1 0,1 0 0,10-13-1,-6 10 29,1 1 0,0 0-1,1 1 1,0 0-1,1 0 1,0 2-1,0 0 1,1 0 0,0 2-1,1 0 1,0 0-1,0 2 1,0 0-1,1 0 1,0 2 0,17-2-1,-15 3-15,-1 1 0,0 1 1,0 1-1,23 4 0,-33-4-13,0 1-1,0 0 1,-1 1 0,1 0-1,-1 0 1,1 0 0,-1 1 0,0 0-1,-1 1 1,1-1 0,-1 1-1,9 9 1,-5-1-2,0 0 0,-1 1 0,0 0 1,-1 0-1,0 1 0,-1 0 0,-1 1 0,-1-1 0,0 1 0,-1 0 0,-1 0 0,2 20 0,1 23-8,-5 117 0,-1-163 0,-1 11-14,-1 0 0,-5 30 0,5-47 3,0 1 0,0-1 0,0 0 0,-1 1 1,-1-1-1,1 0 0,-1-1 0,0 1 0,-1-1 1,1 0-1,-8 8 0,2-5-21,0 0 0,0-1-1,-1 0 1,0 0 0,-1-2-1,0 1 1,0-1 0,0-1-1,-1 0 1,1-1 0,-1 0 0,0-1-1,-23 3 1,30-5 36,0-1-1,0 0 1,-1 0 0,1-1-1,0 1 1,0-1 0,-1-1-1,1 1 1,0-1 0,0 0-1,1 0 1,-1-1 0,0 0-1,1 0 1,-1 0 0,1-1-1,0 1 1,0-1 0,1 0-1,-1-1 1,1 1 0,0-1-1,0 0 1,0 0 0,1 0-1,-1-1 1,1 1 0,1-1-1,-1 0 1,-3-11 0,2 1 17,1 0 0,0 0 0,1 0 1,0-1-1,2 1 0,0-1 0,1 1 1,0 0-1,1 0 0,1-1 0,1 1 1,0 1-1,1-1 0,1 1 0,13-27 1,-12 29 23,1 1 0,1-1 1,0 1-1,0 1 1,1-1-1,1 2 1,0-1-1,0 1 0,1 1 1,0 0-1,0 1 1,1 1-1,1-1 0,-1 2 1,1 0-1,0 1 1,0 0-1,0 1 1,1 0-1,0 2 0,0-1 1,0 2-1,0 0 1,0 1-1,16 2 0,-22-2-21,-1 2 0,1-1 0,-1 1 0,1 0 0,-1 1 0,0 0-1,0 0 1,0 1 0,0 0 0,0 1 0,-1-1 0,13 12 0,-12-8-12,0 1 0,0-1 0,-1 1 0,-1 1 1,1-1-1,-2 1 0,1 0 0,6 20 1,-2 3-20,-1 0 0,-2 1 1,-1-1-1,-2 1 0,0 52 0,-9 130-66,3-194 47,-1 1 0,-1-1 0,-1 1 0,-1-1 0,-1-1 0,-1 1 0,-17 31 0,21-45-2,-1 0-1,-1-1 0,1 1 0,-1-1 0,-1 0 0,1-1 1,-1 0-1,0 0 0,-1 0 0,1-1 0,-1 0 1,0 0-1,0-1 0,-1 0 0,-11 3 0,15-5 27,0-1-1,0 0 1,-1 0-1,1-1 0,-1 0 1,1 0-1,0 0 1,-1 0-1,1-1 1,0 0-1,-1 0 1,1 0-1,0-1 1,0 0-1,0 0 0,0 0 1,0-1-1,1 1 1,-1-1-1,1 0 1,-1 0-1,1-1 1,0 0-1,0 1 1,1-1-1,-7-8 1,3 1-9,0-1 0,1 1 0,0-1 0,0 0 0,2-1 0,-1 1 0,2-1 0,0 0 0,-3-18 1,3 7 35,1-1 0,2 0 0,0 1 0,4-29 0,-2 43 10,-1 1-1,2-1 0,-1 1 1,1 0-1,1 0 0,0 0 0,0 0 1,1 1-1,0-1 0,0 1 0,1 0 1,0 1-1,0 0 0,1 0 1,0 0-1,0 0 0,0 1 0,1 1 1,0-1-1,0 1 0,1 0 0,0 1 1,-1 0-1,1 1 0,1 0 0,-1 0 1,0 1-1,17-3 0,-7 3 24,0 0 0,0 1 0,0 1 0,0 1 0,0 1 0,-1 0 0,1 2 0,24 7 0,-29-6-36,-1 0-1,1 1 0,-2 1 0,1 0 0,-1 1 0,0 0 0,-1 1 0,0 0 0,0 1 0,-1 0 0,15 19 0,-10-8-19,-1 0 0,-1 0 0,-1 2-1,-1-1 1,-1 1 0,-1 1 0,11 47-1,-10-22-8,-3 1 0,-1-1 0,-2 54 0,-5-54-4,-1 0 0,-3 0 1,-1 0-1,-14 48 1,11-64-53,-1-2 1,-2 1 0,0-1 0,-3-1 0,0 0 0,-35 49 0,41-67-35,-1 0 1,-1 0 0,0-1 0,-1-1-1,0 0 1,0 0 0,-1-1 0,0-1-1,-1 0 1,0-1 0,0 0 0,0-1-1,-1-1 1,0 0 0,0-1 0,0-1-1,-1 0 1,-25 1 0,36-4 93,1 0 0,-1 0 0,1 0 1,-1 0-1,1-1 0,-1 0 0,1 0 0,-1 0 1,1-1-1,0 1 0,0-1 0,0 0 0,0 0 1,0-1-1,0 1 0,0-1 0,1 0 0,-1 0 1,1 0-1,0 0 0,0 0 0,0-1 0,0 1 1,1-1-1,-1 0 0,1 0 0,0 0 0,0 0 1,1-1-1,-1 1 0,-1-6 0,-1-10 3,0 0 0,2 1 0,0-1 0,1 0 0,1-1 0,2-22 0,3-2 29,1 0 1,2 0-1,26-80 0,-27 103 69,1 1 0,2 0 0,0 0 1,1 1-1,0 0 0,2 1 0,1 0 0,0 1 0,27-27 0,-31 38 14,0 0 0,1 0 0,0 1 0,0 0 0,0 1 0,0 0 1,1 1-1,0 1 0,-1-1 0,2 2 0,-1 0 0,0 0 0,0 1 0,1 0 0,-1 1 0,17 3 0,-21-3-62,-1 1 0,1 0 0,0 0 0,0 1 0,0 0 0,-1 1 0,1-1 0,-1 1 0,1 1 0,-1 0 0,0 0 0,-1 0 0,1 1 0,-1-1 0,7 7 0,-5-2-18,0 1 0,-1 0 1,0 0-1,0 0 0,-1 1 0,0 0 1,-1 0-1,-1 0 0,4 13 0,2 16-16,-1 1-1,-3 0 1,-1 0-1,-3 1 0,-1 41 1,-5-18 15,-2-1-1,-3 0 1,-2 0 0,-4-1-1,-2 0 1,-35 84 0,11-52-59,-5-1-1,-3-3 1,-76 106 0,99-159-40,-2-2-1,-2-1 1,-65 61 0,87-90 30,0 1 1,-1-1 0,0-1 0,0 0 0,0 0-1,-1 0 1,1-1 0,-1-1 0,0 0-1,0 0 1,-13 1 0,16-3 15,1-1 0,-1 0 1,1 0-1,-1 0 0,1-1 1,-1 0-1,1 0 0,-1-1 1,1 1-1,0-1 0,-1-1 0,1 1 1,1-1-1,-1-1 0,0 1 1,1-1-1,-1 1 0,-5-7 0,4 2-9,0 1-1,0-1 0,1-1 1,0 1-1,1-1 0,0 0 0,0 0 1,1-1-1,-6-17 0,3 2-11,2 0 0,0-1 1,-1-27-1,4 11 37,2 1 0,1-1-1,3 0 1,1 1 0,2-1 0,2 2 0,2-1 0,1 1 0,2 1 0,2 0 0,25-44 0,-11 31 88,2 1 0,3 1 1,1 3-1,3 0 0,1 3 0,3 1 1,58-45-1,-80 70 7,0 2 0,2 0 0,0 1 0,1 1 0,0 2 0,30-12 0,-50 23-43,0-1 0,0 1 0,-1 0 0,1 0 0,0 0 0,0 1 0,0-1 0,0 1 0,0 0 0,1 0 0,-1 0 0,0 1 0,0 0 0,0-1 0,-1 1 0,1 1 0,0-1 0,0 0 0,4 3 0,-4 0-9,-1-1-1,1 1 0,-1-1 0,0 1 0,0 0 0,-1 0 0,1 1 0,-1-1 1,0 0-1,0 1 0,0-1 0,0 1 0,-1 0 0,0 0 0,1 6 0,3 26-6,-2 0 0,-1 0 0,-2 1 0,-2-1 0,-1 0 0,-16 69-1,0-28-1,-3-2 0,-3-1 0,-4 0 0,-71 130-1,22-74-38,-152 197 0,46-110-251,145-178 149,-2-2 1,-2-1-1,-47 30 0,80-59 69,0-2-1,0 1 0,-1-1 1,1 0-1,-1-1 1,-1-1-1,1 0 0,-1 0 1,-23 3-1,33-6 22,-1-1-1,1 0 0,-1 0 1,0 0-1,1 0 0,-1 0 1,0-1-1,1 1 0,-1-1 1,1 0-1,-1 0 0,1 0 1,0 0-1,-1 0 0,1 0 1,0 0-1,-4-3 0,4 1-8,-1 0 1,1 0-1,-1 0 0,1-1 0,0 1 0,0-1 1,0 1-1,1-1 0,-1 1 0,1-1 0,-2-7 1,1-7-60,-1 0 1,2 0 0,1 0-1,2-28 1,5-19 45,4 0-1,2 0 1,3 1 0,2 1 0,53-116 0,-4 38 147,118-181 0,-125 229 114,3 3 0,4 3 0,4 2-1,101-92 1,-93 111 222,-71 59-347,2 1 1,-1 1-1,1 0 0,0 0 1,0 1-1,15-5 1,-22 8-50,-1 1-1,1-1 1,-1 1 0,1-1 0,-1 1 0,1 0-1,-1 0 1,1 0 0,-1 0 0,1 1-1,-1-1 1,1 1 0,-1-1 0,1 1-1,-1 0 1,0 0 0,1 0 0,-1 0 0,0 1-1,0-1 1,3 3 0,0 1 9,-1-1 0,0 1 0,-1 0 1,1 0-1,-1 0 0,0 0 0,-1 1 1,3 6-1,2 6-12,-2 0 0,0 1 0,-1-1 0,-1 1 0,0 20 0,0 16-16,-9 107 0,-5-75-7,-4 0-1,-4-1 1,-44 125 0,8-68 1,-86 161 1,43-122-103,-152 210 0,153-261-217,-5-3 0,-124 117 0,208-227 251,8-7 8,-1 0-1,0-1 0,0 0 0,-1-1 0,0 0 0,-1-1 1,-21 11-1,33-19 41,0 1 0,0-1 0,1 1 0,-1-1 1,0 1-1,0-1 0,0 0 0,0 0 0,0 1 0,0-1 0,0 0 1,0 0-1,0 0 0,0 0 0,0 0 0,0 0 0,0-1 1,0 1-1,0 0 0,0 0 0,0-1 0,0 1 0,0 0 0,0-1 1,0 1-1,0-1 0,0 0 0,1 1 0,-1-1 0,0 1 0,0-1 1,1 0-1,-1 0 0,0 0 0,-1-3-57,1 0-1,-1-1 1,1 1-1,1 0 1,-1 0-1,0-1 1,1 1-1,0-7 1,0-7-31,1 0 0,1-1 0,1 1 0,0 0 0,1 0 0,8-18 0,50-111-54,-45 110 123,512-977 271,-469 907-78,-37 66-84,2-7 166,2 2 0,2 0 0,38-44-1,-63 85-181,0 1-1,1-1 0,0 1 1,0-1-1,1 1 0,-1 1 1,1-1-1,0 1 0,0 0 1,6-2-1,-10 4-25,1 0 0,-1 1-1,1-1 1,-1 1 0,1 0 0,-1-1 0,1 1-1,0 1 1,-1-1 0,1 0 0,-1 0 0,1 1-1,-1 0 1,1-1 0,-1 1 0,0 0 0,1 0-1,-1 0 1,0 1 0,0-1 0,0 0 0,0 1-1,0 0 1,0-1 0,0 1 0,0 0 0,2 3-1,0 1-6,0 1 0,0 0-1,-1 0 1,0 0 0,0 1-1,-1-1 1,0 1 0,3 14-1,-1 10 2,0 1 0,-3 61-1,-4-30-1,-23 117 0,3-82-9,-5 0-1,-67 155 1,32-115-36,-94 148 0,79-165-163,-5-2 0,-5-5 0,-124 127 0,182-210 29,-1-2 0,-2 0 0,0-3 1,-49 31-1,77-55 92,0 1-1,0-2 1,-1 1 0,1 0 0,-1-1 0,0 0 0,1-1-1,-1 1 1,0-1 0,0 0 0,0 0 0,-11-1 0,15 0 24,0-1-1,0 1 1,1-1 0,-1 0 0,0 1 0,0-1 0,0 0 0,0 0 0,1 0 0,-1-1 0,0 1 0,1 0 0,-1-1 0,1 1 0,-3-3-1,2 0-17,-1 0 0,1 0 0,0-1 0,0 1 0,0-1 0,1 1 0,-1-1 0,0-8-1,-1-10-90,1-1 0,1 0 0,4-42 0,3 7 17,24-101 0,7 31 86,75-178 1,81-118 245,63-71 460,39 40 52,-253 400-457,3 2 0,71-67-1,-111 116-200,1-1 0,0 1-1,0 1 1,1-1 0,-1 1-1,1 0 1,0 1 0,7-4-1,-13 7-38,0 0 0,1 0 1,-1-1-1,0 1 0,0 0 0,0 0 0,1 0 0,-1 0 0,0 0 0,0 1 0,0-1 1,0 0-1,0 0 0,1 1 0,-1-1 0,0 1 0,0-1 0,0 1 0,0-1 0,0 1 0,0 0 1,1 1-1,0 1 14,0-1 0,0 1 0,-1 0 1,1-1-1,-1 1 0,0 0 0,0 0 1,0 0-1,0 0 0,0 1 0,-1-1 1,1 5-1,0 14-3,0-1 0,-1 1 1,-2 0-1,0-1 0,-1 1 0,-7 23 1,-49 139 17,1-35-22,-7-2 0,-6-4-1,-6-3 1,-111 151 0,133-216-109,-4-3 1,-3-2-1,-87 75 0,123-121-73,-1-2-1,0-1 0,-2-1 0,0-2 0,-57 27 0,79-42 100,1-1 0,-1 0-1,0 0 1,-1 0 0,-8 0-1,14-2 27,0 0-1,-1 0 1,1 0-1,0 0 0,-1-1 1,1 1-1,0-1 1,0 1-1,0-1 1,-1 0-1,1 0 1,0 0-1,-3-2 0,3 1 0,0 1 0,0-1 0,0 0 0,0 0-1,1 0 1,-1 0 0,1 0 0,0-1-1,-1 1 1,1 0 0,0-1 0,-1-2 0,0-4-23,0 1 0,0-1 0,1 0 1,0-9-1,0-7-37,2 1-1,1-1 1,1 0 0,8-32-1,12-27 2,34-81 0,234-489 179,63 20 82,-35 151 335,-307 467-481,81-104 140,-79 105-107,0 0 0,0 1-1,2 0 1,26-18 0,-39 30-39,-1 1 1,0-1-1,1 1 1,-1-1-1,1 1 1,-1 0-1,1 0 1,-1 0 0,1 0-1,0 0 1,-1 1-1,1-1 1,0 1-1,0 0 1,0 0-1,-1 0 1,1 0 0,0 0-1,4 2 1,-4-1 8,0 1 1,-1 0-1,1 0 1,-1 1 0,1-1-1,-1 0 1,0 1-1,0-1 1,0 1-1,-1 0 1,1 0 0,-1-1-1,1 1 1,-1 0-1,0 1 1,0-1 0,0 0-1,0 4 1,5 18 65,-2 1 0,0 0 0,-1 50 0,-5-1-36,-17 119 0,-1-82-7,-41 128-1,-2-52-5,-8-2-1,-8-4 1,-7-4-1,-9-3 0,-215 297 1,146-272-251,61-91-104,87-95 248,1 0 0,-2-1 0,0-1 0,-25 13 0,36-21 25,0-1 1,-1-1 0,1 1-1,-11 2 1,16-5 13,0 0 1,0 1-1,-1-1 1,1 0-1,0 0 0,0 0 1,0 0-1,-1 0 1,1 0-1,0 0 0,0 0 1,0-1-1,0 1 1,-1 0-1,1-1 0,0 1 1,0-1-1,0 1 1,0-1-1,0 1 0,0-1 1,0 0-1,0 0 1,0 1-1,0-1 0,1 0 1,-1 0-1,0 0 1,0 0-1,1 0 0,-2-2 1,0-4-47,0 0 0,0-1 0,1 1 0,0-1 0,0 1-1,0-1 1,1 1 0,1-1 0,-1 1 0,4-15 0,3-14-55,15-40 0,61-136 8,169-318 204,-12 27 243,-45-17 236,-162 402-503,-4-1 1,-7-2-1,-4 0 1,3-201-1,-21 318-61,0-20-41,-5-42 0,4 57 19,-1 1 0,-1-1-1,1 0 1,-1 1 0,-1-1-1,0 1 1,0 0 0,-5-7-1,-26-32-41,32 43 39,0 1-1,0-1 0,-1 1 0,1 0 0,-1 0 0,0 0 0,0 0 0,0 1 0,-8-4 0,0 6-5,11 1 37,0-1 1,0 1-1,0 0 0,1 0 1,-1 0-1,0 0 1,0 0-1,1 0 0,-1 1 1,1-1-1,-1 0 1,1 0-1,-1 3 0,-8 29 244,1 0 0,-5 59-1,7-44-151,-44 359 205,-28 199-84,-28-8-158,101-577-65,-23 89-58,28-109 32,-1 1 1,1 0 0,-1-1-1,0 1 1,1-1-1,-1 1 1,0-1 0,0 1-1,0-1 1,0 0 0,0 1-1,0-1 1,0 0-1,-1 0 1,1 1 0,-3 0-1,4-2 5,-1 1-1,1-1 0,0 0 1,-1 0-1,1 0 1,-1 0-1,1 0 0,-1-1 1,1 1-1,0 0 1,-1 0-1,1 0 0,0 0 1,-1 0-1,1 0 1,-1-1-1,1 1 0,0 0 1,-1 0-1,1-1 1,0 1-1,-1 0 0,1 0 1,0-1-1,0 1 1,-1-1-1,-8-19-525,2-13 377,2 0 0,1-1-1,2-53 1,1 74 157,6-395 93,73-537 1,-74 912-67,8-71 23,5 0 0,30-101 0,-47 204-31,0 1 1,0-1-1,0 0 1,0 0-1,0 0 1,1 0 0,-1 0-1,0 0 1,1 1-1,-1-1 1,0 0-1,1 0 1,-1 0-1,1 1 1,-1-1-1,1 0 1,-1 0-1,1 1 1,0-1-1,-1 1 1,1-1-1,0 1 1,0-1-1,-1 1 1,1-1-1,0 1 1,0-1-1,0 1 1,1-1-1,-1 3 32,0-1 0,1 1 0,-1-1-1,0 1 1,0 0 0,0-1 0,0 1 0,-1 0 0,1 0-1,0 0 1,-1 0 0,1-1 0,-1 1 0,0 0 0,1 0-1,-1 0 1,0 3 0,6 70 217,-4 80-1,-2-93-190,-9 208 70,-11 0 0,-110 522-1,-74 9-79,195-764-32,7-28-16,1-1 0,-2 1 0,1-1 0,-1 0 0,0 0 0,-1 0 0,-7 12 0,14-43-1057,64-163 317,118-365 829,-31 87 34,-150 450-122,122-388 103,-108 331-53,-4 0 0,-2-2 0,2-125 0,-14 192-51,1-23 13,-1-1-1,-2 1 1,-1-1-1,-1 1 1,-8-30-1,-13-7-2,-3 1 1,-71-121-1,98 183-35,-1 0 0,0 0 1,0 0-1,0 1 0,0-1 0,-1 1 0,1 0 0,-1-1 0,1 1 1,-1 0-1,0 0 0,0 1 0,0-1 0,0 1 0,0-1 1,0 1-1,-6-1 0,-1 0 1,0 1 1,0 0-1,-1 1 1,-15 1-1,9 0 80,-9 1-48,0 2 0,1 0 1,-40 12-1,-76 34 58,50-17-65,21-8-14,20-7-117,0-2 0,-81 15 1,124-29 50,-1-1 0,1 0 1,-1-1-1,0 0 0,1 0 1,-1-1-1,0 1 0,1-2 1,-1 1-1,1-1 0,-9-3 1,12 3 43,1 0 1,0 0 0,0 0-1,0-1 1,1 1 0,-1-1-1,1 1 1,-1-1 0,1 0-1,0 0 1,0 0 0,0 0-1,0-1 1,0 1-1,1 0 1,0-1 0,0 1-1,0-1 1,0 1 0,0-1-1,0 0 1,1 1 0,0-6-1,-1-4 75,1-1 0,1 1 1,0 0-1,1 0 0,0-1 0,1 1 0,0 1 0,1-1 0,1 0 0,0 1 0,0 0 0,1 0 0,1 0 0,0 1 0,1 0 1,17-19-1,-11 15 116,0 2-1,2 0 1,-1 0 0,1 1 0,1 1 0,0 1 0,1 0 0,0 2 0,0 0 0,36-11 0,-13 8 50,1-2 109,46-6-1,-84 19-106,-5 0-222,-1 1 1,0-1-1,0 1 0,0 0 1,1 0-1,-1 0 1,1 0-1,-1 0 1,0 0-1,-2 3 0,-5 2-28,-496 364-679,417-294 533,3 4 0,4 4 0,-91 120 0,138-150 173,29-44 20,-1 0 0,0-1 1,-1 1-1,-14 15 0,20-27-84,1 1 0,0-1-1,0 1 1,1-1-1,-1 1 1,0-1-1,0 0 1,1 1 0,-1-1-1,1 1 1,-1 0-1,2-4 1,50-82 424,121-153 0,-160 223-268,40-50 704,-88 132 343,-372 573-628,317-497-959,-186 224 1,260-347 206,-1-1-1,-26 20 1,36-31 145,-1-1 0,0 0 0,-1 0 0,1-1 1,-1 0-1,0 0 0,0-1 0,-11 2 0,19-4 72,0-1 0,-1 0 1,1 1-1,0-1 0,0 0 0,-1 0 0,1 0 0,0 0 1,-1 0-1,1 0 0,0 0 0,0-1 0,-2 1 1,2-1 15,1 0 0,-1 0 1,1 1-1,-1-1 1,1 0-1,0 0 0,-1 0 1,1 0-1,0 1 0,-1-1 1,1 0-1,0 0 1,0 0-1,0 0 0,0 0 1,0 0-1,0 0 1,0 0-1,0 1 0,0-1 1,0 0-1,1 0 1,-1 0-1,0 0 0,1 0 1,0 0-1,2-10 14,0 0-1,1 0 1,1 1-1,0 0 1,0 0 0,9-11-1,51-62 160,-64 83-153,475-497 997,-203 224-355,-249 244-378,-20 24-118,0-1 1,0 1-1,1 1 1,0-1-1,5-4 1,-16 21 260,-122 152-81,-187 219-32,-29-19-318,310-332-103,-57 42-1,84-69 99,0-1-1,0 0 1,0-1 0,-10 4-1,16-6 13,1-1 1,-1 0-1,0 1 0,1-1 1,-1 0-1,0 1 1,1-1-1,-1 0 0,0 0 1,1 0-1,-1 0 0,0 1 1,0-1-1,1 0 0,-1 0 1,0-1-1,1 1 0,-1 0 1,0 0-1,0 0 0,1 0 1,-1-1-1,0 1 0,1 0 1,-1 0-1,0-1 0,1 1 1,-1-1-1,1 1 0,-1-1 1,1 1-1,-1-1 1,1 1-1,-1-1 0,1 1 1,-1-1-1,1 1 0,-1-1 1,1 0-1,0 1 0,0-1 1,-1 0-1,1 1 0,0-1 1,0 0-1,0 0 0,-1 1 1,1-1-1,0 0 0,0 1 1,0-1-1,0 0 0,1 0 1,-1 1-1,0-1 0,0 0 1,0 1-1,1-2 1,1-8-17,0 1 1,1 0-1,0 0 1,0-1 0,1 2-1,6-13 1,40-51 67,-35 50-21,302-394 795,12-18-289,-269 349-436,4 4 1,74-75 0,-115 137 106,-23 18-186,0 1 1,0 0 0,0 0-1,0 0 1,1-1-1,-1 1 1,0 0-1,0 0 1,0 0-1,0 0 1,1 0 0,-1-1-1,0 1 1,0 0-1,0 0 1,1 0-1,-1 0 1,0 0-1,0 0 1,1 0-1,-1 0 1,0 0 0,0 0-1,1 0 1,-1 0-1,0 0 1,0 0-1,1 0 1,-1 0-1,0 0 1,0 0 0,0 0-1,1 0 1,-1 0-1,0 0 1,0 0-1,0 0 1,1 1-1,-1-1 1,0 0 0,0 0-1,0 0 1,1 0-1,-1 1 1,0-1-1,0 0 1,0 0-1,0 0 1,0 1-1,0-1 1,1 0 0,-1 0-1,0 0 1,0 1-1,0-1 1,0 0-1,0 0 1,0 1-1,0-1 1,0 0 0,0 0-1,0 1 1,0-1-1,0 0 1,0 0-1,0 0 1,0 1-1,0-1 1,-9 28 102,-103 165 154,73-129-224,-279 413 141,218-347-124,-176 179 0,-268 169-447,359-323 97,-49 39 189,-141 122-97,-132 99-1187,488-400 1294,9-6-10,0-1 0,-1 0 0,0 0 0,0-1 0,-1-1 0,-16 7-1,28-13 92,-1 1-1,1-1 0,0 0 1,0 0-1,-1 0 0,1 0 0,0 0 1,0 0-1,-1 0 0,1 0 1,0 0-1,-1 0 0,1 0 0,0 0 1,0 0-1,-1 0 0,1 0 1,0 0-1,-1 0 0,1 0 0,0 0 1,0 0-1,-1 0 0,1-1 1,0 1-1,0 0 0,-1 0 0,1 0 1,0 0-1,0-1 0,0 1 1,-1 0-1,1 0 0,0 0 0,0-1 1,0 1-1,0 0 0,0 0 1,-1-1-1,1 1 0,0 0 0,0 0 1,0-1-1,0 1 0,0 0 1,0-1-1,0 1 0,0 0 0,0 0 1,0-1-1,0 1 0,0-1 1,5-21-186,7-3 183,0 0 1,2 0-1,1 1 0,35-42 1,-37 49 24,276-346 278,79-105-172,-245 281 119,-182 264 985,-38 53-1073,-292 382 197,-27-18-1125,393-468 594,-37 36-242,53-55 334,0-1 0,0-1-1,0 1 1,-1-1 0,0 0 0,-11 4-1,19-9 89,0 1-1,-1-1 1,1 0-1,0 0 0,0 0 1,0 0-1,-1 0 1,1 0-1,0 0 0,0 0 1,0 1-1,-1-1 1,1 0-1,0 0 0,0 0 1,0 0-1,-1 0 1,1 0-1,0 0 0,0 0 1,-1 0-1,1 0 1,0-1-1,0 1 1,0 0-1,-1 0 0,1 0 1,0 0-1,0 0 1,0 0-1,0 0 0,-1 0 1,1-1-1,0 1 1,0 0-1,0 0 0,0 0 1,-1 0-1,1-1 1,0 1-1,0 0 0,0 0 1,0 0-1,0 0 1,0-1-1,0 1 0,0 0 1,0 0-1,0 0 1,-1-1-1,1 1 1,0 0-1,0 0 0,0-1 1,0 1-1,0 0 1,1 0-1,-1 0 0,0-1 1,0 1-1,0 0 1,0 0-1,0 0 0,0-1 1,0 1-1,0 0 1,1 0-1,0-7-101,0 0-1,1 0 1,0 0 0,1 1-1,-1-1 1,6-8-1,67-108-96,256-360 584,129-200 860,-86 42-527,-57-24-49,-303 638 395,-25 76-485,-14 25-508,-55 112 0,51-123-47,-641 1238 333,418-889-695,-316 394-1,507-734-1223,91-111-239,-27 36 1821,-1-1-1,1 1 0,-1 0 0,0-1 0,-1 0 0,1 1 0,-1-1 1,1 0-1,0-5 0,-2 9-19,-1 0 0,1-1 0,-1 1 0,1 0 0,0 0 0,-1 0 0,1 0 0,-1 0 0,1 0 0,0 0 0,-1 0 0,1 0 0,-1 0 0,1 0 0,0 0 1,-1 0-1,1 0 0,-1 0 0,1 0 0,0 0 0,-1 1 0,1-1 0,-1 0 0,1 0 0,0 1 0,-1-1 0,1 0 0,-21 14 125,1 0 0,1 1 0,0 1 0,-25 28-1,21-21-78,-21 21 0,-83 77 113,103-100-147,-1-2 0,-1-1 1,-38 21-1,36-27-133,28-12 102,-1 0-1,0 0 1,0 0 0,1 0-1,-1 0 1,0 0 0,0 0-1,0 0 1,1 0 0,-1 0-1,0 0 1,0 0 0,1 0-1,-1-1 1,0 1 0,0 0-1,1 0 1,-1-1 0,-1 0-1,1-1-36,0 0 0,0-1 0,0 1 0,1 0 0,-1-1 0,0 1 0,1-1 0,0 1-1,0-1 1,0 1 0,0-1 0,0 1 0,0-1 0,0 1 0,1-1 0,-1 1 0,1-1 0,1-2 0,10-41-55,2 1 0,38-81 0,-41 102 135,24-56 155,54-127 392,-72 158-309,-1 0 0,12-68 0,-25 103-210,-1 0-1,0 0 1,-2-1-1,1 1 1,-2-1 0,0 1-1,-4-22 1,3 30 7,1 1 0,-1-1-1,0 1 1,-1 0 0,1 0 0,-1 0 0,0 0 0,0 0 0,-1 1 0,1-1-1,-1 1 1,0 0 0,0 0 0,-1 0 0,1 1 0,-1-1 0,0 1-1,0 0 1,0 1 0,-10-5 0,-74-21 220,69 24-211,-1-2-1,1-1 0,0 0 0,0-1 0,1-2 0,-27-16 1,46 26-56,-1 0 0,1 0 0,-1-1 0,1 1 0,-1 0 0,1-1 0,0 1 0,-1 0 0,1-1 0,-1 1 0,1 0 0,0-1 0,-1 1 0,1-1 0,0 1 0,-1-1 0,1 1 0,0 0 0,0-1 0,-1 1 0,1-1 0,0 0 0,0 1 0,0-1 0,0 1 0,0-1 0,0 1 0,0-1 0,0 1 0,0-1 0,0 1 0,0-2 0,1 1 8,0 0 1,0 1-1,0-1 0,0 0 1,0 1-1,0-1 0,0 1 1,0-1-1,0 1 0,0-1 0,1 1 1,-1 0-1,0-1 0,1 1 1,53-4 293,-48 4-280,12-1-16,-11 0-15,1 0 0,0 1-1,-1 0 1,14 3 0,-20-3-29,0 0 0,-1 1 0,1-1 0,-1 1 0,1-1 0,0 1 0,-1 0 0,0-1 0,1 1 0,-1 0 0,1 0 0,-1 0 0,0 0 0,0 0 0,0 1 0,0-1 1,0 0-1,0 1 0,0-1 0,0 0 0,0 1 0,0-1 0,-1 1 0,1-1 0,-1 1 0,1-1 0,-1 1 0,1 0 0,-1 1 0,0 4-26,0 0 0,0 0 0,0 0 0,-1 0 1,0 0-1,-1 0 0,1 0 0,-1-1 0,-1 1 0,1-1 0,-6 10 0,-5 7 72,-29 37 0,18-26-31,12-14 34,10-15-4,-1 0 0,0 0 0,0 0 0,0-1 0,-1 0 0,-6 7 0,10-11-23,-1 0 0,1 0 1,0 0-1,0 0 0,-1 0 0,1 0 0,0 0 1,0-1-1,-1 1 0,1 0 0,0 0 1,0 0-1,0 0 0,0-1 0,-1 1 0,1 0 1,0 0-1,0 0 0,0-1 0,0 1 0,0 0 1,-1 0-1,1-1 0,0 1 0,0 0 1,0 0-1,0-1 0,0 1 0,0 0 0,0 0 1,0-1-1,0 1 0,0 0 0,0 0 0,0-1 1,0 1-1,0 0 0,0 0 0,1-1 1,-2-16-249,1 16 225,16-271 179,-16 248-130,1-14-29,-2 0 0,-1 0 0,-13-66 0,3 61-26,-20-49 0,26 77 6,-1 0-1,0 1 1,-1 0 0,0 1 0,-1 0-1,-21-23 1,7 16 165,20 19-105,0-1 0,0-1 1,1 1-1,-1 0 0,1 0 1,-1-1-1,1 0 0,0 1 0,0-1 1,0 0-1,0 0 0,0 0 0,1 0 1,0-1-1,-1 1 0,1 0 1,0-4-1,-2-11-102,1 0 0,1 0 1,2-29-1,0 12 207,-1 34-137,0 1-1,0-1 0,0 1 1,0-1-1,0 0 1,0 1-1,0-1 0,0 1 1,0-1-1,0 0 1,0 1-1,-1-1 0,1 1 1,0-1-1,0 1 1,-1-1-1,1 1 1,0-1-1,0 1 0,-1-1 1,1 1-1,-1-1 1,1 1-1,0-1 0,-1 1 1,1 0-1,-1-1 1,1 1-1,-1 0 0,0-1 1,0 1 32,0 0 0,0 0-1,-1 0 1,1 0 0,0 1 0,0-1 0,0 0 0,0 1-1,0-1 1,0 0 0,0 1 0,0-1 0,0 1 0,-1 1-1,-31 27 555,-8 22-215,-62 102 1,40-55-167,-13 20 11,-49 69-20,100-153-182,-3-1 1,0-1 0,-40 33-1,-180 171-93,242-229 78,1-1-6,0 0-1,0-1 1,-1 1 0,0-1 0,0 0-1,-11 6 1,16-32-908,1-148 1291,0 164-369,-1 0 0,0-1 1,0 1-1,0 0 0,0 0 1,-1 0-1,0 0 0,0 0 1,-1 0-1,-3-6 0,-37-46 75,18 25 5,-2-9-33,-31-66-1,-1-1-109,56 104 50,0-1-1,-1 1 1,0 0 0,0 0 0,0 1 0,0-1-1,-1 1 1,1 0 0,-1 0 0,0 1 0,0-1-1,0 1 1,0 0 0,0 0 0,-8-1 0,-22-10-53,33 12 72,0 0 0,0 1 1,0-1-1,0 0 0,0 1 0,0 0 0,0-1 1,0 1-1,0 0 0,0 0 0,-1 0 0,1 0 1,0 0-1,0 1 0,0-1 0,0 1 0,0-1 1,0 1-1,0 0 0,0 0 0,0 0 0,0 0 1,-2 2-1,-3 2 38,1 1-1,-1 0 1,1 1 0,-8 11 0,0 0-16,-159 224 233,89-116-187,-71 88-13,-159 252 68,92-104 34,119-201-113,-68 84-134,-24 39-20,153-215 73,3 3 1,3 1 0,4 1 0,-28 93 0,38-90 65,2-10 120,-20 116 0,39-145-225,20-37-109,6-3 228,0-1-1,0-2 1,45-13 0,-37 9-33,593-102 838,-338 68-429,-157 21-258,220-31 530,-273 46-362,0 3 1,125 10 0,-80 5-240,232 30 68,-330-36-141,-24-5-23,0 0 0,-1 1-1,1-1 1,0 0-1,0 0 1,0 0 0,-1 0-1,1 1 1,0-1-1,0 0 1,-1 1 0,1-1-1,0 1 1,0-1-1,-1 1 1,1-1 0,-1 1-1,1-1 1,0 1-1,-1-1 1,1 1 0,0 1-1,-13 4-186,-106 15 118,64-12 89,-1213 132-2526,1094-125 1364,381-61 1185,26-16 205,-139 36-140,735-187 795,-481 139-403,-263 60-83,170-2 0,-247 15-297,0 1 0,1 0 0,-1 0 0,0 1 0,0 1 0,17 5 1,-23-6-96,0-1 0,0 1 0,1-1 0,-1 1 0,0 0 0,-1 0 1,1 0-1,0 1 0,-1-1 0,1 0 0,-1 1 0,1 0 1,-1 0-1,0-1 0,-1 1 0,1 1 0,0-1 0,-1 0 0,2 4 1,-3-6-28,0 0 0,0 0 1,1-1-1,-1 1 0,0 0 1,0 0-1,0-1 0,-1 1 0,1 0 1,0 0-1,0-1 0,0 1 1,0 0-1,-1-1 0,1 1 1,0 0-1,-1-1 0,1 1 1,-1 0-1,1-1 0,0 1 1,-1-1-1,1 1 0,-1-1 1,0 1-1,1-1 0,-1 1 1,-1 0-1,-13 8 1,-1 0 0,0-1-1,-1-1 1,0 0 0,0-1 0,-35 7 0,10-2 5,-89 24-90,-2-6-1,0-5 1,-270 12-1,292-31-20,122-5 115,32 0 44,64-9-1,398-76 153,4-36-95,-262 60 10,-220 55-11,1 1 1,0 1-1,0 2 1,29 0-1,-58 12-214,-5 0 157,0 1 1,0-1-1,-10 11 0,-12 19 26,15-17-57,0-1 1,2 2-1,0 0 0,2 0 0,-10 37 0,19-61-20,0 0 1,0 0-1,0 0 0,0 0 0,0 0 0,0 0 0,0 0 0,0 0 0,0 0 0,0 0 0,0 0 0,0 0 0,0 0 0,0 0 0,0 0 1,-1-1-1,1 1 0,0 0 0,0 0 0,0 0 0,0 0 0,0 0 0,0 0 0,0 0 0,0 0 0,0 0 0,0 0 0,0 0 1,0 0-1,0 0 0,0 0 0,0 0 0,-1 0 0,1 0 0,0 0 0,0 1 0,0-1 0,0 0 0,0 0 0,0 0 0,0 0 0,0 0 1,0 0-1,0 0 0,0 0 0,0 0 0,0 0 0,0 0 0,-4-13-224,-3-21-274,7 33 490,-2-10-23,-67-308-301,54 264 336,-3 0-1,-2 1 0,-42-80 0,58 125-18,-1 1-1,0 0 1,0 1-1,-1-1 1,0 1-1,0 1 1,-14-13-1,16 17-1,1 0 0,-1 0 0,1 0 0,-1 0 0,0 1 0,1-1 0,-1 1 0,0 0 0,0 0 0,0 1 0,0-1 0,0 1 0,0 0 0,0 0 0,0 0 0,0 0 0,0 1 0,0 0 0,0-1 0,-5 3 0,-4 3 30,-1 0-1,1 0 0,0 1 0,1 1 1,-1 0-1,1 1 0,1 0 0,-15 16 1,-83 97 190,80-87-177,-9 10 21,20-21-37,-1-2-1,-1 0 1,-44 36 0,60-55-8,-1 0-1,1 0 1,-1-1 0,0 1 0,0-1 0,0 0-1,0 0 1,-10 2 0,13-4-9,0 0 0,-1 0 0,1 0 0,0 0 0,0 0 0,-1 0 1,1 0-1,0-1 0,-1 1 0,1-1 0,0 0 0,0 1 0,0-1 0,0 0 0,0 0 0,0-1 1,0 1-1,0 0 0,0-1 0,0 1 0,0-1 0,-1-2 0,-2-3-57,0 0 0,1 0-1,0 0 1,0-1 0,1 1 0,0-1 0,-4-15-1,-10-63-209,14 67 267,-23-191 91,14 100 31,11 88 287,9 38 351,-1-1-758,13 23 103,2-1 0,2-2 0,1 0 0,43 46 0,-11-22-41,91 73 1,-83-82-38,3-3 1,141 74-1,162 37 246,-302-129-144,-46-19-83,1 0 1,33 8-1,-57-20-74,1 0 1,-1 1-1,1-1 0,-1 1 1,0-1-1,0 0 0,0 1 1,0-1-1,0 0 1,0 1-1,0-1 0,-1-3 1,-6-23-120,-2 1-1,0-1 1,-19-37 0,-4-8-85,23 47 196,-16-40-30,3 0 1,-15-80 0,37 146 76,0 0-1,0 0 1,0 0 0,0 0 0,0 0-1,0 0 1,1 0 0,-1 0-1,0 0 1,0 0 0,0 0-1,0 0 1,0 0 0,0 0-1,1 0 1,-1 0 0,0 0-1,0 0 1,0 0 0,0 0-1,0 0 1,0 0 0,1 0-1,-1 0 1,0 0 0,0 0-1,0 0 1,0 0 0,0 0 0,0-1-1,0 1 1,0 0 0,1 0-1,-1 0 1,0 0 0,0 0-1,0 0 1,0 0 0,0-1-1,0 1 1,0 0 0,0 0-1,0 0 1,0 0 0,0 0-1,0 0 1,0-1 0,0 1-1,0 0 1,0 0 0,0 0 0,0 0-1,0 0 1,0 0 0,0-1-1,0 1 1,0 0 0,0 0-1,0 0 1,0 0 0,0 0-1,0 0 1,0 0 0,0-1-1,0 1 1,-1 0 0,1 0-1,0 0 1,13 13 282,296 454 176,-298-450-442,11 21-21,-1 0 1,-2 2 0,22 66-1,-40-105-3,-1 0 0,0 1 0,1-1 0,-1 0 0,0 1-1,0-1 1,0 0 0,0 1 0,0-1 0,0 0 0,0 0-1,0 1 1,-1 2 0,1-4-6,0 0-1,-1 1 1,1-1 0,0 1-1,-1-1 1,1 0 0,0 0-1,-1 1 1,1-1-1,0 0 1,-1 1 0,1-1-1,-1 0 1,1 0 0,0 0-1,-1 1 1,1-1 0,-1 0-1,1 0 1,-1 0-1,1 0 1,-1 0 0,1 0-1,-1 0 1,1 0 0,-1 0-1,-4-1-22,0 0-1,0-1 1,0 1-1,0-1 1,0 0 0,-5-3-1,-16-10 30,0 0 0,1-2 0,1-1 0,1-1 0,-39-40 0,-94-125-100,139 162 89,-325-431-391,322 427 374,3 3-17,-34-35-1,46 54 30,1-1 0,-2 1-1,1 0 1,0 0 0,-1 1 0,1-1-1,-1 1 1,0 0 0,0 1-1,-1 0 1,1 0 0,-9-2 0,13 4 23,1 0 0,-1 0 0,0-1 0,1 2 1,-1-1-1,0 0 0,1 0 0,-1 0 0,0 1 1,1-1-1,-1 1 0,0-1 0,1 1 0,-1 0 1,1 0-1,-1 0 0,1-1 0,0 1 0,-1 1 1,1-1-1,0 0 0,0 0 0,0 0 0,-1 1 0,1-1 1,1 0-1,-1 1 0,0-1 0,0 1 0,0-1 1,1 1-1,-1 2 0,-2 6 46,0 0-1,1 0 1,1 0 0,-1 15 0,2-24-43,-1 60 156,2 0 1,3 0-1,21 113 0,64 181 264,-62-256-281,2 2 12,18 74 137,-39-140-268,-2 0 0,2 70 0,-8-105-33,0 1 1,0-1-1,0 0 0,0 1 0,0-1 0,0 0 1,0 0-1,0 1 0,0-1 0,0 0 1,0 1-1,0-1 0,0 0 0,0 1 1,0-1-1,0 0 0,0 0 0,-1 1 1,1-1-1,0 0 0,0 0 0,0 1 1,0-1-1,-1 0 0,1 0 0,0 1 1,0-1-1,-1 0 0,1 0 0,0 0 1,0 0-1,-1 1 0,1-1 0,0 0 1,0 0-1,-1 0 0,1 0 0,-1 0 0,-12-6-210,-15-21 4,-11-23-28,3-2 0,-50-91 0,-41-126 88,-52-233 55,112 296 81,62 190 26,5 11-1,-1 1 0,0 0 0,-1-1 0,1 1 0,-1 0 0,0 0 0,0 0 0,0 0 0,0 0 0,-1 0 0,0 1 0,1-1 0,-1 1 0,-7-6 0,9 8 2,1 1 0,-1 0 0,1 0 0,-1 0 0,1-1 0,-1 1 0,0 0 0,1 0 0,-1 0 0,1 0 0,-1 0 0,1 0 0,-1 0 1,0 0-1,1 0 0,-1 1 0,1-1 0,-1 0 0,1 0 0,-1 0 0,1 1 0,-1-1 0,1 0 0,-1 1 0,1-1 0,-1 0 0,1 1 0,-1-1 0,1 1 0,-12 23 493,1 20-212,3 0 0,-4 47-1,7-45-199,-35 371 378,11-89 54,29-318-484,-6 28 48,6-37-89,0 1-1,-1-1 0,1 0 1,0 0-1,-1 0 0,1 0 1,-1 0-1,1 0 0,-1 0 0,1 0 1,-1 0-1,0 0 0,0 0 1,1 0-1,-1 0 0,0 0 1,0-1-1,0 1 0,0 0 1,0-1-1,0 1 0,0 0 1,0-1-1,-2 1 0,2-1-8,0 0 0,0 0 1,0 0-1,0 0 0,0 0 0,0 0 0,0 0 0,0-1 0,0 1 0,0 0 0,0-1 0,0 1 0,0 0 1,0-1-1,0 1 0,1-1 0,-1 0 0,0 1 0,0-1 0,1 0 0,-1 1 0,0-1 0,0-1 0,-14-25-120,13 22 100,-14-31-106,3 0-1,1-2 1,2 1-1,-8-51 1,-9-163-90,19 168 154,-20-228-128,27 292 188,0 9 6,0 0 1,0 1-1,0-1 1,-1 1-1,-1-1 1,-6-16-1,9 25 9,0 1 0,0 0 0,0 0 0,0 0 0,0-1-1,0 1 1,0 0 0,0 0 0,-1 0 0,1-1 0,0 1 0,0 0-1,0 0 1,0 0 0,0 0 0,0-1 0,-1 1 0,1 0 0,0 0-1,0 0 1,0 0 0,0 0 0,-1-1 0,1 1 0,0 0 0,0 0-1,0 0 1,-1 0 0,1 0 0,0 0 0,0 0 0,0 0 0,-1 0 0,1 0-1,0 0 1,0 0 0,0 0 0,-1 0 0,1 0 0,0 0 0,0 0-1,0 0 1,-1 0 0,1 0 0,0 0 0,0 0 0,0 1 0,-1-1-1,1 0 1,-7 13 49,-3 16 52,1 1 0,2 0 1,-5 32-1,6-26-54,-29 171 152,-25 130 170,36-229-136,-40 112 1,11-88 100,45-116-308,0-2 0,0 1 1,-2-1-1,0-1 1,0 0-1,-16 15 0,25-26-30,-1 0-1,0 0 1,0 0-1,0 0 1,0-1-1,-1 1 1,1-1-1,0 1 1,-1-1-1,1 0 1,-1 0-1,1 0 1,-1 0-1,0 0 1,1-1-1,-1 1 1,0-1-1,-4 0 1,6 0-6,-1 0 1,1-1-1,0 1 0,0-1 1,0 1-1,0-1 0,0 1 1,1-1-1,-1 0 0,0 0 1,0 1-1,0-1 0,0 0 1,1 0-1,-1 0 0,0 0 1,1 0-1,-1-1 0,-1-2-17,1 1 0,-1-1 0,1 0 0,0 0 0,1 0 0,-1 0 0,0-5 0,1-39-118,1 1 0,12-78 1,31-102 157,-9 51 45,-20 85-60,-5-1 1,-1-179-1,-9 268-2,-1 0 1,1 0-1,0 0 1,-1 0 0,0 0-1,0 0 1,0 0-1,-2-4 1,2 6 2,1 1 1,-1-1-1,1 1 1,0-1 0,-1 1-1,1 0 1,-1-1-1,1 1 1,-1-1-1,0 1 1,1 0 0,-1-1-1,1 1 1,-1 0-1,0 0 1,1 0-1,-1-1 1,1 1 0,-1 0-1,0 0 1,1 0-1,-1 0 1,0 0-1,1 0 1,-1 0 0,0 0-1,1 0 1,-1 1-1,1-1 1,-1 0-1,0 0 1,1 1 0,-1-1-1,1 0 1,-1 0-1,0 1 1,1-1-1,-1 1 1,1-1 0,-1 1-1,1-1 1,0 0-1,-1 1 1,1 0-1,-1-1 1,1 1 0,0-1-1,-1 2 1,-11 14 29,1 0 1,1 1 0,1 0-1,0 1 1,1 0 0,-8 26-1,4-13-4,-103 292 128,-60 146 267,169-453-381,-2 2 3,0-1 0,-21 33 0,28-47-45,-1-1 1,1 1-1,-1-1 0,0 1 1,0-1-1,-1 0 0,1 0 1,0 0-1,-1 0 0,1 0 1,-1 0-1,1-1 1,-1 1-1,0-1 0,0 0 1,0 0-1,1 0 0,-1 0 1,0 0-1,-1-1 0,1 1 1,0-1-1,0 0 1,0 0-1,-4 0 0,6 0-6,0-1-1,-1 1 1,1-1-1,0 1 1,0-1-1,-1 1 0,1-1 1,0 0-1,0 0 1,0 0-1,0 0 1,0 1-1,0-1 1,0 0-1,0-1 1,0 1-1,0 0 1,1 0-1,-1 0 0,0 0 1,1-1-1,-1 1 1,0-2-1,-5-37-132,6 30 103,-2-30-37,3 0 0,1 0 0,8-45 0,31-124 56,-9 57 54,-20 90-69,-4-1 0,2-74 0,-10 136 28,1 0 1,-1 0 0,0 0-1,0 0 1,0 0-1,0-1 1,0 1-1,0 0 1,0 0 0,-1 0-1,1 0 1,0 0-1,0 0 1,-1 0 0,1 0-1,-1 0 1,1 0-1,-1 0 1,1 0-1,-1 0 1,0 0 0,0 0-1,1 0 1,-1 0-1,0 1 1,0-1 0,0 0-1,0 1 1,-1-2-1,0 3-2,0-1-1,0 0 1,-1 1-1,1-1 1,0 1-1,0 0 1,0 0-1,0 0 0,0 0 1,1 0-1,-1 0 1,0 0-1,0 1 1,1-1-1,-1 1 1,1-1-1,-3 3 1,-18 23 11,1 0 0,1 2-1,2 0 1,-18 37 0,24-44 5,-84 159 73,-64 115 313,152-282-350,-1 2 7,0 0 0,-2-1 0,1 0 0,-14 13 1,24-28-52,-1 1 0,1 0 1,0-1-1,-1 1 1,1-1-1,0 1 1,-1-1-1,1 1 1,-1-1-1,1 0 1,-1 1-1,1-1 1,-1 0-1,1 1 1,-1-1-1,0 0 1,1 1-1,-1-1 0,1 0 1,-1 0-1,0 0 1,1 0-1,-1 0 1,1 1-1,-1-1 1,0 0-1,1 0 1,-1-1-1,0 1 1,1 0-1,-1 0 1,1 0-1,-1 0 1,0 0-1,1-1 0,-1 1 1,1 0-1,-1-1 1,1 1-1,-1 0 1,1-1-1,-2 0 1,1-1-10,0-1 1,0 1-1,0-1 1,0 0 0,0 1-1,1-1 1,-1 0-1,1 0 1,0-3-1,-2-28-9,2 1 0,2 0 0,1 0 1,8-36-1,38-132 88,-28 121-80,-7 30 8,33-170-10,-46 203-17,-1 17 31,0 0-1,0 0 0,0 0 0,0 0 0,0 0 1,0 0-1,0 0 0,0 0 0,0 0 0,0-1 1,0 1-1,0 0 0,0 0 0,0 0 0,0 0 1,-1 0-1,1 0 0,0 0 0,0 0 1,0 0-1,0 0 0,0 0 0,0 0 0,0 0 1,0 0-1,0 0 0,0 0 0,-1 0 0,1 0 1,0 0-1,0 0 0,0 0 0,0 0 0,0 0 1,0 0-1,0 0 0,0 0 0,0 0 0,0 0 1,-1 0-1,1 0 0,0 0 0,0 0 0,0 0 1,0 0-1,0 0 0,0 0 0,0 0 1,0 0-1,0 0 0,0 0 0,0 0 0,0 0 1,-1 0-1,1 0 0,0 1 0,0-1 0,0 0 1,0 0-1,0 0 0,0 0 0,0 0 0,0 0 1,0 0-1,0 0 0,-16 29 68,12-21-58,-60 119 33,-102 193 44,-23-12 76,158-265-152,-39 42-1,61-75-12,0 0-1,0-1 0,-1-1 1,0 1-1,-1-2 0,0 1 1,0-2-1,0 1 0,-1-1 1,-13 4-1,25-10-6,-1 1 1,0-1-1,0 0 1,0 1-1,0-1 0,0 0 1,0 0-1,0 0 1,0 0-1,0 0 0,0 0 1,0 0-1,0 0 1,0 0-1,0 0 0,0-1 1,0 1-1,0 0 1,0-1-1,0 1 0,0-1 1,1 1-1,-1-1 1,0 1-1,0-1 0,0 1 1,1-1-1,-1 0 1,0 0-1,1 1 1,-1-1-1,0 0 0,1 0 1,-1 0-1,1 1 1,0-1-1,-1 0 0,1 0 1,0 0-1,-1 0 1,1 0-1,0 0 0,0 0 1,0-2-1,-1-3-25,1 0 0,0 0-1,1 0 1,0 0 0,0 0-1,3-11 1,11-26-86,3 0 1,32-56-1,-23 45 90,7-12 10,1 0-15,-3-2 0,37-111 1,-66 169-14,-1 0 0,0 0 0,-1-1 0,0 1 0,-1-15 0,0 20 8,0 4 29,0 0 1,0 1 0,0-1 0,0 0 0,0 0 0,0 0-1,0 0 1,0 0 0,0 0 0,-1 1 0,1-1 0,0 0 0,-1 0-1,1 0 1,-1 1 0,1-1 0,-1 0 0,1 1 0,-1-1-1,1 0 1,-1 1 0,0-1 0,1 0 0,-1 1 0,0-1-1,0 1 1,1 0 0,-1-1 0,0 1 0,0-1 0,0 1-1,0 0 1,1 0 0,-3-1 0,0 1 2,1 0 1,-1 0-1,0 1 1,1-1-1,-1 1 1,0-1-1,1 1 1,-1 0-1,1 0 1,-1 0-1,1 0 1,-5 3-1,-12 12 9,0 0 0,1 1 0,1 1 0,1 1 0,-20 29 0,23-31 4,-191 267 230,123-166-59,66-96-95,-1-1 0,0 0 1,-2-1-1,0-1 0,-2 0 1,-22 16-1,19-25-81,23-10-2,-1 0 0,1 0 0,-1 0 0,1 0 0,-1 0 0,1 0 0,0 0 0,-1 0 0,1 0 0,-1 0 0,1 0 0,-1 0 0,1-1 0,-1 1 0,1 0 0,0 0 0,-1-1 0,1 1 0,0 0 0,-1-1 0,1 1 0,0 0 0,-1-1 0,1 1 0,0 0 0,-1-1 0,1 0 0,-1-2-15,0-1-1,1 1 1,0-1 0,-1 1 0,1-1 0,1 0-1,-1 1 1,0-1 0,1 1 0,0-1 0,1-4-1,11-28-36,1 0 0,1 1 0,2 1 0,35-53 0,-45 75 54,354-511 94,-285 427-109,105-103 0,-136 155 5,2 2 1,1 3-1,3 2 0,64-37 1,-105 68 24,1 1 1,1-1-1,-1 2 1,1 0-1,-1 0 0,1 1 1,0 0-1,0 1 1,1 1-1,-1 0 1,0 1-1,1 0 1,-1 0-1,0 1 1,0 1-1,0 0 1,0 1-1,0 0 1,0 1-1,-1 1 1,1-1-1,-1 2 1,0-1-1,-1 2 1,1-1-1,-1 2 1,10 9-1,16 15 102,-1 1-1,53 68 1,45 85 106,-87-116-127,4-2 0,87 93-1,-115-141-95,0-1 0,2 0 0,0-2 0,1-1 1,1-1-1,1-1 0,0-1 0,0-2 0,1 0 0,0-2 0,1-1 0,0-2 0,1 0 0,-1-2 0,1-1 0,0-2 0,-1-1 1,32-3-1,-21-2-6,-1-1 0,0-2 0,-1-2 0,0-1 0,0-2 0,-1-1 0,-1-3 0,-1 0 0,0-3 0,-1 0 0,-1-3 0,-2 0 0,34-32 0,115-134-22,-30 31-14,-135 143 41,1 1-1,1 0 0,0 2 1,1 0-1,0 1 0,22-10 1,-30 16 2,1 1 1,0 0-1,0 1 0,0 0 1,0 0-1,1 1 1,-1 1-1,0 0 0,1 1 1,-1 0-1,1 0 0,16 4 1,-22-2 0,0 0 0,-1 0 0,1 1 0,-1 0 0,1 0 0,-1 1 0,0-1 0,0 1 0,0 0-1,-1 0 1,1 1 0,-1-1 0,0 1 0,0 0 0,-1 0 0,1 1 0,-1-1 0,-1 1 0,6 11 0,1 8-11,-1 0 0,0 1 0,3 32 0,4 95 131,-11-100-82,-4-51-38,0 0-1,0 0 0,0 0 1,0 0-1,1 1 1,-1-1-1,1 0 1,0 0-1,0 0 0,-1 0 1,1-1-1,2 4 1,-2-5-9,-1 1 1,1-1 0,-1 0-1,1 1 1,-1-1 0,1 1-1,-1-1 1,1 0 0,0 0 0,-1 1-1,1-1 1,-1 0 0,1 0-1,0 0 1,-1 0 0,1 0-1,0 1 1,-1-1 0,1 0 0,0-1-1,-1 1 1,1 0 0,0 0-1,-1 0 1,2-1 0,3-1-13,0-1 1,0 0-1,0 0 1,0-1-1,0 0 0,6-6 1,-7 6 65,-3 3-52,0 1 0,0-1 1,-1 1-1,1-1 0,-1 1 0,1-1 0,-1 0 0,1 1 0,-1-1 0,1 0 0,-1 0 1,1 1-1,-1-1 0,0 0 0,1 0 0,-1 0 0,0 1 0,0-1 0,0 0 0,0 0 1,0 0-1,0 0 0,0 1 0,0-1 0,0 0 0,0 0 0,0 0 0,0 0 0,-1 1 1,1-1-1,0 0 0,0 0 0,-1 0 0,1 1 0,-1-1 0,1 0 0,-1 0 0,0 0 1,-4-4-1,1 1 0,-1 0 1,0 1-1,-9-7 0,-8-5 70,18 11-67,0 0 0,0 0 0,1 0 1,0-1-1,0 1 0,0-1 0,0 0 1,0 0-1,1 0 0,0 0 0,-1-6 0,2 9-6,1-1 0,-1 1-1,1 0 1,0-1-1,0 1 1,0-1-1,0 1 1,0-1-1,1 1 1,-1-1 0,1 1-1,-1-1 1,1 1-1,0 0 1,0-1-1,0 1 1,1 0-1,-1 0 1,0 0 0,1 0-1,-1 0 1,1 0-1,0 0 1,-1 1-1,1-1 1,4-2-1,21-12 25,1 1 0,0 1 0,2 1 0,-1 2 0,47-11 0,7-4 63,-57 17-9,0-2 0,0 0 0,27-18-1,-41 21-54,0 0-1,-1-1 0,0 0 0,0-1 1,-1-1-1,0 1 0,15-23 1,-14 18-12,-1 0 0,0-1 0,-2-1 0,0 1 1,0-1-1,-2-1 0,0 1 0,-1-1 1,-1 0-1,0 0 0,1-25 0,-4 40-1,0 1-1,1 0 1,-1 1-1,0-1 1,1 0-1,-1 0 1,1 1-1,0-1 1,0 1-1,2-3 1,2-1 4,49-47 8,-3-3 0,-3-1 0,-2-3 0,-2-2 0,-4-1 0,47-94 1,36-129-6,-72 155 14,6 2 0,78-124 0,-42 110-1,52-85 22,6-63-22,-119 215-40,-4-1 0,21-87 0,-39 122 44,2 1 0,2 0 0,34-65 0,5-8-7,48-145 0,-1 0 103,-72 191-92,71-145-43,-82 179 25,2 2-1,0 0 1,2 1-1,35-36 0,115-142 129,-3 3-121,-158 194-10,1 0 0,1 1 0,0 0 0,0 2-1,1-1 1,17-7 0,91-31 91,-26 12-63,-42 11-41,0-3 0,-2-2 0,-1-2 0,-1-2 0,-2-2 1,-1-3-1,-3-1 0,57-64 0,-75 74-36,-7 8 28,-1 0-1,-1 0 1,-1-2-1,0 0 0,-2-1 1,14-30-1,24-122-193,-9 25 112,-43 149 100,1 0-1,-1 0 1,1 1 0,0-1 0,0 0-1,0 0 1,0 1 0,0-1 0,0 1-1,0-1 1,1 1 0,-1-1 0,1 1-1,-1 0 1,1 0 0,-1 0 0,1-1-1,0 2 1,-1-1 0,1 0 0,0 0-1,0 0 1,0 1 0,-1-1 0,1 1-1,0 0 1,0-1 0,3 1 0,-2 0-2,1 1 1,-1 0 0,1-1-1,-1 1 1,0 0-1,1 1 1,-1-1 0,0 1-1,0-1 1,0 1 0,0 0-1,0 0 1,0 0-1,0 0 1,-1 1 0,4 3-1,11 15 18,-1 1-1,-1 0 1,-1 2-1,-1-1 1,13 32-1,-17-36-20,93 212 12,112 375 0,8 271 9,-198-762-25,103 426-70,-123-525 42,-2-5 3,1-1 0,0 0 1,1 1-1,0-1 0,1-1 0,0 1 0,6 9 0,-12-41-812,2 6 649,-9-205-374,-12-314 524,-4-85 93,8 363 24,13 203 30,1 40-6,-1 47 62,-14 385 738,-4-36-789,-162 1315 55,129-1381-123,-19 91-66,59-345 25,10-46-119,0-1 0,1 1 0,-1 22 0,4-50-22,1-1 0,1 0 0,0 1 0,1-1 0,0 1 0,1 0 0,0 0 0,11-20 0,6-19-67,70-174-171,34-79 215,224-610 280,-250 617 116,66-346-1,-122 379 77,-32 176-172,-2-90-1,-5 372 971,-4-193-1107,-5 306 469,-27 111-303,-31 48-110,-224 829 0,201-994-67,-15 29-180,86-281 62,11-42-110,5-22-290,7-25 119,3 1 0,23-62 1,-19 59 311,71-195-22,306-934 227,-76-19 221,-266 954-99,-43 222-165,-1 23-42,3 44 123,6 133 501,-4 141-284,-10 530-203,-74 6-156,24-561 8,-15 42-29,51-295-104,11-48-1,2-7-35,5-28-254,65-235-551,-48 193 865,64-224 18,227-1071 91,-259 1015-1,13-685 0,-77 757-5,-8 135-6,14 132 3,0-1 1,0 1-1,-2 0 0,0 1 1,-10-19-1,6 23 25,9 13-27,1-1 0,-1 0 1,1 0-1,-1 0 0,1 1 0,-1-1 0,1 0 0,0 0 0,-1 1 0,1-1 0,-1 0 0,1 1 0,0-1 0,-1 1 0,1-1 1,0 0-1,-1 1 0,1-1 0,0 1 0,0-1 0,0 1 0,-1-1 0,1 1 0,0-1 0,0 1 0,-6 18 28,1 0 0,2 1 0,-3 24 0,-21 219 406,-16 171-150,29-294-262,-139 1147 196,100-976-203,-13-4-1,-119 336 1,165-586-29,13-32 1,-2 0 1,0-1 0,-2 0 0,-24 40-1,35-63 10,0 0-1,-1 0 0,1-1 1,0 1-1,-1 0 0,1 0 1,-1-1-1,1 1 0,-1-1 1,1 1-1,-1 0 0,1-1 1,-1 1-1,1-1 0,-1 0 1,0 1-1,1-1 0,-1 1 1,0-1-1,0 0 0,1 1 1,-1-1-1,0 0 0,0 0 1,1 0-1,-1 0 0,0 0 1,0 1-1,0-1 0,1-1 1,-1 1-1,0 0 0,0 0 1,0 0-1,1 0 0,-3-1 1,2-1-16,-1 1 1,1-1-1,0 0 1,0 0-1,-1 0 1,1 1-1,0-1 0,0-1 1,1 1-1,-1 0 1,0 0-1,1 0 1,-1 0-1,1-3 1,-4-27-271,2-43 0,5-77-53,25-170 1,45-156 362,-57 387-35,285-1228 194,-221 1061-116,131-485-65,-199 687-14,-12 51 9,2-8-17,-2 13 22,-1 0 0,1 0 0,0 0 0,-1-1 0,1 1 0,0 0 0,-1 0 0,1 0 0,0 0 0,-1 0 0,1 0 0,0 0 0,-1 0 0,1 0 0,0 0 0,-1 0 0,1 0 0,0 0-1,-1 0 1,1 0 0,0 0 0,-1 0 0,1 1 0,0-1 0,-1 0 0,1 0 0,0 0 0,-1 1 0,1-1 0,0 0 0,0 0 0,-1 0 0,1 1 0,0-1 0,0 0 0,0 1 0,-1-1 0,1 0 0,0 0 0,0 1 0,0-1 0,0 1 0,-119 124 214,76-76-152,-27 29-7,-209 226 70,191-215-104,-128 98 0,214-185-21,-21 16 1,-42 25-1,57-39-1,1-1 0,-1 1 0,0-1 0,-1 0 1,1-1-1,0 0 0,-1-1 0,1 1 0,-15-1 0,21-1-2,0 0 1,-1 0-1,1 0 0,-1-1 0,1 1 0,0 0 0,-1-1 0,1 0 0,0 0 0,-1 1 0,1-1 0,0-1 1,0 1-1,-4-3 0,4 2-9,-1-1 1,1 0 0,0 1 0,0-1-1,0 0 1,1 0 0,-1 0 0,1-1-1,0 1 1,0 0 0,-2-6 0,0-11-13,1 0 1,0 0-1,1-1 1,2 1 0,0 0-1,1 0 1,1 0-1,0 0 1,2 1 0,7-20-1,5-9 69,2 1-1,2 0 1,2 2 0,42-62-1,-2 17 73,78-84 1,0 18 157,315-266 0,-442 409-239,2 2-1,24-15 0,-34 23-13,0 0 0,0 1 1,0 0-1,1 0 0,-1 0 0,1 1 0,-1 0 0,1 0 1,0 1-1,6 0 0,-11 0-4,0 0 0,0 0 0,0 0-1,0 0 1,0 1 0,0-1 0,0 1 0,0 0 0,0-1 0,0 1 0,0 0 0,0 0 0,0 0-1,-1 0 1,1 0 0,0 1 0,-1-1 0,1 0 0,1 3 0,0 0-3,-1 1 0,0-1 0,0 0 0,0 0 0,-1 1 0,1-1 0,-1 1 0,1 8 0,1 27-24,-2-1 0,-1 0 0,-2 1 0,-2-1 0,-10 44 0,-5 4-17,-55 163 0,-59 81-269,76-194 49,49-111 244,8-26 1,0 0-1,0 0 0,0 0 0,1 1 0,-1-1 0,0 0 0,0 0 1,1 0-1,-1 0 0,0 0 0,0 0 0,0 0 0,1 0 1,-1 0-1,0 0 0,0 0 0,1 0 0,-1 0 0,0 0 1,0 0-1,0 0 0,1 0 0,-1-1 0,0 1 0,0 0 0,1 0 1,-1 0-1,0 0 0,0 0 0,0-1 0,0 1 0,1 0 1,-1 0-1,0 0 0,0 0 0,0-1 0,0 1 0,0 0 1,0 0-1,1 0 0,-1-1 0,0 1 0,0 0 0,0 0 0,0-1 1,0 1-1,37-48-195,-33 41 188,86-126 12,129-260 0,16-172 77,-156 291-97,-85 346 607,-15 75-428,-42 309 40,30-2-112,33-247-92,1-203-2,4 37 6,-5-40-4,0 0 1,0 0-1,1 0 1,-1-1 0,0 1-1,0 0 1,1 0-1,-1-1 1,1 1 0,-1 0-1,1-1 1,-1 1-1,1 0 1,-1-1-1,1 1 1,0-1 0,-1 1-1,1-1 1,0 1-1,-1-1 1,1 1 0,0-1-1,0 0 1,-1 0-1,1 1 1,0-1 0,0 0-1,0 0 1,-1 0-1,1 0 1,0 0 0,0 0-1,0 0 1,0 0-1,-1 0 1,1 0-1,0 0 1,0 0 0,0-1-1,-1 1 1,1 0-1,1-1 1,0 0-15,0 0-1,0-1 1,1 1 0,-1-1 0,0 1-1,-1-1 1,1 0 0,0 1-1,0-1 1,-1 0 0,1 0 0,-1 0-1,2-4 1,6-10-49,-2 0 0,0 0 0,0-1 0,6-29 0,12-83-8,-23 118 70,20-144-28,-6-1 1,-8-1-1,-6 1 1,-37-307 0,-8 197-65,68 446 444,22 138-61,7 145-193,12 1883 16,-89-1858-113,-13-94 4,3-122-16,4-111-42,27-151 50,0-1-1,-1 1 0,-1 0 1,0-1-1,-9 17 0,12-25-2,1 0 0,-1 0 0,0 0 0,0 1-1,0-1 1,0 0 0,0-1 0,0 1 0,0 0 0,0 0-1,-1 0 1,1-1 0,0 1 0,-1 0 0,1-1 0,0 1-1,-1-1 1,1 0 0,0 1 0,-1-1 0,1 0-1,-1 0 1,1 0 0,0 0 0,-1 0 0,1 0 0,-1 0-1,1-1 1,0 1 0,-2-1 0,-2-1-54,1 0 0,0 0 0,0-1 0,0 1-1,0-1 1,0 0 0,1 0 0,-6-6 0,-2-4-76,0-1-1,1-1 0,0 1 1,1-2-1,-9-21 1,-6-20-98,-26-97 0,-16-151-46,2-285 134,38-20 135,25 572 11,-11-435 20,-30-603 71,12 791-13,27 275 32,2 21-63,2 50 156,10 170 648,5 195-371,-11 152-333,-64 756 28,-19-750-133,-15-93 5,4-121-25,19-137 22,63-212-30,-1 0 1,-2-1-1,-16 28 0,25-46-11,0 0 0,-1 0 0,1 0 0,-1-1 0,1 1 0,-1 0 0,0-1 0,1 1-1,-1-1 1,-4 2 0,6-2-1,-1-1 0,1 0-1,-1 0 1,1 0 0,-1 0-1,1 0 1,-1 1 0,0-1-1,1 0 1,-1 0 0,1-1 0,-1 1-1,1 0 1,-1 0 0,1 0-1,-1 0 1,0 0 0,1-1-1,-1 1 1,1 0 0,-1 0-1,1-1 1,0 1 0,-1 0 0,1-1-1,-1 1 1,0-1 0,-1-3-18,-1 0 1,1-1 0,0 1 0,0 0-1,0-1 1,1 1 0,0-1 0,0 0-1,-1-5 1,-4-36-199,0-61 1,11-164-200,35-90 182,131-520 280,45-7 77,-36 160-26,-28 9-57,-129 584 44,-13 83 145,-10 52-227,0 0 0,0 0 0,0 0 0,0 0 1,0 0-1,0 0 0,0 0 0,0-1 0,0 1 0,0 0 0,0 0 0,0 0 0,0 0 0,0 0 0,0 0 0,0 0 0,0 0 1,0-1-1,0 1 0,0 0 0,0 0 0,0 0 0,0 0 0,0 0 0,0 0 0,0 0 0,1 0 0,-1 0 0,0 0 1,0 0-1,0 0 0,0-1 0,0 1 0,0 0 0,0 0 0,0 0 0,0 0 0,1 0 0,-1 0 0,0 0 0,0 0 1,0 0-1,0 0 0,0 0 0,0 0 0,0 0 0,0 0 0,1 0 0,-1 0 0,0 0 0,0 0 0,0 0 0,0 0 1,0 1-1,0-1 0,0 0 0,0 0 0,1 0 0,-1 0 0,0 0 0,4 16 207,6 47 173,-2 0-1,-2 75 1,-3-28-227,9 327 27,-3 615-64,-54 12-65,16-739 12,23-262-56,-25 215-9,23-232-66,7-93-573,37-278-370,-27 264 944,38-277-50,37-605 124,-74 631 1,-33-322 1,-30 256-27,37 312-44,14 67 41,0 12 26,1 34 99,11 144 400,11 146-210,30 1043-119,-50-994-162,-1-64 38,0 109-63,2-327-93,-2-101 87,1 1 0,-1-1 0,1 1 0,-1-1 0,1 0 0,0 0 0,0 1 0,1-1 0,2 5 0,-4-8 3,0 1 0,1 0 1,-1-1-1,1 1 0,0-1 1,-1 1-1,1-1 0,-1 1 1,1-1-1,0 1 0,0-1 1,-1 1-1,1-1 1,0 0-1,-1 1 0,1-1 1,0 0-1,0 0 0,0 0 1,-1 0-1,1 0 0,0 0 1,0 0-1,0 0 0,-1 0 1,2 0-1,2-2-32,0 0 1,0 0 0,0 0-1,0-1 1,0 0-1,-1 0 1,1 0-1,-1 0 1,0 0 0,0 0-1,0-1 1,0 0-1,3-7 1,10-15-63,-2-1 0,21-56 1,34-153-42,-37 76 18,-7-1 1,-8-1-1,-3-210 1,-21 149-73,-68-417 0,-71-48 146,115 549 144,22 103-76,8 33 19,5 24 110,59 213 752,-35-136-726,141 542 114,-5-16-260,-56-268 55,-74-260-147,71 140-1,-78-189 41,-15-33-27,-12-14 54,0 0 0,0 0 1,0 0-1,0 0 1,1 0-1,-1 0 0,0 0 1,0 0-1,0 0 1,0 0-1,1 0 0,-1 0 1,0 0-1,0 0 1,0 0-1,0 0 1,1 0-1,-1 0 0,0 0 1,0 0-1,0 0 1,0 0-1,0 0 0,1 0 1,-1 0-1,0 0 1,0 0-1,0 0 0,0 0 1,0 0-1,1-1 1,-1 1-1,0 0 0,0 0 1,0 0-1,0 0 1,0 0-1,0-1 1,0 1-1,0 0 0,0 0 1,0 0-1,0 0 1,1-1-1,1-30-538,-2 22 402,-4-76-270,-23-133-1,-352-1468 37,277 1343 369,-112-408-60,196 668 71,16 68-5,8 17 0,5 10 49,-1 1 0,13 22 0,80 144 580,54 145-259,29 108-256,-17 22-3,110 486 1,17 497 142,-265-1232-187,-30-204-74,1-11-10,-1-31-118,-5-125-487,-18-125 176,-20-96 225,-11-3 184,-137-506-1,-21 271 80,140 459-38,-149-250-1,207 395-10,-16-29-32,-2 1 0,-53-62 0,79 106 41,-18-15-20,23 20 17,0-1 0,0 1 1,0 0-1,-1 0 0,1 0 1,0 0-1,0 0 0,0 0 1,-1 0-1,1 0 0,0 0 1,0 0-1,0 0 0,-1 0 1,1 1-1,0-1 0,0 0 1,0 0-1,-1 0 0,1 0 1,0 0-1,0 0 0,0 0 1,-1 0-1,1 1 0,0-1 1,0 0-1,0 0 0,0 0 1,0 0-1,-1 1 0,1-1 1,0 0-1,0 0 0,0 0 1,0 1-1,0-1 0,0 0 1,0 0-1,0 1 0,0 22 61,11 42 242,4 0 1,44 123-1,-48-156-241,106 289 312,62 106-69,17-9 0,414 647 1,-456-829-275,-107-164 15,-47-72-46,3 9 5,-5-8-63,-8-6-165,-1-4 56,0-1-1,0 0 1,1-1 0,-14-17-1,-34-62-116,42 64 197,-120-225-379,-25-100 113,-218-633 101,100 243 184,96 294 49,-39-100 6,185 454 168,-25-106-1,57 174-85,7 15-6,2 12-39,-1 0 0,0 0 1,0 0-1,0 0 1,0 1-1,0-1 1,-1 1-1,1 0 1,-1 0-1,4 5 0,101 129 591,73 132-140,49 123-279,-50-43-141,-15 7 0,155 498 0,-168-350-47,-35-58 24,-34-89-22,-51-223-8,28 151-46,-107-478-982,37 151 919,-68-243-208,-29-95 228,-28-63 133,-371-814-1,196 656 0,-40 29 16,337 554 59,14 18-119,0 0 0,0 0 0,0 0 0,-1 0 0,1 0 0,0 0-1,0 0 1,0 0 0,0 0 0,0 0 0,0 0 0,-1 0 0,1 1 0,0-1 0,0 0 0,0 0 0,0 0-1,0 0 1,0 0 0,0 0 0,-1 0 0,1 0 0,0 0 0,0 0 0,0 0 0,0 0 0,0 1-1,0-1 1,0 0 0,0 0 0,0 0 0,0 0 0,0 0 0,0 0 0,0 0 0,0 1 0,0-1 0,0 0-1,0 0 1,0 0 0,0 0 0,0 0 0,0 0 0,0 1 0,0-1 0,0 0 0,0 0 0,0 0 0,0 0-1,0 0 1,0 0 0,0 1 0,0-1 0,0 0 0,0 0 0,0 0 0,0 0 0,0 0 0,0 0-1,0 0 1,1 0 0,-1 0 0,0 0 0,0 1 0,0-1 0,0 0 0,0 0 0,0 0 0,19 50 198,54 121 507,62 150-213,41 116-305,641 1934 208,-729-2050-241,19 62 103,22-13-504,-118-342 98,-8-18 109,1 0-1,0 0 0,1-1 1,0 1-1,12 15 1,-17-25 39,0 0 0,0 0 0,0 0 0,0 1 1,0-1-1,0 0 0,0 0 0,0 0 1,0 0-1,0 1 0,0-1 0,0 0 1,0 0-1,0 0 0,1 0 0,-1 1 0,0-1 1,0 0-1,0 0 0,0 0 0,0 0 1,1 0-1,-1 0 0,0 0 0,0 1 0,0-1 1,0 0-1,1 0 0,-1 0 0,0 0 1,0 0-1,0 0 0,0 0 0,1 0 0,-1 0 1,0 0-1,0 0 0,0 0 0,0 0 1,1 0-1,-1 0 0,0 0 0,0 0 0,0 0 1,1 0-1,-1 0 0,0 0 0,0-1 1,0 1-1,0 0 0,1 0 0,-1 0 0,0 0 1,0 0-1,0 0 0,0-1 0,0 1 1,0 0-1,0 0 0,1 0 0,-1 0 1,0 0-1,0-1 0,0 1 0,1-17-74,-1 14 44,-2-43-114,-2 0 0,-2 0-1,-18-66 1,-50-136 214,67 226-80,-3-8 14,-11-39 2,-3 1 0,-3 1 1,-37-66-1,22 77-52,11 16-19,31 39 67,-1 0-1,1 1 1,0-1-1,0 1 1,-1-1-1,1 0 0,0 1 1,0-1-1,-1 0 1,1 0-1,0 1 0,0-1 1,0 0-1,0 1 1,0-1-1,0 0 1,0 1-1,0-1 0,1 0 1,-1 1-1,0-1 1,0 0-1,1 1 0,-1-1 1,0 0-1,1 1 1,-1-1-1,0 0 0,1 0 1,19-15-45,-17 14 34,153-105-47,49-44 114,-7-9 1,307-322-1,-102 29-105,-385 434 26,-18 19 18,0 0 0,0 0-1,0 0 1,0 0 0,1 0 0,-1 0 0,0 0 0,0 0 0,0 0 0,0 0 0,0 0 0,0 0-1,1 0 1,-1 0 0,0 0 0,0-1 0,0 1 0,0 0 0,0 0 0,0 0 0,0 0 0,0 0-1,1 0 1,-1 0 0,0 0 0,0-1 0,0 1 0,0 0 0,0 0 0,0 0 0,0 0 0,0 0-1,0 0 1,0-1 0,0 1 0,0 0 0,0 0 0,0 0 0,0 0 0,0 0 0,0 0 0,0-1-1,0 1 1,0 0 0,0 0 0,0 0 0,0 0 0,0 0 0,0 0 0,0-1 0,0 1 0,0 0-1,-1 0 1,1 0 0,0 0 0,0 0 0,0 0 0,0 0 0,0 0 0,0-1 0,0 1-1,0 0 1,-1 0 0,1 0 0,0 0 0,0 0 0,-17 8-180,-181 141 58,174-130 125,-235 199-106,10 11 1,-306 363 0,546-582 178,-8 10-396,31-48-517,181-246 368,-71 111 585,634-1035 713,-744 1174-772,-10 18-34,0 0-1,-1 0 1,0-1 0,0 0-1,-1 1 1,3-10 0,-22 38 324,-6 3-208,-74 102 181,-57 96-159,-809 1317-157,1012-1612-1221,60-69 1065,64-78 163,1216-1393 619,-1354 1577-488,-31 32-30,-4 11 38,0-8-147,0 10 60,-2-1 0,1 1 0,-2-1 0,1 1 0,-5 9 0,-70 147 156,-72 118-172,-444 685 96,-76-40-568,505-716 24,153-198 376,10-13 16,0 0-1,-1 0 1,1-1 0,-1 1-1,1 0 1,-1 0 0,0-1-1,0 1 1,1-1-1,-1 1 1,-3 0 0,8-10-318,4-8 202,1 0 0,0 0 1,1 0-1,1 1 0,0 1 0,20-21 0,9-13 31,127-155 45,56-67 103,1021-1427 826,-1090 1463-758,-19 25 497,-134 208-605,0 0 0,0 0 0,0 1 0,1-1 0,-1 0 1,0 1-1,1-1 0,-1 0 0,0 1 0,1-1 0,-1 1 0,1-1 0,-1 0 0,1 1 1,-1-1-1,1 1 0,-1 0 0,1-1 0,0 1 0,-1-1 0,1 1 0,0 0 0,-1-1 0,2 1 1,-7 28 195,-16 43 196,-55 124-1,41-111-337,-98 234 19,-679 1445-323,788-1715 207,7-16 5,-13 39 1,37-88-155,0 1-1,1 1 1,0-1 0,16-19-1,8-13-54,109-172-56,55-85 263,-168 261 28,441-695 62,-27-21 65,-271 419-106,-57 65 8,-91 218 10,-3 0 0,26-122 0,-45 173-38,1-22-1,-2 29 1,0 0 0,0 0 0,0 0 0,0 0 0,0-1 0,0 1 0,0 0 0,0 0 0,0 0 0,0 0 0,0 0 0,0 0 0,0-1 0,0 1 0,0 0 0,0 0 0,0 0 0,0 0 0,0 0 0,0 0 0,0 0 1,-1 0-1,1-1 0,0 1 0,0 0 0,0 0 0,0 0 0,0 0 0,0 0 0,0 0 0,-1 0 0,1 0 0,0 0 0,0 0 0,0 0 0,0 0 0,0 0 0,0 0 0,-1 0 0,1 0 0,0 0 0,0 0 0,0 0 0,0 0 0,0 0 0,0 0 0,0 0 0,-1 0 0,1 0 0,0 0 0,0 0 0,0 0 0,0 0 0,-12 15 1,-137 233 264,100-160-161,-161 291 172,-185 359-102,-484 864-272,862-1574 89,-10 21-4,-3-1 0,-47 58 0,47-77 8,29-28-2,0 0 0,0-1-1,0 1 1,0 0-1,0-1 1,-1 1 0,1-1-1,0 1 1,0-1 0,0 0-1,-1 1 1,1-1-1,0 0 1,-1 0 0,1 0-1,0 0 1,0 0 0,-1 0-1,1 0 1,0 0 0,-1-1-1,0 0 1,1 1-10,0-1 1,0 1-1,0-1 0,1 1 1,-1-1-1,0 0 0,1 1 1,-1-1-1,0 0 1,1 0-1,-1 0 0,1 0 1,-1 1-1,1-1 0,-1 0 1,1 0-1,0 0 1,-1 0-1,1 0 0,0 0 1,0 0-1,0 0 1,0 0-1,0 0 0,0-1 1,-1-11-92,0 0 1,1 0-1,1 0 1,0 0-1,0 0 1,6-21-1,34-89-182,-37 113 271,101-241-62,214-405 167,-27 60 79,-40-1 89,-224 520-90,25-109 0,-51 162-124,-2 24-40,1 0 1,-1 0-1,0 0 1,0 0-1,0 0 1,0 0 0,0-1-1,0 1 1,0 0-1,0 0 1,0 0-1,0 0 1,0 0 0,0 0-1,0-1 1,0 1-1,0 0 1,0 0-1,0 0 1,-1 0 0,1 0-1,0 0 1,0 0-1,0-1 1,0 1-1,0 0 1,0 0 0,0 0-1,0 0 1,0 0-1,0 0 1,0 0-1,-1 0 1,1 0 0,0 0-1,0-1 1,0 1-1,0 0 1,0 0-1,0 0 1,-1 0 0,1 0-1,0 0 1,0 0-1,0 0 1,0 0-1,0 0 1,0 0 0,0 0-1,-1 0 1,1 0-1,0 0 1,0 0-1,0 0 1,0 0 0,0 1-1,0-1 1,-1 0-1,1 0 1,0 0-1,0 0 1,0 0 0,0 0-1,0 0 1,-5 6 23,0 0 0,1 0 0,0 1-1,-5 10 1,-68 145 239,-50 146 121,-24 101-176,-141 478-25,195-555-166,-1 49-22,87-314 10,10-62-16,1 8 35,3-12-56,4-8-82,27-42-245,41-76 0,-59 95 334,109-200 14,111-249 121,209-611-1,-185 327-78,-253 745 5,-7 18-36,0-1 0,0 1 0,0 0 0,0 0 1,0 0-1,0 0 0,0 0 0,0 0 0,0 0 1,0 0-1,0 0 0,0 0 0,0-1 0,0 1 1,1 0-1,-1 0 0,0 0 0,0 0 0,0 0 1,0 0-1,0 0 0,0 0 0,0 0 0,0 0 0,0 0 1,0 0-1,0 0 0,0 0 0,1 0 0,-1 0 1,0 0-1,0 0 0,0 0 0,0 0 0,0 0 1,0 0-1,0 0 0,0 0 0,0 0 0,1 0 1,-1 0-1,0 0 0,0 0 0,0 0 0,0 0 1,0 0-1,0 0 0,0 0 0,0 0 0,0 0 1,0 0-1,0 0 0,1 0 0,-1 0 0,0 0 0,0 0 1,0 1-1,0-1 0,0 0 0,0 0 0,0 0 1,0 0-1,0 0 0,0 0 0,0 0 0,0 0 1,0 0-1,0 0 0,0 1 0,3 35 75,-2-19-9,6 453 854,-7-437-902,-8 400 101,-134 1228-47,97-1298-31,33-297-91,10-63-65,2-8-46,6-40-308,42-188-217,-11 63 633,233-1724 104,-224 775-58,-43 1034 9,0 75 5,2 20 6,5 42 151,15 139 568,9 151-356,1 113-249,37 1326 53,-67-1511-172,-1 34-83,-5-446-952,-3-56 632,-64-1100 208,-90 10 225,148 1236-34,-5-55 13,37 163 202,30 96 356,18 98-287,60 323-180,-57 25-32,-72-530-55,-12-88-533,0-10 396,1 0 0,2 0 0,1-1 1,-4-39-1,8 51 90,-26-166-75,-49-279 88,71 429 18,-23-89 21,26 111-26,-1 0 1,0 1-1,-1-1 1,0 1-1,-1 0 1,-1 1 0,-9-11-1,11 15-9,-1 1 0,0-1 0,0 2-1,-1-1 1,0 1 0,0 0 0,0 1 0,-1 0 0,1 0-1,-1 1 1,0 0 0,0 0 0,0 1 0,-1 0 0,1 1-1,0 0 1,-1 0 0,-15 2 0,-4 1-22,1 1 0,-1 2-1,1 0 1,1 2 0,-30 12 0,25-7 27,0 2-1,1 1 1,1 1 0,1 2 0,-38 29 0,29-16 5,1 2-1,2 1 1,-36 47-1,10 1 4,3 2 0,-92 182 0,120-204-7,-27 79 1,53-128 9,2-8 13,0 0-1,0 0 1,1 0 0,0 0 0,0 0-1,0 0 1,1 7 0,-1-12-18,1 1 1,0-1-1,0 0 0,0 0 1,0 0-1,0 0 0,0 1 1,0-1-1,0 0 1,0 0-1,0 0 0,0 0 1,0 1-1,0-1 0,0 0 1,0 0-1,0 0 0,0 0 1,0 1-1,0-1 0,0 0 1,0 0-1,1 0 0,-1 0 1,0 0-1,0 1 1,0-1-1,0 0 0,0 0 1,0 0-1,0 0 0,1 0 1,-1 0-1,0 1 0,0-1 1,0 0-1,0 0 0,0 0 1,1 0-1,-1 0 1,0 0-1,0 0 0,0 0 1,0 0-1,1 0 0,-1 0 1,0 0-1,0 0 0,0 0 1,1 0-1,1-1-3,1 0 1,-1 0-1,1 0 0,-1-1 1,1 1-1,-1-1 0,0 1 1,0-1-1,3-2 0,27-28 30,-2-1-1,49-66 0,-64 79-15,405-593 88,-320 440-16,138-327-1,-227 458 353,-38 86-366,-3-2 1,-41 45-1,-76 68-105,103-111-47,-1-3 0,-2-1 1,-61 39-1,84-66-6,22-13 63,-3 1-100,7-11-45,3-7 117,2 0 0,0 0 0,0 1 0,2 0 1,14-21-1,-13 20 49,25-40 36,484-771 222,-618 994-185,57-93-30,-169 294 68,-379 634-4,571-970-111,-4 7-24,-34 41 1,57-79-4,-10 11 51,5-11-227,5-11-510,7-10 620,0-1 0,1 1 0,1 1-1,1-1 1,15-22 0,-20 34 93,362-582 122,-29 51 149,-306 486-207,-2 0 1,-3-2 0,21-65-1,-45 108-64,-2 10 314,0 16 119,-4 24-270,0 0 1,-11 43-1,6-43-110,2 1-1,-1 45 0,9-64-338,3-32-225,-3 6 522,19-68-52,-15 49 76,0 0-1,3 1 0,17-41 1,-25 65-26,-1 1 1,0-1-1,1 0 1,-1 0-1,0 0 1,1 0-1,-1 0 1,1 1-1,-1-1 1,1 0-1,0 1 1,-1-1-1,1 0 1,0 1-1,-1-1 1,1 0-1,0 1 1,0-1-1,-1 1 1,1 0 0,0-1-1,0 1 1,0 0-1,0-1 1,0 1-1,0 0 1,0 0-1,-1 0 1,1 0-1,0 0 1,0 0-1,0 0 1,0 0-1,0 0 1,0 0-1,0 0 1,0 1-1,0-1 1,0 0-1,-1 1 1,1-1-1,0 0 1,0 1-1,0 0 1,-1-1-1,1 1 1,0-1-1,0 1 1,-1 0-1,1-1 1,0 2-1,7 8 11,-1 0 0,-1 1 0,1 0 0,5 16-1,49 128 39,17 94 9,75 339 54,-27 10-76,-106-502-43,-19-93 5,148 617-43,-144-603 9,-4-14 16,-1-1 0,1 1 0,0-1 0,0 0 0,0 1 0,0-1 0,0 0 0,0 0 0,1 0 0,1 2 0,-2-14-1165,-8-168-1252,-108-803 1194,-101 14 1791,191 883-198,18 64-25,7 20-323,0 0-1,0 1 0,0-1 1,0 0-1,0 0 1,0 0-1,0 0 1,0 0-1,0 0 0,0 0 1,0 0-1,0 0 1,0 1-1,0-1 0,0 0 1,0 0-1,0 0 1,0 0-1,0 0 0,0 0 1,0 0-1,0 0 1,0 0-1,0 0 0,0 0 1,0 1-1,0-1 1,-1 0-1,1 0 0,0 0 1,0 0-1,0 0 1,0 0-1,0 0 0,0 0 1,0 0-1,0 0 1,0 0-1,0 0 0,0 0 1,-1 0-1,1 0 1,0 0-1,0 0 0,0 0 1,0 0-1,0 0 1,0 0-1,0 0 0,0 0 1,0 0-1,0 0 1,-1 0-1,1 0 0,0 0 1,0 0-1,5 49 515,29 120 1001,34 138-633,370 2064 321,-435-2358-1422,-2-18 33,-2-20-224,0 19 354,-55-801-1791,49 521 1803,-24-544 99,12 602 41,-76-354 1,86 540-58,6 28-25,0 0-1,0 1 1,-2 0-1,-8-20 0,11 32 4,3 13 108,5 31 267,1-1 0,21 68 0,-5-27-176,59 231 84,-63-238-285,226 970 105,-201-800-65,-10 2 1,3 332 0,-40-561-83,3-19 18,0 0 0,0 0-1,0 0 1,0 0 0,0 0 0,0 0 0,-1 1 0,1-1 0,0 0 0,0 0-1,0 0 1,0 0 0,0 0 0,0 0 0,-1 0 0,1 0 0,0 0-1,0 0 1,0 0 0,0 0 0,0 0 0,-1 0 0,1 0 0,0 0 0,0 0-1,0 0 1,0 0 0,0 0 0,-1 0 0,1 0 0,0 0 0,0 0 0,0 0-1,0 0 1,0 0 0,-1 0 0,1 0 0,0 0 0,0 0 0,0 0 0,0 0-1,0 0 1,0-1 0,0 1 0,-1 0 0,1 0 0,0 0 0,0 0-1,0 0 1,0 0 0,0-1 0,0 1 0,-17-37-745,-2-35 60,-19-141 0,28 144 523,-35-246-217,40 274 350,-96-649-372,-57 6 182,93 490 244,-142-300 0,198 477 22,9 17-41,0 0 0,-1 0 0,1 0 0,0 0 0,0 0 0,0 0-1,0 0 1,0 1 0,0-1 0,0 0 0,0 0 0,0 0 0,0 0 0,0 0 0,0 0 0,0 0 0,0 0 0,0 0 0,0 0 0,0 0 0,0 0 0,-1 0 0,1 0 0,0 0 0,0 0 0,0 0 0,0 0 0,0 0 0,0 0 0,0 0 0,0 0 0,0 0 0,0 0 0,0 0 0,0 0 0,0 0-1,0 0 1,-1 0 0,1 0 0,0 0 0,0 0 0,0 0 0,0-1 0,0 1 0,0 0 0,11 40 371,73 181 1303,-20-59-1277,287 845 144,-74-202 97,-188-577-503,-80-206-133,-8-18-2,0 0 0,1 0 1,-1-1-1,1 1 0,0-1 1,0 0-1,1 1 0,4 4 0,-7-8-5,0 0-1,0 0 0,0 0 1,0 1-1,0-1 1,0 0-1,0 0 0,0 0 1,0 0-1,0 0 0,1 0 1,-1 0-1,0 0 1,0 0-1,0 1 0,0-1 1,0 0-1,0 0 0,0 0 1,1 0-1,-1 0 1,0 0-1,0 0 0,0 0 1,0 0-1,0 0 1,0 0-1,1 0 0,-1 0 1,0 0-1,0 0 0,0 0 1,0 0-1,0 0 1,0 0-1,1 0 0,-1 0 1,0 0-1,0 0 0,0-1 1,0 1-1,0 0 1,0 0-1,0 0 0,1 0 1,-1 0-1,0 0 0,0 0 1,0 0-1,0 0 1,0-1-1,0 1 0,0 0 1,3-14-622,-1-51-145,-8-73-1,-14-66 500,-84-366-1,-122-193 94,217 739 182,7 21-1,0 0 1,1-1 0,0 1-1,0-1 1,0 0 0,0 1 0,1-1-1,-1-7 1,23 36 1137,32 48-639,82 152-1,23 99-415,-63-92 44,79 284 0,-195-596-2080,-35-90 1748,-265-790-371,256 785 631,5 20 143,-47-198 0,106 350-157,-2-8 12,5 10 48,5 9 166,25 36 149,-1 1 1,39 75 0,54 120-270,218 559-42,-70 36 222,-269-824-349,-1-1-1,0 1 0,-1 0 1,-1 0-1,1 14 0,-23-51-2580,8 4 2124,-20-43-1,-15-48 185,-41-142 1,-14-125 314,-3-7 90,94 358 522,22 65 514,156 334-47,-140-318-1031,2-2 1,44 61-1,-67-106-72,-1 1 1,1 0-1,0-1 1,1 0-1,-1 0 0,1 0 1,0-1-1,1 0 1,-1 0-1,1-1 0,-1 1 1,1-1-1,0-1 1,0 1-1,0-1 1,1-1-1,-1 1 0,0-1 1,1-1-1,-1 1 1,0-1-1,1 0 0,10-2 1,-3-1-23,0-1 0,-1-1 0,1 0 0,-1 0 0,0-2-1,0 0 1,-1 0 0,0-1 0,-1-1 0,15-12 0,72-67-242,-4-4 1,134-169-1,-206 234 211,-8 9 26,0 0-1,-1-1 0,-1 0 1,-1-1-1,12-25 1,-23 43-27,2-9-5,-4 10 42,1 1-1,0 0 1,-1-1-1,1 1 1,0 0-1,-1 0 1,1-1-1,0 1 1,-1 0-1,1 0 1,0-1-1,-1 1 1,1 0-1,-1 0 1,1 0-1,0 0 1,-1 0-1,1 0 1,-1 0-1,1 0 1,-1 0-1,1 0 1,0 0-1,-1 0 1,1 0-1,-1 0 1,1 0-1,-1 0 1,1 0 0,0 0-1,-1 1 1,1-1-1,-1 0 1,1 0-1,0 0 1,-1 1-1,-31 11-48,2 1-1,-1 2 1,-36 24-1,34-20 78,-134 79 173,-473 257 367,524-302-363,131-68 220,171-136 262,772-750-420,-776 702-223,-159 170 22,7-5 97,-45 40-336,-140 111-176,-360 231 439,430-300-37,-2-3 0,-2-5-1,-1-3 1,-141 36 0,203-67-38,0-1-1,0-1 1,-52-1 0,80-2 0,-1-1 0,1 0 0,-1 0 0,1 0 0,-1 0 0,1 0 0,0 1 1,-1-1-1,1 0 0,-1 0 0,1 0 0,-1 0 0,1 0 0,-1-1 1,1 1-1,-1 0 0,1 0 0,-1 0 0,1 0 0,0 0 0,-1-1 0,1 1 1,-1 0-1,1 0 0,0-1 0,-1 1 0,1 0 0,-1-1 0,1 1 1,0 0-1,-1-1 0,1 1 0,0 0 0,0-1 0,-1 1 0,1-1 0,0 1 1,0 0-1,0-1 0,0 1 0,0-1 0,-1 1 0,1-1 0,0 1 1,0-1-1,0 1 0,0-1 0,0 1 0,0-1 0,0 1 0,1-1 0,-1 1 1,0 0-1,0-1 0,0 1 0,0-1 0,0 1 0,1-1 0,-1 1 0,0 0 1,0-1-1,1 1 0,-1-1 0,0 1 0,1 0 0,-1-1 0,0 1 1,2-1-1,33-31-11,218-142 536,-83 61-347,145-112-44,-20-22-249,-279 232 102,-1 0 0,0-1 1,18-27-1,-71 76-334,-253 250 349,-133 123 162,370-357-109,23-24-38,1 2 0,1 1 1,2 1-1,1 2 0,-24 36 0,38-42 81,12-25-90,0 1 0,0-1 1,0 0-1,0 1 1,-1-1-1,1 0 1,0 1-1,0-1 0,0 0 1,0 1-1,0-1 1,0 0-1,0 1 1,0-1-1,0 0 0,1 1 1,-1-1-1,0 0 1,0 1-1,0-1 0,0 0 1,0 1-1,1-1 1,-1 0-1,0 1 1,0-1-1,0 0 0,1 0 1,-1 1-1,0-1 1,0 0-1,1 0 1,-1 0-1,0 1 0,1-1 1,-1 0-1,0 0 1,1 0-1,-1 0 1,0 0-1,1 1 0,-1-1 1,0 0-1,1 0 1,0 0-1,21-1-25,-14 1 21,22-4-17,0-2 0,0-1-1,0-1 1,-1-1 0,32-15-1,587-285 126,-627 297-117,-13 7-4,-1 1 0,1 0 0,0 0 0,0 1 0,0 0 0,1 1 0,15-4 0,-23 6 9,1 0-1,0 0 1,-1 0 0,1-1 0,-1 1 0,1 1-1,-1-1 1,1 0 0,-1 0 0,1 1-1,-1-1 1,1 0 0,-1 1 0,1 0-1,-1-1 1,1 1 0,-1 0 0,3 1-1,-3 1 5,1-1-1,0 0 0,-1 1 1,0-1-1,1 1 0,-1-1 0,0 1 1,0 0-1,-1-1 0,1 1 0,0 0 1,-1 0-1,0 3 0,3 18-14,-2 1 0,-1 0-1,-1-1 1,-4 27 0,-25 110-182,28-152 184,-111 407-418,-27-8 293,-112 247 145,242-630 5,9-21-18,-1 0 0,1 1 0,-1-1 0,0 0 0,0 0 0,-1 0 0,-5 6 0,4-22-1522,7-10 1385,1 0 1,0-1-1,2 2 0,0-1 1,11-24-1,0 1 84,361-1238 1066,-364 1225-872,53-190 675,-43 190-416,-24 57-385,1 1 1,-1-1-1,0 0 1,0 1-1,1-1 1,-1 1-1,0-1 1,0 1-1,1-1 1,-1 1-1,1-1 1,-1 1-1,0-1 0,1 1 1,-1-1-1,1 1 1,-1 0-1,1-1 1,-1 1-1,1 0 1,0 0-1,-1-1 1,1 1-1,-1 0 1,1 0-1,0 0 1,-1 0-1,1-1 1,-1 1-1,1 0 1,0 0-1,-1 0 1,1 0-1,0 0 1,-1 1-1,1-1 1,-1 0-1,1 0 1,0 0-1,-1 1 1,2-1-1,0 3 27,0-1-1,0 1 1,0 0-1,0 0 1,-1 0-1,1-1 1,-1 2-1,1-1 1,0 3-1,8 26 109,-1 0 0,8 54 0,1 82-141,-15-141-14,17 268-220,-19 301 0,-7-482 228,-5-1 1,-31 142 0,38-236-117,3-14-60,0 1 1,0-1-1,0 1 1,0-1-1,-1 0 1,0 1-1,0-1 1,0 0-1,-1 0 1,1-1 0,-1 1-1,-5 5 1,3-32-1644,5 5 1604,0 1 1,1-1-1,1 1 1,6-29-1,-1 7 87,54-269 135,19-116 391,-46 146 991,-2-413 0,-32 558-107,2 311-369,10 91-354,-9-205-497,31 1269 345,-39-1208-401,-20 134 0,22-245-6,1 1-3,0 0 0,-1 0 0,-1-1 0,-1 1 0,-12 28-1,17-43-62,-1 0 0,1 0 0,-1 0-1,0 0 1,1 0 0,-1 0-1,0 0 1,1 0 0,-1 0-1,0-1 1,0 1 0,0 0 0,0 0-1,0-1 1,0 1 0,0-1-1,0 1 1,0-1 0,0 1 0,0-1-1,0 1 1,0-1 0,-1 0-1,0 0 1,1 0-5,0 0 1,0-1-1,0 1 0,0-1 0,0 1 0,0-1 1,0 0-1,1 1 0,-1-1 0,0 0 0,0 1 1,1-1-1,-1 0 0,0 0 0,1 0 0,-1 0 1,1 0-1,-1 0 0,1 1 0,0-1 0,-1 0 1,1 0-1,0 0 0,0 0 0,0 0 0,0-1 1,-1 1-1,1 0 0,1-1 0,-2-30-136,1 0 0,2 0-1,10-56 1,-11 79 188,69-374-207,22-160 132,-76 358 439,-13-318 1,-7 465 599,7 89 54,53 447 777,-1-14-1734,-20 85 96,-32-329-4251,-1-290 3563,13-83-1,-7 74 532,61-436-116,-24-5 368,-36 97 986,-3 79 921,-4 305-1821,3 14-93,-4 8-173,1-1 0,0 0 0,-1 1 0,1 0 0,-1-1 0,0 1 0,0 0 0,0 0 0,1 4-1,21 78 656,13 109-1,-24-125-628,36 253 63,-14 3 0,-9 380 0,-25-690-149,0 40-184,-12 84-1,11-131-11,-1 1-1,0-1 0,0 0 0,-1 0 0,-6 13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12.994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2951 622 9034,'0'0'4250,"-2"-16"-2139,-3-53-253,5 62-1624,0 0-1,0 1 1,0-1-1,1 1 1,0-1 0,1 0-1,-1 1 1,1 0 0,1-1-1,-1 1 1,1 0-1,0 0 1,0 0 0,5-6-1,3-1 136,0 0 0,1 0-1,24-18 1,-23 20-167,39-32 171,2 2 0,1 2-1,2 3 1,2 3 0,1 2 0,1 3-1,97-31 1,-100 45-177,1 3 0,-1 3 0,2 2 0,-1 3 0,1 2 0,97 11 0,-125-6-133,0 0-1,0 2 1,-1 2-1,46 17 0,-65-21-35,0 2-1,-1-1 1,0 2-1,0-1 1,0 2-1,-1-1 1,0 1-1,-1 1 1,1 0-1,-2 0 1,1 1-1,-1 0 1,-1 0-1,9 16 1,-4 0-18,-1 1 1,-1 0-1,-1 1 1,-2 0-1,7 50 0,3 147-13,-15-170 13,7 88 20,2 103 6,-11-246-76,45-7 50,-29 2 12,9-4 18,0 1 0,40-5 0,-58 11-27,0 2-1,1-1 1,-1 1 0,0 0-1,0 1 1,0-1-1,0 2 1,0-1 0,0 1-1,0 0 1,0 0-1,0 1 1,-1 0 0,9 4-1,2 6-2,-2-1 1,1 2-1,-2 0 0,0 1 0,0 1 0,-1 0 1,-1 0-1,-1 1 0,-1 1 0,0 0 0,-1 0 0,10 31 1,-5-7-23,-2 0 0,-2 1 1,-2 0-1,6 78 0,-11-53 12,-3 0 1,-9 73-1,3-99 3,-2 0-1,-1-1 1,-2 0 0,-27 63 0,20-63 0,-1-2 0,-2-1 0,-1 0-1,-3-2 1,0 0 0,-3-2 0,0-1 0,-3-1 0,0-2-1,-2-1 1,-1-1 0,-67 40 0,61-45-13,-1-3 1,-1-1-1,-1-3 1,-1-1-1,0-2 1,0-2-1,-86 10 1,92-18-17,0-2 0,0-1 0,-1-2 0,1-2-1,0-1 1,1-2 0,-1-2 0,2-1 0,-66-28 0,35 5-37,2-3 0,1-2 0,-87-70 0,-161-162-365,116 95 98,179 160 320,-2 0-1,0 1 1,-1 1-1,-40-20 1,59 33 116,-13 10 252,-16 31-214,-33 60 0,19-29-60,16-28-44,-129 194 117,116-183-93,-1-2 1,-62 58-1,63-74-36,-2-2 0,-91 57 0,-103 31-32,192-104 19,0-1 1,-1-3-1,-85 17 0,103-27-26,-1-1 1,0-2-1,0 0 0,0-2 0,0-2 0,0 0 0,-46-11 1,58 7-17,1 0 1,-1 0-1,1-2 1,0 0-1,1-1 1,0 0-1,1-1 1,-27-24 0,9 2-13,1-1 0,-36-49 0,24 22 18,3-3 0,2-1 0,4-1 0,-27-72-1,13 8-27,-40-173 0,73 239 47,-3 0 1,-41-92-1,58 153 8,1 1 0,-1 0 0,0 0 0,0 0 0,0-1 0,0 1 0,0 0 0,0 0 0,0 0 0,0 0 0,0 1 0,-1-1 0,1 0 0,0 0 0,0 1 0,-1-1 0,1 1 0,-1-1 0,1 1 0,0-1 0,-1 1 0,1 0 0,-1 0 0,1 0 0,-1 0 0,1 0 0,-1 0 0,1 0 0,-1 0 0,1 0 0,0 1 0,-2 0 0,-5 1 46,-1 1-1,2 0 1,-1 1-1,-9 5 0,7-3-43,1-2 0,0 0 0,0 0 0,0-1 0,0 0 0,-1-1 0,1 0 0,-1 0 0,1-1 0,-18 0 0,20-1-7,0-1 0,0 0 0,1 0 0,-1-1 0,0 1 0,1-2 0,-1 1 0,1-1 0,0 0 0,0 0 0,0 0 0,0-1 0,1 0 0,-10-8 0,0-4-14,0-1 0,0-1 0,2 0 0,0-1-1,1 0 1,1-1 0,1-1 0,1 1 0,-13-43 0,12 23-5,1 0 0,2-1 0,2 0 0,0-66 0,5 93 19,1 0 0,1 0 1,0 0-1,1 0 0,1 1 1,0-1-1,1 1 0,0 0 1,1 0-1,9-15 0,10-10 163,55-65 0,-44 60-94,318-411 597,-340 438-598,1 0 0,0 1 1,1 0-1,1 1 0,0 1 1,1 1-1,37-19 0,-8 10 109,0 2 0,64-15 0,34-4 35,1 8 0,161-14 0,-110 29 3,229 12 0,-318 9-158,-2 4 1,1 6-1,-2 4 0,123 40 1,-139-30-271,-1 4 0,-2 4 0,-2 3 0,-2 4 0,84 62 0,-159-102-190,0 0-1,0-1 1,1 0 0,13 6 0,16-3-3704,-17-6-3696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14.261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1 391 10218,'0'0'9736,"6"-16"-8421,22-53-203,-24 62-977,0 0 0,0 0 0,1 1 1,0-1-1,0 1 0,1 0 0,0 1 1,0 0-1,0-1 0,0 2 0,1-1 1,0 1-1,11-5 0,2-3 68,44-22-38,1 3-1,1 3 0,2 3 1,1 3-1,0 3 1,81-12-1,-109 24-56,0 1-1,0 2 1,0 1-1,79 7 1,-101-1-40,1 1 0,0 2 1,-1 0-1,0 1 1,-1 0-1,1 2 0,20 13 1,-8-3 47,-2 2 0,0 0 0,28 28-1,-48-39-106,0-1 0,-1 1 0,0 1 0,0-1 0,-1 1 0,0 1 0,-1-1-1,-1 1 1,1 0 0,-2 1 0,0-1 0,5 26 0,-7-22-29,-1 0 1,0 0 0,-1 1-1,-1-1 1,0 0 0,-1 0-1,-1 0 1,0 0 0,-2 0-1,-5 16 1,-18 30-37,-61 103 0,6-14 96,83-151-40,-17 42 45,16-41-37,1 1-1,-1 0 1,1-1 0,-1 1-1,1-1 1,0 1 0,0-1 0,0 1-1,0 0 1,0-1 0,0 1-1,0-1 1,0 1 0,1 0-1,-1-1 1,0 1 0,1-1 0,0 1-1,-1-1 1,1 1 0,0-1-1,0 0 1,0 1 0,1 1 0,9 3 24,0-1 1,1 0 0,-1-1 0,1 0-1,0-1 1,0 0 0,23 2 0,3 2-14,3 2-6,-1 2 0,0 2 0,-1 2 0,0 1 1,41 24-1,-55-25-7,0 1 0,-1 2 0,-1 0 1,-1 1-1,0 2 0,-2 0 0,0 1 0,18 28 1,-20-24-2,-1 2 1,-2 0-1,0 1 1,-2 0-1,-1 1 1,-2 1-1,-1 0 1,-1 0-1,-2 0 1,-1 1 0,-1 0-1,-1 45 1,-4-67-11,-1 1 0,0-1 1,0 1-1,-1-1 0,0 0 1,-1 0-1,0 0 1,0-1-1,-1 1 0,-1-1 1,1 0-1,-1 0 0,-10 9 1,-9 10-28,-1-2 1,-40 31 0,60-52 24,-56 43-502,-100 60-1,-76 25-6446,222-125 6024,-62 33-5157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15.515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1168 269 1304,'0'0'16744,"4"0"-15533,-4 0-1151,0 0 0,1 0 0,-1 0 1,1 0-1,-1 0 0,1 0 0,-1 0 0,0 0 1,1 0-1,-1 0 0,1 0 0,-1 0 1,0-1-1,1 1 0,-1 0 0,1 0 0,-1 0 1,0 0-1,1-1 0,-1 1 0,0 0 0,1 0 1,-1-1-1,0 1 0,0 0 0,1-1 0,-1 1 1,0 0-1,1-1 0,-6-12 1114,-27-21 43,17 20-789,-4-6-277,-2 1 1,0 0-1,-1 2 0,-1 1 1,-1 0-1,0 2 0,-1 1 1,0 1-1,-1 1 0,-1 1 1,1 2-1,-1 0 1,-30-4-1,33 9-139,0 0 0,0 2 0,0 0 0,0 2 0,0 0 0,0 2 1,0 1-1,1 1 0,-1 0 0,1 2 0,0 1 0,1 1 0,0 0 0,0 2 0,-29 20 0,26-13 44,1 2 0,1 0 0,1 1 0,1 2-1,1 0 1,1 1 0,1 1 0,-17 31 0,8-5 110,1 2 0,3 0 0,-20 74 0,34-97-77,1 1 0,1 1 0,2-1-1,2 1 1,0 0 0,3 36 0,0-62-86,1 0 0,0 0 0,0 0 0,1 0 0,-1 0 0,1 0 0,1-1 0,-1 1 0,1 0 0,0-1 0,0 0 0,0 0 0,1 0 0,0 0 0,0-1 0,0 1 0,0-1 0,1 0 0,0 0 0,0-1 0,0 1 0,0-1 0,0 0 0,1 0 0,-1-1 0,9 3 0,13 3-22,0-1 0,0-1-1,1-1 1,39 2-1,-62-7 24,34 4-20,1-1 1,0-2 0,64-7-1,-91 1 4,0 1-43,-12 4-62,-5 4-97,-16 12 196,0 1 0,1 1 0,1 1 1,1 0-1,1 1 0,0 1 0,-17 32 0,-6 17 166,-29 79-1,-20 83 59,76-193-148,2 0 0,2 1-1,1 0 1,-1 44-1,7-64-7,1 0 1,1 0-1,5 28 0,-4-40-30,0 1 0,1-1 1,0 0-1,0 0 0,1 0 1,0 0-1,1-1 0,-1 1 1,1-1-1,7 7 0,5 5 7,1-2 0,1-1 0,0 0-1,1-1 1,1-1 0,0-1 0,1-1-1,0 0 1,0-2 0,2-1 0,-1-1-1,29 6 1,-22-7-31,0-2 0,1-1 0,-1-1 0,1-2 0,0-1 0,-1-2 0,1-1 0,-1-1 0,45-12 0,27-17-9,161-79-1,-179 74 28,-57 30-2243,-24 7 1271,0 1-1,0 0 1,0 0-1,0 0 1,0 1-1,1-1 1,4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16.465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0 1 10122,'0'0'10418,"0"17"-9193,0 122 436,0-121-1435,2 0-1,0 0 1,0-1 0,2 1-1,0-1 1,1 0-1,1 0 1,1 0 0,15 28-1,-17-36-188,0-1 0,1 0 0,-1 0 0,2 0 0,-1-1 0,1 0-1,0 0 1,1-1 0,0 1 0,0-2 0,0 1 0,0-1 0,1-1 0,0 1 0,0-1 0,0-1 0,0 0-1,1 0 1,14 2 0,43-2-286,-36-3-1386,1 2-3346,-10 1-3164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20.570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0 1569 12411,'0'0'1792,"10"-24"-1090,140-307 448,-106 253-490,3 3 0,3 1-1,4 2 1,2 3-1,4 3 1,2 2-1,4 3 1,1 2-1,3 4 1,112-67-1,-117 85-362,2 3-1,2 2 1,1 4-1,103-28 1,-130 45-178,0 2 0,1 2 0,0 1 0,0 3 0,0 2 0,1 1 0,-1 3 0,81 15 0,-96-10-40,-1 1 0,0 2-1,0 1 1,-1 1 0,0 1-1,-2 1 1,1 2 0,-2 0-1,0 2 1,33 34 0,-11-3-28,-1 1 0,-3 1 0,56 96 0,-91-137-48,65 114 45,-62-105-46,-1 1 1,0 0-1,-2 0 0,7 31 0,-10-47-63,1-12 40,6-21 33,-7 18-12,21-47 21,3 1 0,2 1 0,3 1 1,2 2-1,2 1 0,2 3 0,2 0 1,3 3-1,1 2 0,2 1 0,2 3 1,2 2-1,93-52 0,-47 40-34,138-49 0,-185 81 1,2 2-1,0 2 1,0 3 0,102-7-1,-116 17 13,-1 1-1,1 2 1,-1 2 0,59 16-1,-30-2 6,99 45-1,-123-45 5,-2 1 0,0 2 1,-1 2-1,-1 1 0,-2 2 1,-1 2-1,-1 1 0,-1 1 1,-2 2-1,-1 2 0,-1 0 1,34 58-1,74 180-3,-48-86 66,-77-169-99,-9-20-52,-1-9 0,-3 1 72,1 1-1,1 0 0,-1-1 0,2 1 0,-1 0 0,1 0 0,6-15 0,-7 21 12,1-1 0,0 1-1,0 0 1,1 0 0,-1 0 0,1 0 0,-1 1 0,1-1 0,0 0-1,0 1 1,0 0 0,0 0 0,1 0 0,-1 0 0,0 0 0,1 1-1,-1 0 1,1-1 0,0 1 0,-1 0 0,8 0 0,29-3-3,-1 2 0,60 3 0,-19 1 14,163-4 2,234 4 72,-423 1-90,0 3 0,-1 1 0,0 4 1,73 23-1,-95-24-8,0 2 0,0 2 1,-2 0-1,0 2 0,0 2 0,-2 0 1,0 2-1,32 30 0,-51-42-1,-1-1 1,0 1-1,-1 1 0,0-1 1,0 1-1,-1 1 0,0-1 1,0 0-1,-1 1 0,-1 0 1,1 0-1,-2 0 0,1 1 1,-2-1-1,1 1 0,-1-1 0,-1 1 1,0 15-1,-2-8 11,0 1-1,-1-1 1,0 0-1,-13 35 1,-3 18 79,17-58-84,0-1 0,1 1 0,2 20 0,-1-7 50,-2-19-52,0 1-1,-1-1 0,0 0 1,-7 12-1,10-19-36,0 1 1,0-1-1,0 0 0,0 0 0,0 0 1,0 1-1,0-1 0,0 0 1,0 0-1,-1 0 0,1 1 0,0-1 1,0 0-1,0 0 0,0 0 0,-1 1 1,1-1-1,0 0 0,0 0 1,0 0-1,0 0 0,-1 0 0,1 0 1,0 0-1,0 1 0,-1-1 0,1 0 1,0 0-1,0 0 0,0 0 1,-1 0-1,1 0 0,0 0 0,0 0 1,-1 0-1,1 0 0,0 0 0,0 0 1,-1 0-1,1 0 0,0-1 1,0 1-1,0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4:03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9114,'0'0'2347,"2"17"-1484,16 112 1670,38 216 2205,82 503-1565,-45-277-2303,-50-317-502,-16-99-230,45 306 278,-7 311 12,-58-160-388,-21-405-30,0-3 12,14-168-14,-7 323 33,2-172-26,4-179 511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6:22.687"/>
    </inkml:context>
    <inkml:brush xml:id="br0">
      <inkml:brushProperty name="width" value="0.1" units="cm"/>
      <inkml:brushProperty name="height" value="0.1" units="cm"/>
      <inkml:brushProperty name="color" value="#BCBDDA"/>
    </inkml:brush>
  </inkml:definitions>
  <inkml:trace contextRef="#ctx0" brushRef="#br0">6422 2358 12363,'0'0'5335,"8"17"-4473,-2-4-720,-3-7-88,1 0 0,-1 1 0,0 0 0,-1-1-1,0 1 1,0 0 0,0 0 0,-1 0 0,0 1 0,0-1 0,-1 0 0,0 0 0,0 1-1,-1-1 1,-2 13 0,-11 22 329,-2-1 0,-34 64 0,-52 72 455,98-170-800,-22 36 175,-1-2 0,-2 0 1,-1-2-1,-3-1 1,-58 53-1,37-50-87,-1-1-1,-1-4 1,-3-2-1,-106 46 1,120-63-115,0-2 1,-1-3-1,-1-1 0,0-3 0,-1-1 1,1-3-1,-1-1 0,0-3 1,1-2-1,-1-2 0,0-2 0,-90-24 1,111 22-15,0-2 1,2-1 0,-1-1 0,1-1-1,1-1 1,-33-25 0,41 27-5,1-1 0,0-1 0,1-1 0,1 0 1,0 0-1,1-2 0,1 1 0,0-2 0,-11-25 1,17 31 105,1 0 1,1-1 0,0 1-1,0-1 1,1 1 0,1-1 0,0-22-1,-17 36 181,1 6-214,0 1-1,1 1 0,0 0 1,1 1-1,-17 14 0,-24 15 70,-100 62 67,-286 133-1,366-202-202,-1-2 0,-2-4-1,0-4 1,-2-3-1,0-3 1,-113 6-1,71-18-41,1-6-1,-1-4 0,1-6 1,1-6-1,0-4 0,2-6 1,-130-49-1,226 69 14,1-1 1,0 0-1,0-2 0,1-1 0,0-1 1,1 0-1,1-2 0,0 0 0,1-1 0,1-1 1,0 0-1,2-2 0,0 0 0,0 0 1,-19-38-1,19 25 42,2-2-1,1 0 1,2 0 0,-9-51 0,-5-19 32,24 105-36,0-1 0,-1 0 1,1 0-1,0 0 1,0 1-1,0-1 0,0 0 1,0 0-1,0 0 1,0 0-1,0 0 1,0 1-1,-1-1 0,1 0 1,0 0-1,0 0 1,0 0-1,0 0 0,0 1 1,-1-1-1,1 0 1,0 0-1,0 0 0,0 0 1,0 0-1,-1 0 1,1 0-1,0 0 0,0 0 1,0 0-1,-1 0 1,1 0-1,0 0 1,0 0-1,0 0 0,-1 0 1,1 0-1,0 0 1,0 0-1,0 0 0,0 0 1,-1 0-1,1 0 1,0 0-1,0-1 0,0 1 1,0 0-1,-1 0 1,1 0-1,0 0 0,0 0 1,0 0-1,0-1 1,0 1-1,0 0 0,-1 0 1,1 0-1,0 0 1,0-1-1,0 1 1,0 0-1,0 0 0,0 0 1,0 0-1,0-1 1,0 1-1,0 0 0,-9 17 164,9-15-131,-143 299 781,120-259-719,-2-1 0,-2-2-1,-2 0 1,-64 66 0,81-94-90,0-1-1,-1 0 1,0-1 0,0 0-1,-1-1 1,0 0 0,0-2-1,-31 11 1,35-14-17,-1-1 0,0 0-1,-1 0 1,1-1 0,0 0 0,0-1-1,-1-1 1,1 0 0,0 0 0,0-1-1,0-1 1,0 1 0,-20-9 0,-2-7-23,1-1 1,1-2-1,1-1 1,-40-37 0,62 53 20,-225-209-236,174 153 8,-86-116 0,135 162 223,0-1 1,0-1 0,2 1-1,0-1 1,1-1 0,-6-22-1,-16-117 78,22 108-39,-22-82 0,-16 17-7,33 90-16,1 1 0,1-2 0,2 1 0,0-1 0,2-1 0,-5-37 0,10 44-4,0 1-1,1-1 0,1 1 0,1-1 1,1 1-1,1-1 0,0 1 1,8-19-1,25-49 2,5 2 0,83-128-1,-103 185 5,0 0-1,2 2 0,0 1 0,40-31 0,-29 25 48,51-56-1,-74 72-30,1 1 0,0 0 1,19-14-1,-27 24-13,1 0 0,-1 1 0,1 0 0,-1 0 0,1 0 0,0 0 0,0 1 1,1 0-1,-1 0 0,0 1 0,1-1 0,-1 2 0,8-1 0,1 0 18,-12 0-5,1 1 0,0-1 1,-1 1-1,1 0 0,0 0 1,-1 0-1,1 1 0,0-1 1,-1 1-1,1 0 0,-1 0 1,1 0-1,-1 1 0,7 2 0,-10-3-22,1 0 0,-1-1-1,1 1 1,-1 0-1,0 0 1,1-1-1,-1 1 1,0 0-1,0 0 1,1-1-1,-1 1 1,0 0-1,0 0 1,0 0 0,0 0-1,0-1 1,0 1-1,0 0 1,-1 0-1,1 0 1,0-1-1,0 1 1,0 0-1,-1 0 1,1-1 0,-1 1-1,1 0 1,0 0-1,-1-1 1,1 1-1,-1 0 1,1-1-1,-1 1 1,0-1-1,1 1 1,-2 0 0,-25 17-38,19-15 30,-1 0 0,0-1 1,-1 0-1,1 0 0,0-1 1,0 0-1,-1 0 0,1-1 1,0 0-1,-1-1 0,1 0 1,0-1-1,-1 0 0,-13-4 1,-10-6-17,0-2 1,-46-25 0,56 27 1,-5-4 5,1 0 0,1-2-1,0-1 1,1-1 0,2-1 0,0-1-1,1-1 1,1-1 0,1-1 0,1-1 0,-25-46-1,33 52 30,-63-124-6,67 128 9,0-1 0,2 1 0,0-1 1,1 0-1,1-1 0,0 1 0,0-20 0,4 25 22,0 0 0,1 0 0,0 0 0,1 0 0,1 0 0,9-22 0,39-69 66,-29 60-45,-12 22-11,1 0 0,0 1 0,1 1 0,17-19-1,-22 31 7,-1-1 0,1 1 0,1 0-1,0 0 1,0 1 0,0 1-1,0-1 1,1 1 0,0 1 0,0 0-1,12-3 1,204-43 440,-136 33-437,-51 9 63,54-4-1,-81 11-101,0 1 1,0 0 0,-1 1-1,1 0 1,0 0-1,-1 2 1,1-1-1,-1 2 1,17 6 0,2 6-124,30 22 0,-36-21-207,0-2 1,1-1-1,30 12 1,-15-13-1311,1-1 0,43 6 0,-14-6-7475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25.8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4209 1 7498,'0'0'5965,"-1"23"-5130,-2 303 1848,55 12-1112,28 3-313,16 85-273,3 348-520,-52 6-368,-23-319-32,-11-236-58,82 982 61,9 407-30,-118-1305-45,8-259 2,-3 0-1,-1-1 1,-3 0 0,-19 48 0,27-85 0,0 1-1,-1-1 1,-1-1-1,1 1 1,-2-1-1,-10 13 1,14-20 0,0 1 0,-1-1-1,0 0 1,0 0 0,0-1 0,0 1 0,-1-1-1,1 0 1,-1 0 0,0-1 0,0 0-1,0 0 1,0 0 0,0-1 0,-8 1 0,-153 4-8,12-2 87,-141 22 105,-512 33 281,-487 25-384,1010-52-23,-1139 100-170,1381-129-227,-21 1-35,20-7-6477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27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8410,'0'0'1301,"0"18"-559,1 231 2472,28 99-1251,-10-145-1283,-17-181-617,88 874 914,34 283-239,-36-208-596,-57-661-144,18 567 45,-52-292-321,-2-191-82,2-335 18,-18 103 0,12-112 195,9-49 159,0-1 1,0 1-1,0-1 0,-1 1 0,1 0 0,0-1 0,0 1 0,0 0 0,0-1 1,0 1-1,0 0 0,0-1 0,0 1 0,1 0 0,-1-1 0,0 1 1,0 0-1,1-1 0,-1 1 0,0-1 0,0 1 0,1 0 0,-1-1 0,1 1 1,-1-1-1,1 1 0,18 1 562,-7-2-628,5-2 88,0 0 1,-1-1-1,1-1 0,26-9 0,-1 0 27,822-166 134,-440 102-92,456-129 254,-525 118-331,-306 75 4,36-8 185,165-21 1,-210 42 828,-38 17-753,-11 261-254,1-49-13,7-182-18,20 939 78,110 150-60,-91-839-12,-4-29 22,227 1716 6,17-345-45,4 26-4,35 719-527,-268-1921-1342,-38-159-2758,-11-218-222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31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215 7365 7538,'0'0'2292,"-2"-18"-1094,-29-247 1637,-121-959 492,128 943-2805,18-401 1,21 454-274,65-336 0,116-210 230,-99 481-136,158-334 0,-161 435-91,9 4 0,201-279 0,-132 240 71,223-225 0,-300 357-280,4 4 0,4 5-1,3 4 1,188-109 0,-181 132 32,2 4-1,159-52 1,-182 78 12,2 4-1,0 5 0,166-15 0,-186 29-27,1 4-1,0 4 0,0 2 0,135 27 0,-110-5-26,-2 4 1,-2 5-1,-1 4 0,-1 4 0,-3 3 0,152 106 1,-153-85-24,-4 3 1,-3 3 0,-3 5-1,-4 2 1,-3 4 0,70 105-1,9 53 20,161 348 0,-208-359-26,134 433-1,-26 273 34,-88 19-30,-51-3-85,-10-43-209,-20-302-2926,-36-486 503,-3-28-1878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34.6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1321 5260 10178,'0'0'2126,"-20"-3"-1573,11 2-439,-4-1 51,0 0-1,1-1 1,-1 0-1,1-1 1,0-1 0,0 1-1,0-2 1,0 0 0,1 0-1,-11-9 1,-84-78 1471,-153-175 1,230 237-1529,-109-123 36,7-7 0,-134-213 0,232 317-284,3-1 1,2-1 0,3-1 0,2-2 0,3 0 0,3-1-1,3-1 1,2-1 0,4 1 0,-2-128 0,11 169 133,0 1 0,1-1 0,2 1 0,0 0 0,1 0 0,1 0 1,1 0-1,1 1 0,15-26 0,-18 36-39,-2 5 88,-1 0 0,1 1 0,0 0 0,1 0 0,-1 0 0,9-9 1,-11 13-11,1 0 0,-1 0 1,0 0-1,1 0 0,-1 1 1,1-1-1,0 1 0,-1-1 1,1 1-1,0-1 1,-1 1-1,1 0 0,0-1 1,-1 1-1,1 0 0,0 0 1,-1 1-1,1-1 1,0 0-1,0 1 0,-1-1 1,1 0-1,-1 1 0,1 0 1,0-1-1,-1 1 0,1 0 1,-1 0-1,0 0 1,2 1-1,78 53 443,-39-25-240,55 29 0,430 205 1048,-485-241-1226,-27-13-20,0-2 0,0 1 1,1-2-1,0 0 0,1-1 0,33 7 1,-49-13-38,0 0 0,0 0 0,1 0 0,-1 0 0,0 0 0,0 0 0,1-1 0,-1 1 0,0 0 0,0-1 0,0 1 0,0-1 0,1 0 0,-1 1 0,0-1 0,0 0 0,0 1 0,0-1 0,-1 0 0,1 0 0,0 0 0,0 0 0,0 0 0,-1 0 0,1 0 0,0 0 0,-1 0 0,1 0 0,-1-1 0,0 1 0,1 0 0,-1 0 0,0 0 0,1-1 0,-1 1 0,0 0 0,0 0 0,0-2 0,0-9-17,1 0-1,-2 0 1,-1-15 0,0 13-18,-10-69-282,-43-153 1,10 55 180,19 45 135,6-1-1,-4-193 1,68-788 32,-33 994-2,4 1 0,48-182-1,-40 224-19,4 1 0,3 1-1,3 1 1,69-115-1,-94 181 5,0-1 1,1 1-1,0 1 0,1 0 0,19-18 0,-26 27-7,-1 0-1,0 0 1,1 0 0,0 0-1,-1 1 1,1-1-1,0 1 1,0-1 0,0 1-1,0 0 1,0 0 0,0 0-1,0 1 1,0-1 0,0 1-1,0 0 1,1-1 0,-1 1-1,0 1 1,0-1 0,0 0-1,0 1 1,0 0 0,0-1-1,0 1 1,0 1-1,0-1 1,0 0 0,0 1-1,0-1 1,-1 1 0,5 3-1,4 6-1,0 1 0,-1 0-1,0 0 1,-1 1-1,-1 0 1,0 0-1,-1 1 1,0 0-1,-1 1 1,5 17 0,6 27-16,12 78 1,-23-102-4,70 438 30,1 5 49,35-4 345,-97-426-376,3 0-1,1-1 1,33 56-1,-33-73-11,0 0 1,2-1-1,2-1 0,0 0 1,40 33-1,-36-37-21,53 37 0,-70-55-5,-1 0 0,1-1 0,1 0 0,-1-1-1,1 0 1,-1-1 0,1 0 0,0 0 0,0-1-1,14 1 1,-21-4-3,0 1-1,0-1 0,-1 1 1,1-1-1,0 0 0,0 0 1,-1-1-1,1 1 1,0-1-1,-1 0 0,1 0 1,-1 0-1,0 0 0,0-1 1,0 1-1,0-1 1,0 0-1,-1 0 0,1 0 1,-1 0-1,0 0 0,1-1 1,-1 1-1,1-4 1,6-12 26,0-1 1,-2 0-1,7-27 1,-7 24-21,74-293-13,13-45-132,-61 263 103,34-119 99,-65 210-89,-1 0-1,0-1 1,0 1 0,-1-10-1,-1 19-170,-9 54 349,3 1 0,2 0 0,4 108 1,1-162-140,1 0 0,-1 0 1,0 0-1,1-1 1,-1 1-1,1 0 0,0 0 1,0 0-1,0-1 1,1 1-1,1 3 0,-2-5-5,-1-1 0,0 0 0,1 1 0,-1-1 0,1 1 0,-1-1 0,1 0 0,-1 0-1,1 1 1,-1-1 0,1 0 0,-1 0 0,1 0 0,0 1 0,-1-1 0,1 0 0,-1 0 0,1 0-1,-1 0 1,1 0 0,0 0 0,-1 0 0,2 0 0,-1-1-3,1 0-1,0 0 1,0 0-1,0 1 1,-1-2 0,1 1-1,0 0 1,-1 0-1,1 0 1,1-3 0,38-40 3,-3-3 0,42-65 0,-39 53 2,35-45-39,94-144-94,-147 209 44,-2-1 1,-1 0 0,-3-2-1,22-75 1,-23 50 5,-2-1 1,-3-1 0,3-111-1,-10-16-206,-4 195 196,-1 15-286,-16 91 468,-6 153-1,26 108 92,0-309-164,2 1 1,3-1 0,3-1 0,1 1 0,4-2-1,23 57 1,-26-73-19,0 1 1,-3 1-1,7 48 0,-4-18-4,35 144 2,-35-166 48,2-1 0,31 64 0,-35-88 38,1-2 1,1 0-1,1 0 1,1-2-1,1 1 0,1-2 1,0 0-1,2-1 1,0-1-1,1-1 1,23 15-1,-39-29-97,0 1 0,0-1 0,0 0 0,0-1 0,0 1 0,0-1-1,0 0 1,1 0 0,8 1 0,-11-2-19,0 0 0,0-1-1,0 1 1,0 0 0,0-1 0,0 0 0,0 1-1,0-1 1,0 0 0,0 0 0,0 0 0,0 0-1,-1-1 1,1 1 0,0 0 0,-1-1 0,1 1-1,-1-1 1,0 1 0,1-1 0,-1 0 0,1-2-1,122-218-333,-78 134 450,87-127 1,-120 200-79,-7 14 32,-6 24 92,-2 5-34,5 40 84,2-1 0,3 0-1,4-1 1,36 120-1,-33-137-117,47 183 9,-57-213-66,2 12-116,-7-31 95,0 0 1,1 0-1,-1 1 0,0-1 0,1 0 1,-1 0-1,0 0 0,1 0 1,-1 0-1,1 0 0,-1 0 0,0 0 1,1 0-1,-1 0 0,0 0 1,1-1-1,-1 1 0,1 0 1,-1 0-1,0 0 0,1 0 0,-1-1 1,0 1-1,1 0 0,-1 0 1,0 0-1,0-1 0,1 1 0,-1 0 1,0-1-1,0 1 0,1 0 1,-1-1-1,0 1 0,0 0 1,0-1-1,13-10-155,71-86 322,1-1-111,-76 86-42,0-1 0,-1 0 1,-1-1-1,0 1 1,-1-1-1,7-22 0,-13 36 12,0 0-1,0-1 1,0 1-1,0 0 0,0 0 1,0-1-1,0 1 0,0 0 1,0 0-1,0 0 1,0-1-1,0 1 0,1 0 1,-1 0-1,0 0 0,0-1 1,0 1-1,0 0 1,0 0-1,1 0 0,-1-1 1,0 1-1,0 0 0,0 0 1,1 0-1,-1 0 0,0 0 1,0 0-1,0 0 1,1 0-1,-1-1 0,0 1 1,0 0-1,1 0 0,-1 0 1,0 0-1,0 0 1,1 0-1,-1 0 0,0 0 1,0 0-1,1 0 0,-1 1 1,0-1-1,12 11 160,12 26-161,-20-30 34,37 67-1,54 136 0,6 87 200,-76-208-78,-4 2 0,-5 0 0,-3 0-1,2 166 1,-17-205-119,-2 0 0,-3 0-1,-2 0 1,-26 85 0,-87 193-26,108-296-15,-236 519 33,156-352 29,86-185-79,-92 189 71,78-166-248,-2 0 0,-55 67 0,76-102 78,-1 0 0,0 0 0,0 0 0,-1-1 0,1 1 0,-1-1 0,0 0 0,0-1 0,0 1 0,0-1 0,0 0 0,0 0 0,-9 1 0,3-1-550,-1-1-1,0 0 1,0-1 0,1-1-1,-13-1 1,-23-7-4729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41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3766 1 4337,'0'0'7991,"-13"9"-6605,7-5-1227,0 1 1,0 0 0,0 0-1,0 0 1,1 1 0,0-1-1,0 1 1,1 0 0,-1 1-1,1-1 1,1 1 0,-1 0-1,1 0 1,0 0 0,1 0-1,0 1 1,-2 11 0,-18 122 1405,-4 201 0,27 151 52,32 92-437,-8-198-655,35 1144 453,-36-827-477,-14-52-144,-3-106-269,10-232-38,14-2 0,93 406 1,-64-434-127,-68-310-2717,-7 5 3163,15 20-365,-1 1 0,1-1 0,-1 1 0,0 0 0,1-1 0,-1 1 0,0 0 0,0-1 0,1 1 0,-1 0 0,0 0-1,0 0 1,1 0 0,-1 0 0,0-1 0,0 2 0,1-1 0,-1 0 0,0 0 0,0 0 0,1 0 0,-1 0 0,0 0 0,0 1 0,1-1 0,-1 0 0,0 1 0,0 0 0,-5 3 49,0 0 1,1 1 0,-1-1-1,1 2 1,-4 5 0,-5 3 14,-153 187 248,97-111-251,-405 493 241,-25-15-90,-170 50-107,456-433-136,-310 338-4,234-221 22,-76 73 21,-45 45-220,340-350-373,-90 114 0,158-178 476,5-5-251,7-4-902,114-63-2390,-48 22 801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41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0 10234,'0'0'4040,"-3"21"-2625,-1-2-1093,1-7-120,1 1 1,0 0-1,1 0 0,0 0 1,1 0-1,1 0 1,0 0-1,0 0 0,1-1 1,6 18-1,78 188 1815,-54-145-1667,375 965 2210,-106-304-1979,117 257-528,-333-755 7,89 221 875,-224-600-8123,33 90 4960,-15-56-4099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44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4841,'0'0'9370,"10"5"-8063,-3-2-1089,39 23 1400,61 43 0,27 46-731,140 154 0,-188-180-631,685 641 1719,-484-467-1442,277 319 490,-41 35-200,-292-330-472,255 292 330,-401-487-629,-5 5-1,-3 3 0,-5 3 0,69 131 0,-79-115-1824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48.3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180 446 2761,'0'0'5269,"28"-8"-3190,-3 1-1782,29-10 888,88-14 0,589-60 4684,-594 78-5186,-1 5 0,142 12 0,-206 2-362,1 3 0,-2 3 0,1 3 0,-2 4 0,107 42 0,-110-32 10,90 54 0,-123-62-225,-2 1 1,0 2-1,-1 2 0,42 44 0,-23-12-103,-1 2 0,-3 3 0,-4 1 1,-1 2-1,37 86 0,-53-93-3,-2 1 1,-3 1 0,-3 0-1,-2 1 1,-3 1-1,6 114 1,-19 45 0,-2-183 1,-2 0 0,-2-1 0,-18 62 0,5-46 0,-2-2 0,-2 0 0,-3-2 0,-1 0 1,-3-2-1,-2-2 0,-2-1 0,-2-1 0,-1-3 0,-75 63 0,60-61 7,-2-3 0,-1-3 0,-2-2 0,-1-2-1,-1-3 1,-2-3 0,-1-2 0,-113 27 0,84-34 15,-1-5 0,0-4 1,-188-5-1,225-7-12,-1-2-1,1-3 1,0-3 0,1-1-1,-106-41 1,118 35 2,0-3 0,2-1 1,0-2-1,2-2 0,0-2 1,2-1-1,-52-52 0,46 32 1,2-2 1,2-1-1,2-2 0,3-2 0,2-1 0,-29-72 1,-115-378 147,176 505-162,-126-461 140,107 374-79,4-1 0,4 0-1,0-116 1,12 182-23,0 1 1,2-1-1,1 0 1,0 1 0,2 0-1,14-38 1,-8 34 23,1 1 0,1 1 0,2 0 1,0 1-1,24-26 0,2 2 2,3 2-1,1 2 1,2 3 0,2 1-1,2 2 1,1 3-1,2 2 1,93-41 0,-124 64-107,1 0 1,0 2 0,0 0 0,0 2 0,41-4 0,-56 9-101,1 1 1,-1 0 0,1 0 0,-1 2 0,0-1-1,1 1 1,-1 0 0,0 1 0,0 1 0,-1-1-1,1 2 1,-1-1 0,1 1 0,-2 1 0,1-1-1,0 1 1,8 9 0,19 20-2308,-2 2-1,35 50 1,-15-6-6218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49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2724 3287 8810,'0'0'411,"14"17"41,1 3-310,9 11 940,71 71 3825,-96-101-4794,0-1 0,-1 0 0,1 1 0,0-1 0,0 0 0,-1 0-1,1 0 1,0 0 0,0 0 0,-1 0 0,1-1 0,0 1 0,0 0 0,0-1 0,-1 1 0,-1-1 0,-45-13 661,-49-20 1,75 26-595,-511-202 2152,-415-141-911,27 138-1429,857 201-2,45 8-16,-1 1 3,0-2-1,1 0 1,-33-13-1,47 16 11,0-1-1,0 1 1,0-1 0,1 0 0,-1 0-1,1-1 1,0 1 0,0-1-1,0 0 1,0 0 0,1 0 0,0-1-1,0 1 1,0-1 0,0 0-1,1 0 1,0 0 0,-4-10 0,2-6 5,1 0 0,1 0 0,0 0 0,2-1 1,0 1-1,1-1 0,2 1 0,9-40 0,8-16 19,34-78-1,-32 95-11,131-355 104,56-163-86,-208 576-17,235-606 437,-33 256 318,-198 344-722,3-1 229,-7 12-192,-7 23-233,1-4 48,7-5-2456,8-1-961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4:05.0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1200,'0'0'14567,"13"0"-13049,80-2 484,-39 0-1571,1 2 1,-1 2-1,106 19 0,124 65 431,-49-13-196,-168-56-431,105 14-1,167-3 53,56 8-159,-179-8 140,253 0 0,203-8-159,-622-16-104,66 6 76,163-7 0,-177-14-47,-52 5-11,57-1 0,-101 9-30,-1 1 0,1-1 0,-1 1 0,1 0 0,-1 1 0,0-1 0,0 1 0,-1 0 0,1 0 0,6 9 0,1-1-10,309 290 99,-7-2-9,-36-37-51,177 227-31,-24-25 80,208 227 425,-552-590-793,5-4 0,4-5 0,4-4 0,4-4-1,175 109 1,-239-170-1383,-13-8-3266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20.6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2850 2658 3905,'0'0'9915,"14"-23"-9753,-13 21-160,29-49 78,47-109-1,-42 68 109,-3-1-1,-5-2 1,-4-1-1,-4-1 1,12-195 0,-31 133 69,0 132 3073,-8 173-2424,-34 189-1,39-316-868,-27 168 330,-91 306-1,108-461-769,13-32 380,0 0-1,0 0 0,0 0 1,0 0-1,0-1 0,0 1 0,0 0 1,0 0-1,0 0 0,0 0 1,0 0-1,0 0 0,0-1 1,0 1-1,0 0 0,0 0 0,0 0 1,0 0-1,0 0 0,0 0 1,0-1-1,0 1 0,-2-1-403,2 1 404,0 0-1,0 0 0,-1 0 0,1 0 1,0 0-1,0 0 0,0 0 1,0 0-1,0 0 0,-1 0 1,1 0-1,0 0 0,0 0 0,0 0 1,0 0-1,0 1 0,0-15-278,1 1-1,6-24 1,12-52 307,102-558 138,-102 485-58,-7 0 1,-11-193-1,-1 354-83,0-5 24,0 0 0,0-1 1,-1 1-1,0 0 0,0 0 0,-1 0 0,0 0 1,0 0-1,-5-10 0,7 15-20,0 1 0,0 0 0,0 0 0,-1 0 0,1 0 0,0 0 0,0 0 0,0 0 0,-1-1 0,1 1 0,0 0 0,0 0 0,0 0 0,-1 0 0,1 0 0,0 0 0,0 0 0,-1 0 0,1 0 0,0 0 0,0 0 0,0 0 0,-1 0 0,1 0 0,0 1-1,0-1 1,-1 0 0,1 0 0,0 0 0,0 0 0,0 0 0,0 0 0,-1 1 0,1-1 0,0 0 0,0 0 0,0 0 0,0 0 0,-1 1 0,1-1 0,0 0 0,0 0 0,0 0 0,0 1 0,0-1 0,0 0 0,0 0 0,0 0 0,0 1 0,-5 7 78,1 1 0,0 0 0,0 0 1,1 0-1,0 1 0,1-1 0,0 1 0,-2 15 0,0 3 91,-48 558 1052,34-274-855,13-260-348,-2 0-1,-23 82 1,24-118-583,3-37-1052,6-31 1235,11-65 1,-10 90 366,60-489 151,-46-12-5,-30 385-95,9 124 2,-1 0-1,0 0 1,-2 1 0,0-1-1,-10-19 26,16 38-50,0 1-1,0-1 1,0 0-1,0 0 1,0 0-1,0 0 1,0 1 0,-1-1-1,1 0 1,0 0-1,0 0 1,0 0-1,0 1 1,0-1-1,0 0 1,-1 0 0,1 0-1,0 0 1,0 0-1,0 0 1,0 0-1,0 1 1,-1-1 0,1 0-1,0 0 1,0 0-1,0 0 1,-1 0-1,1 0 1,0 0-1,0 0 1,0 0 0,-1 0-1,1 0 1,0 0-1,0 0 1,0 0-1,0 0 1,-1 0 0,1 0-1,0 0 1,0 0-1,0-1 1,0 1-1,-1 0 1,1 0-1,0 0 1,0 0 0,0 0-1,2 41 318,3 1-1,1-1 1,17 56 0,-4-15-168,12 60-13,55 290-2,-70-376-1662,-18-110 1324,-2 0 1,-2 0 0,-20-76 0,-61-152 306,-10 42-108,72 190 2,-2 1 1,-56-77 0,80 122 18,2 2-1,-1 0-1,1 0 1,0 0 0,-1 0-1,1 0 1,-1 0-1,0 1 1,1-1-1,-1 1 1,0-1-1,0 1 1,0 0-1,0 0 1,0 0-1,0 0 1,-4-1-1,4 4 36,1 1-1,0-1 0,-1 1 1,1-1-1,0 1 1,0 0-1,1 0 0,-1-1 1,0 1-1,1 0 0,0 0 1,0 5-1,-1-3 87,-7 59 359,8-63-590,0-11-324,-2-19 410,-2 0 0,0 0 0,-12-37 0,2 2 26,9 37-7,0 0-16,-1 0 1,-1 0-1,-11-28 0,18 54-19,-1 1 0,1-1 0,0 1-1,0-1 1,-1 1 0,1-1 0,0 1-1,-1-1 1,1 1 0,-1-1 0,1 1-1,-1-1 1,1 1 0,-1 0-1,1-1 1,-1 1 0,1 0 0,-1-1-1,1 1 1,-1 0 0,0 0 0,1 0-1,-1-1 1,1 1 0,-1 0 0,0 0-1,1 0 1,-1 0 0,1 0 0,-1 0-1,0 0 1,1 0 0,-1 0-1,0 1 1,1-1 0,-1 0 0,1 0-1,-1 0 1,1 1 0,-1-1 0,0 0-1,1 1 1,-1-1 0,1 0 0,-1 1-1,1-1 1,0 1 0,-1 0-1,-22 24-36,22-24 60,-68 94 372,-34 44-219,83-115-162,-1-1 0,-1 0 0,-37 27 0,54-46-27,1-1-7,1 0-1,-1 0 1,0-1 0,0 1 0,0-1 0,0 0 0,0 0 0,-1 0 0,1 0 0,-1-1 0,-6 2 0,10-4 10,1 1 0,-1 0 1,1 0-1,-1 0 0,1-1 1,-1 1-1,1 0 1,-1-1-1,1 1 0,-1 0 1,1-1-1,0 1 0,-1-1 1,1 1-1,0-1 0,-1 1 1,1-1-1,0 1 0,0-1 1,-1 1-1,1-1 0,0 1 1,0-1-1,0 1 0,0-1 1,-1 1-1,1-1 0,0 0 1,0 1-1,0-1 0,0 1 1,1-2-1,-1-27 61,0 19-59,1-7 53,1 0 0,0 1 0,2-1 0,0 0 0,0 1 0,2 0 0,0 0 0,1 0 0,14-24 0,1 4 180,1 2 0,50-57 0,-64 82-33,-1 0 0,1 1 0,0 0 0,1 0 0,13-7 0,-23 15-180,0 0 0,1 0 0,-1 1-1,0-1 1,0 0 0,0 1-1,1-1 1,-1 0 0,0 0 0,0 1-1,0-1 1,0 0 0,0 1-1,0-1 1,0 0 0,0 1 0,0-1-1,0 0 1,0 1 0,0-1-1,0 0 1,0 1 0,0-1 0,0 0-1,0 1 1,0-1 0,0 0-1,-1 1 1,1-1 0,0 0-1,0 1 1,-5 11 1,1 0-1,-2 0 0,0 0 1,0 0-1,-1-1 1,0 0-1,-16 17 0,2 0 37,16-21-36,-133 173 73,115-154-170,-1-1 0,-1-1 0,-1-1 0,-44 30 0,70-53 85,0 1 1,0-1 0,0 0-1,0 0 1,0 1 0,-1-1-1,1 0 1,0 0 0,0 0-1,0 1 1,0-1 0,-1 0-1,1 0 1,0 0 0,0 0-1,-1 1 1,1-1 0,0 0-1,0 0 1,-1 0 0,1 0-1,0 0 1,0 0 0,-1 0-1,1 0 1,0 0 0,0 0-1,-1 0 1,1 0 0,0 0-1,0 0 1,-1 0 0,1 0-1,0 0 1,0 0 0,-1 0-1,1 0 1,0 0 0,0-1-1,-1 1 1,1 0 0,0 0-1,0 0 1,-1 0 0,1-1-1,0 1 1,0 0 0,0 0-1,-1-1 1,8-16-10,24-34 166,68-82-1,-61 85-127,-7 7-15,-7 8 43,40-42 0,-119 144-134,-5 6 134,-77 91 184,109-136-199,-1-2 0,-1 0 0,-42 28 0,64-50-86,0-1 1,-1 0-1,-16 7 1,22-11 39,1 0 0,0 0 0,0-1 0,-1 1 0,1-1 0,0 1 0,0-1 0,-1 0 0,1 0 0,0 0 0,-1 0 1,1 0-1,0-1 0,-1 1 0,1-1 0,0 1 0,0-1 0,-1 0 0,1 0 0,0 0 0,0 0 0,0 0 0,-2-2 1,-4-5 22,1 0 0,0 0 0,0-1 1,-9-16-1,-8-11 4,-4 3-31,-1 1 0,-2 2 0,-1 0 0,-1 3 0,-2 0 0,0 3 0,-2 1 0,0 1 0,-2 2 0,-68-24 0,103 42 12,-2-1 5,0 1 1,0 0-1,0 1 0,0-1 0,-12 0 0,18 2 17,0 1 1,0-1-1,0 1 0,-1-1 0,1 1 0,0-1 1,0 1-1,0-1 0,0 1 0,0 0 1,0-1-1,0 1 0,0-1 0,1 1 0,-1-1 1,0 1-1,0-1 0,0 1 0,0-1 1,1 0-1,-1 1 0,1 0 0,17 31 146,1-1-1,1-1 0,2-1 1,44 45-1,-43-48-82,11 13-38,65 67 16,-109-106-632,1-1 504,1-1 1,0 0-1,-1 0 1,1 0-1,0-1 1,1-1-1,-1 1 1,-12-8-1,-61-46-100,64 44 146,-72-57-107,-143-147 0,-54-107-96,248 282 271,38 67 527,-1 61-310,-1-19-195,3 0 1,12 82-1,-106-553-1056,55 256 801,32 131 422,4 41 125,5 83-100,20 125 0,33 98-163,-55-326-95,3 16 8,4 26 14,2-1 0,21 61-1,-27-177-1344,-16-87 1019,0-4 516,12 164-167,1 0-1,-1 0 1,0 0-1,1 1 0,0-1 1,-1 0-1,1 0 1,0 0-1,0 0 1,0-1-1,2 4 0,7 14 40,94 297 310,-72-210-256,16 80 62,-43-156-210,-1 1 0,-1 0-1,-1 0 1,-4 33 0,1-59 0,0-1-1,0 0 1,0 0-1,-1 0 1,0-1-1,0 1 1,0 0-1,0-1 1,0 1-1,-1-1 1,0 0-1,1 0 1,-1 0-1,0 0 1,-1 0-1,1 0 1,0-1 0,-7 4-1,-2 1-8,0-1 0,0 0 0,0-1 1,-23 7-1,2-6-8,1-1 0,-1-1 1,-1-2-1,1-1 0,-49-6 1,54 2-32,-1-1 1,1-1 0,0-1-1,1-2 1,0-1 0,0-1-1,1-1 1,0-2 0,-44-28-1,57 30-13,2 1 0,-1-2 1,-14-18-1,20 21 54,-1 0 1,-1 1 0,0 0 0,0 0 0,0 1-1,-1 0 1,0 0 0,-11-5 0,17 11 2,1 0 0,0 0 0,-1 0-1,1 1 1,-1-1 0,1 1 0,-1 0 0,1 0 0,-1 0 0,1 0 0,-1 0 0,1 0 0,-3 2 0,4-2 19,0 0 1,1 0 0,-1 1 0,0-1 0,1 0 0,-1 1 0,1-1 0,-1 0 0,1 1 0,-1-1 0,1 1 0,-1-1 0,1 1-1,-1 0 1,1-1 0,0 1 0,-1-1 0,1 1 0,0 0 0,0-1 0,-1 1 0,1-1 0,0 1 0,0 0 0,0 0-1,0-1 1,0 1 0,0 0 0,0-1 0,0 1 0,0 0 0,0-1 0,0 1 0,0 0 0,0-1 0,1 1 0,-1 0-1,0-1 1,0 1 0,1-1 0,-1 1 0,0 0 0,1-1 0,-1 1 0,1-1 0,-1 1 0,1-1 0,-1 1 0,2 0 0,5 6 44,0 0 1,0-1 0,0 0 0,1 0 0,0 0 0,9 4 0,23 11 89,1-2 0,0-1 0,2-2 1,75 17-1,-70-20-93,49 12-7,-41-11-4,1 2 0,62 27 0,-109-38-3,0 0-1,-1 0 1,1 1 0,-1 1 0,0-1 0,-1 1-1,0 1 1,11 11 0,-15-14-40,-1-1 0,0 1 0,1 0 1,-2 0-1,1 0 0,0 0 0,-1 1 0,0-1 0,0 1 0,-1-1 1,0 1-1,0 0 0,0 0 0,0-1 0,-1 1 0,-1 9 1,1-12-8,-1 1 1,1-1-1,-1 0 1,0 1 0,0-1-1,-1 0 1,1 1-1,-1-1 1,0 0 0,1 0-1,-1 0 1,-1-1-1,1 1 1,0 0 0,-1-1-1,-3 4 1,0-2-24,0 0-1,0-1 1,0 1 0,-1-1 0,1 0 0,-1-1 0,-12 3 0,-3 0-59,-1-2 1,1-1 0,-1-1 0,-27-2 0,24-1 60,0-2-1,1-1 1,-1 0 0,1-2-1,1-1 1,-30-14-1,-141-79-42,134 67 34,25 15-86,-3-1-631,2-2 0,0-1 0,-44-37 0,185 150 3369,116 104-1722,-54-25-399,152 200 1,-228-263-701,-101-112-1204,-310-263 158,223 182 1206,-182-161-254,252 227 299,28 21 11,0 0 0,0-1 0,0 1 1,0 0-1,0 0 0,-1 0 0,1 0 0,0-1 0,0 1 1,0 0-1,0 0 0,0 0 0,0 0 0,-1 0 0,1-1 1,0 1-1,0 0 0,0 0 0,-1 0 0,1 0 0,0 0 1,0 0-1,0 0 0,-1 0 0,1 0 0,0 0 0,0 0 1,0 0-1,-1 0 0,1 0 0,0 0 0,0 0 0,0 0 1,-1 0-1,1 0 0,0 0 0,0 0 0,0 0 0,-1 0 1,1 0-1,0 0 0,0 0 0,0 1 0,0-1 0,-1 0 1,1 0-1,7 14 625,39 51-43,72 78 0,-59-74-362,8 11 13,225 277 453,-213-237-773,-117-169-1910,-33-48 1506,-164-276-61,114 177 337,111 181 1025,33 51 214,407 556 511,-414-570-1675,51 63 413,-60-78-595,-1 0-1,1-1 1,0 0 0,0-1 0,1 1 0,0-1-1,0-1 1,14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27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4025 3744 3225,'0'0'4575,"14"-25"-2626,15-30-1362,-2-1-1,24-76 1,-24 39 131,27-189 0,-23-103 649,-22 192 196,-3 167-809,-3 19 225,-1 17 1077,-3 161-1566,-96 727 635,-32-321-1094,125-564-49,3-8-13,0 0 0,0 0 0,-1 0 1,1 0-1,-1-1 0,0 1 1,-1-1-1,1 1 0,-1-1 1,-4 6-1,4-8-91,1-10-1112,3-11 1090,1 0 1,1 0 0,1 0 0,7-23-1,-5 19 126,62-233 83,93-380-15,-54-3 20,-97 333 9,-10 279-34,0 26-40,0-7 118,-5 15 205,-3 23-90,2-1-1,-4 35 1,1-1-5,-56 308 235,-179 574 0,229-898-459,-98 268 66,112-313-75,-3 9-61,-2 1 0,1-1 0,-9 12 0,13-21 29,-1 0 0,0 0 0,1 0 0,-1 0 0,0 0 0,0-1 0,0 1 0,0 0 0,0-1 0,0 0 0,0 1 0,0-1 0,-1 0 0,1 0 0,-1 0 0,1-1 0,-1 1 0,1 0 0,-1-1 0,-3 1 0,6-1 10,-1 0 0,1 0-1,0 0 1,-1-1 0,1 1 0,-1 0 0,1 0 0,-1 0 0,1 0 0,0 0 0,-1 0 0,1-1 0,-1 1-1,1 0 1,0 0 0,-1 0 0,1-1 0,0 1 0,-1 0 0,1-1 0,0 1 0,0 0 0,-1-1 0,1 1-1,0 0 1,0-1 0,-1 1 0,1 0 0,0-1 0,0 1 0,0-1 0,0 1 0,0 0 0,0-1 0,0 1-1,0-1 1,0 1 0,0-1 0,-3-26-36,1-1-1,2 1 1,1 0 0,6-37-1,75-358 283,-11 79-76,-34-56-83,-32 2 417,-5 318-157,0 84-153,1 1 0,-1-1 0,1 0 0,0 0 0,0 0 0,3 9 0,6 17-17,77 396 459,-57-270-535,-26-123-76,-4-30-18,0 1 1,1-1 0,-1 0-1,1 1 1,0-1 0,0 1-1,1-1 1,-1 0 0,5 8 0,-5-18-548,-4-25 444,-1 0 0,-1 0 0,-2 0 0,-1 1 0,-20-50-1,21 60 92,-46-123-159,-6 1 1,-6 4-1,-7 3 0,-127-184 1,164 278 491,41 66 532,99 184-417,-61-101-335,-44-106-202,-9-18-514,3 9 568,-135-174-10,-83-118 44,188 247 1146,41 76-1065,2 1 0,1-2 0,0 1 0,24 42-1,-31-64-57,0 0-1,1 0 0,-1 0 1,1 0-1,0-1 0,-1 1 1,1-1-1,0 1 0,0-1 1,0 0-1,0 0 0,0 1 1,0-1-1,0-1 0,0 1 0,1 0 1,-1 0-1,0-1 0,3 1 1,52 0 73,-49-2-48,0 1 0,1 0 0,-1 0 0,13 3 0,-15-1-36,-1 0 0,0 1 0,0 0 0,0 0 0,0 0 0,0 0 0,0 1 0,-1 0 0,0 0 0,0 0 0,0 1 0,5 6 0,5 9-54,18 33 1,-31-50 75,25 46-5,-9-16 1,32 46 0,-49-78-5,1 0-1,-1 0 1,1-1 0,-1 1-1,1 0 1,-1 0-1,1-1 1,0 1 0,-1 0-1,1-1 1,0 1-1,-1-1 1,1 1 0,0-1-1,0 0 1,0 1-1,0-1 1,-1 0 0,1 1-1,2-1 1,-3 0-4,1 0 0,-1-1 0,1 1 0,-1 0 1,1-1-1,-1 1 0,0 0 0,1-1 0,-1 1 0,1-1 0,-1 1 0,0-1 1,1 1-1,-1-1 0,0 1 0,1-1 0,-1 1 0,0-1 0,0 1 0,0-1 1,1 1-1,-1-1 0,0 0 0,4-47-313,-4 38 295,9-437 297,-13 545-64,-4 1 0,-25 124 0,32-216-218,-1 0 1,0 0-1,0 0 1,0-1-1,0 1 1,-6 9-1,7-15-6,0 1-1,0-1 1,0 0-1,-1 1 1,1-1-1,0 0 1,-1 0-1,1 0 1,0 0-1,-1 0 0,0 0 1,1 0-1,-1 0 1,1-1-1,-1 1 1,0-1-1,1 1 1,-1-1-1,0 0 1,0 1-1,1-1 1,-1 0-1,0 0 1,0 0-1,0 0 1,1-1-1,-1 1 1,0 0-1,1-1 1,-3 0-1,-4-3 18,1 0-1,-1 0 1,1-1 0,0 0 0,0 0-1,1 0 1,0-1 0,0 0 0,0 0-1,1-1 1,-7-10 0,-7-5 45,-23-28 21,9 10-53,-74-70 0,95 99-9,-1 1 0,-1 1 0,0 0 0,0 0 0,0 2 0,-1 0 0,0 0 0,-1 1 0,1 1 0,-25-4 0,33 8-4,1 0-1,0 0 0,-1-1 1,1 1-1,0-1 0,0-1 1,0 1-1,1-1 0,-1 0 1,1 0-1,-1-1 0,1 1 1,0-1-1,0-1 0,1 1 0,-1-1 1,1 1-1,0-1 0,0 0 1,-5-11-1,-10-16 9,3-1 0,1-1 0,1 0 0,-13-54-1,-23-147-176,39 169 140,7 156 850,4-4-620,2 43 121,-28 228 1,26-353-326,-1 3-6,0 1-1,0-1 1,0 1 0,-1-1-1,0 0 1,0 0 0,-1 0-1,0 0 1,-1 0-1,1 0 1,-1-1 0,-6 8-1,10-14 3,0 1 0,0-1-1,0 0 1,-1 1-1,1-1 1,0 0 0,0 1-1,-1-1 1,1 0-1,0 1 1,-1-1-1,1 0 1,0 0 0,-1 1-1,1-1 1,0 0-1,-1 0 1,1 0 0,-1 0-1,1 1 1,0-1-1,-1 0 1,1 0 0,-1 0-1,1 0 1,-1 0-1,1 0 1,0 0-1,-1 0 1,1 0 0,-1 0-1,1 0 1,-1-1-1,1 1 1,0 0 0,-1 0-1,1 0 1,-1 0-1,1-1 1,0 1 0,-1 0-1,1 0 1,0-1-1,-1 1 1,1 0 0,0-1-1,0 1 1,-1 0-1,1-1 1,0 1-1,0 0 1,-1-1 0,1 1-1,0-1 1,0 1-1,0 0 1,0-2 0,-6-28-280,1-70 365,13-177 0,37-95 91,-17 122-177,-27 242-34,0 0 313,-5 22-120,-130 391 316,113-349-417,9-22-15,-93 234 167,78-207-206,-3-1-1,-51 74 1,75-123-49,-1-1 1,-1 0-1,1 0 0,-1-1 0,-1 0 0,0 0 0,0-1 0,-16 10 0,25-17 40,0-1-1,-1 0 1,1 0-1,-1 0 0,1 1 1,0-1-1,-1 0 1,1 0-1,-1 0 0,1 0 1,-1 0-1,1 0 0,-1 0 1,1 0-1,0 0 1,-1 0-1,1 0 0,-1 0 1,1 0-1,-1 0 0,1 0 1,-1 0-1,1 0 1,0 0-1,-1-1 0,0 1 1,-3-19-258,3-18 265,3 0 0,1-1 0,1 2 0,11-40 0,46-150 120,-41 160-87,-2 4-13,17-63 40,62-142-1,-107 328 801,-25 50-637,-5-2-1,-100 193 0,68-171-264,-30 65-46,100-192 107,0 1-1,1-1 1,0 1-1,0-1 0,0 1 1,0 0-1,1 0 1,-1-1-1,1 1 0,1 5 1,-1 5 5,0-14-68,-38-4-574,-2-11 612,0-2 0,-51-28 0,58 27-7,10 6 11,-244-136-286,236 128 259,1-2 0,2-1-1,0-2 1,1 0 0,2-2-1,-32-40 1,46 49 34,1 0 0,0-1-1,1 0 1,-11-34 0,-18-81-3,15 45 0,-13-22-38,-6 3 0,-62-117-1,95 207-4,2 0-1,0 0 0,1-1 0,0 0 0,2 0 0,0 0 1,1 0-1,-1-33 0,-1 14-3,2 28-59,-1 27-184,2 85 582,4 0 0,24 155 0,-2-12 183,-22-121-556,-12-148-510,-5-35 567,-13-96 0,16 77 25,-24-174 10,-36-182-160,50 342 146,2 12 38,-13-111 0,32 181-31,-2-10 382,0 38-25,1 2-454,-13 330 420,14-256-313,2 111 43,8-1 0,48 276 0,-52-454-87,-1-7-45,0 0-1,0 34 1,-31-662-752,19 555 855,6 50 55,0 11 22,1 85 188,1-86-295,40 714 471,-20-405-1491,-21-307 998,0 0 0,0 0 0,-1 0 0,-1-1 0,-6 17 0,-6 27 23,5 14 56,4-1 0,2 1 1,5 70-1,1-119-32,2 0-1,0 0 1,1-1-1,1 0 1,15 30-1,4 13 25,8 21-23,-22-58-16,-1 1-1,-2 0 1,10 39-1,-15-45-32,-2 0 0,0 24 0,-2-26 17,1-12 4,-1-1-1,0 1 0,1-1 1,-1 0-1,-1 1 1,1-1-1,0 0 0,0 0 1,-1 0-1,1 0 0,-1 0 1,0 0-1,0-1 0,1 1 1,-1 0-1,0-1 0,0 1 1,-1-1-1,1 0 1,0 0-1,-4 2 0,-5 2-20,-1 0-1,1-1 0,-15 3 1,3-3 27,-2-2 1,1-1 0,0 0 0,0-2-1,0-1 1,0-1 0,-24-6 0,-12 0-4,-2 1 19,0-3-1,1-2 1,0-3-1,2-3 1,-69-30-1,-141-74-171,268 122 154,1 1 1,-1-1-1,0 1 1,1 0-1,-1-1 1,0 1-1,0-1 1,1 1-1,-1 0 1,0 0 0,0-1-1,1 1 1,-1 0-1,0 0 1,0 0-1,1 0 1,-1 0-1,0 0 1,0 0-1,0 0 1,1 0-1,-1 1 1,0-1 0,0 0-1,1 0 1,-1 1-1,0-1 1,0 0-1,1 1 1,-1-1-1,0 1 1,1-1-1,-1 1 1,1-1-1,-1 1 1,0-1 0,1 1-1,-1 0 1,1-1-1,-1 2 1,0 3 20,0 0 1,0-1-1,1 1 0,-1 0 1,1-1-1,1 7 1,-1 1 33,2 46 80,3 1 0,2-1-1,3-1 1,3 0 0,1 0 0,33 78 0,-14-56 9,4-1-1,3-2 1,87 123-1,-101-164-41,1-1 0,1-1-1,2-2 1,2-1 0,0-2-1,39 27 1,-7-14-295,-67-48-808,-1 1 874,0 0 0,-1 0-1,1 0 1,-1 1 0,-5-5-1,-18-20 34,-271-400-172,269 385 251,-171-284-660,150 242-200,6 20 152,61 109 2623,16 12-1578,77 98 0,59 42-4,-96-112-152,-10-11-36,378 459 626,-351-408-1482,-168-225-431,-106-162 729,-286-549 1,383 628 541,198 381 1879,354 711-798,-328-630-917,-121-245-268,-11-20-62,1 0 1,1 0-1,-1-1 1,2 0-1,-1 0 1,2 0-1,12 14 0,-16-22-302,0 1-1,0-1 0,1 0 0,-1 0 0,0 0 1,1 0-1,-1-1 0,1 0 0,-1 1 0,1-2 1,0 1-1,-1-1 0,7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0:32.9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1297 1152 1712,'0'0'13147,"-1"6"-11833,-1 4-763,1 1-64,3-16 241,13-47 39,20-89-397,-19 22-301,-5-1 0,-7-206 0,-5 304-78,0 0 0,-1 0 0,-2 0 0,0 0 0,-1 1 0,-1 0 0,-13-31 0,18 51 13,-9-15-17,6 17 87,2 16 168,6 1117 1655,-4-1134-1908,0 0-1,-1 0 1,1 0-1,0 0 1,0 0-1,0 0 1,0 0-1,-1-1 1,1 1-1,0 0 1,0 0-1,0 0 1,0 0-1,-1 0 0,1 0 1,0 0-1,0 0 1,0 0-1,0 0 1,-1 0-1,1 0 1,0 0-1,0 1 1,0-1-1,0 0 1,-1 0-1,1 0 1,0 0-1,0 0 1,0 0-1,0 0 1,0 0-1,-1 0 1,1 1-1,0-1 1,0 0-1,0 0 1,0 0-1,0 0 1,0 0-1,0 1 1,0-1-1,-1 0 0,1 0 1,0 0-1,0 0 1,0 1-1,0-1 1,0 0-1,0 0 1,0 0-1,0 0 1,0 1-1,0-1 1,0 0-1,0 0 1,0 0-1,0 1 1,-11-21-421,-2-15 401,-13-55 0,17 54 44,-53-205 176,-36-127-76,-23 13 6,114 336-106,6 16-10,0 0 0,1 1 0,-1-1-1,-1 0 1,1 1 0,0-1 0,-1 1 0,1 0 0,-1-1-1,0 1 1,-3-3 38,3 2-120,0 12 879,4 140 564,41 327-642,-5-62-616,-26-305-1022,-30-197 823,-4 1-1,-34-88 1,32 102 66,-208-611 26,224 658 33,-2 0-1,-17-33 1,25 59 177,1 8-98,2 44 79,3 0 0,2 0 1,19 75-1,56 142 11,-39-139-87,-21-56-60,-9-31-127,24 59 0,-39-128-1114,-17-43 1074,-36-79 1,26 70 129,-229-509 62,250 568-92,4 8 8,-1-1 0,0 1 0,-1 0-1,-9-12 1,16 23 9,-6-4 11,5 4-7,1 0 0,0 0 0,-1 1 0,1-1 0,0 0 0,-1 0 0,1 1 0,0-1 0,-1 0 0,1 0 0,0 1 0,0-1 0,-1 0 0,1 1 0,0-1 0,0 0 0,0 1 0,0-1 0,-1 1 0,1-1 0,0 0 0,0 1 0,0-1 0,0 1 0,0-1 0,0 0 0,0 1 0,0-1 0,0 1 0,0-1 0,0 0 0,1 2 0,-2 30 213,1 1-1,2 0 1,10 48 0,30 108 95,80 222 0,113 206 229,-232-611-584,0 0-1,-1 0 1,0 1-1,0-1 0,-1 1 1,0-1-1,0 1 1,0 7-1,-30-13-783,23-2 812,-1 0-1,1 0 0,0 0 1,0-1-1,0 0 0,0 0 1,0 0-1,0-1 0,1 0 1,-1 0-1,1 0 0,0-1 1,-6-5-1,-11-9 27,-31-37 0,37 38-22,-248-297 65,49 54-74,212 256 24,-1-1 14,-1 0 0,1 0 0,-1 1-1,0-1 1,0 1 0,0 0-1,0 0 1,-10-4 0,25 30 771,148 219-291,-110-173-458,115 172 84,-148-217-369,-37-51-56,-110-153 47,-164-213 144,279 373 152,-35-33 398,52 57 108,3 9-472,0-1 0,0 1 0,1-1 1,1 0-1,0 0 0,0-1 0,1 1 0,9 11 1,1 6-18,25 43-58,-12-23-590,-2 1 0,-3 2 0,30 83 0,-41-84-2178,-1-10-2452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26.57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5920 1404 8106,'0'0'1112,"27"27"-516,58 63 202,109 149-1,424 709 1580,-276-409-1429,-160-265-244,-31-53 286,26 13 1107,-155-211-1600,-22-24-478,0 1 0,0 0 0,0 0 0,0-1 0,0 1 0,0 0 0,0 0 0,0-1 0,0 1 0,0 0 0,0 0 0,0-1 0,0 1 0,1 0 0,-1 0 0,0 0 0,0-1 0,0 1 0,0 0 0,0 0 0,1 0 0,-1-1 0,0 1 0,0 0 0,0 0 0,0 0 0,1 0 0,-1-1 0,0 1 0,0 0 0,1 0 0,-1 0 0,0 0-1,0 0 1,0 0 0,1 0 0,-1 0 0,0 0 0,0 0 0,1 0 0,-1 0 0,0 0 0,0 0 0,1 0 0,-1 0 0,0 0 0,0 0 0,1 0 0,-1 0 0,0 0 0,0 0 0,1 0 0,-1 1 0,-13-49 187,-3 1 0,-35-78 0,27 72-172,-112-251 22,-253-508 28,-52 17-12,240 471-93,36 70 18,117 182 9,17 26 42,-45-85-1,71 116 4,6 15-48,-1 0-1,0 0 1,0-1 0,0 1-1,1 0 1,-1 0-1,0 0 1,1 0-1,-1 0 1,0 0-1,0 0 1,1 0-1,-1 0 1,0-1 0,1 1-1,-1 0 1,0 0-1,0 1 1,1-1-1,-1 0 1,0 0-1,0 0 1,1 0 0,-1 0-1,0 0 1,1 0-1,-1 0 1,0 0-1,0 1 1,1-1-1,-1 0 1,0 0 0,0 0-1,0 0 1,1 1-1,15 9 105,0 1 0,0 0-1,15 15 1,152 146 545,99 133-313,64 102-163,308 445 104,-32 30-87,-421-584-114,-3 22 220,-174-273-271,-22-42-41,-10-9-61,-9-9-9,0 0 0,1-1 0,0 0 0,1-2 0,1 0 0,-22-30 0,-2-3 5,-148-189-138,-986-1410-380,1004 1391 603,48 57-1,97 158-5,-19-49 0,40 86-1,-1 0 0,1-1 1,1 1-1,-1 0 0,1-1 0,0 0 1,0 1-1,0-1 0,1-8 0,0 13 1,0 1 0,1-1 0,-1 0 0,0 1 0,1-1 0,-1 1 0,0-1-1,1 0 1,-1 1 0,1-1 0,-1 1 0,1-1 0,-1 1 0,1-1 0,-1 1 0,1 0-1,-1-1 1,1 1 0,0-1 0,-1 1 0,1 0 0,0 0 0,-1-1 0,1 1 0,0 0-1,-1 0 1,1 0 0,0 0 0,1 0 0,3 0 9,-1 1 1,1-1-1,-1 1 0,1 0 1,0 1-1,-1-1 0,8 5 1,27 13 96,-1 2 1,45 32-1,151 133 188,69 89-155,394 469-11,-68 59 202,-538-671-287,-61-82-14,-36-54-51,0-1 0,1 0 0,0 0 1,0 0-1,0-1 0,-3-6 0,-105-131-195,-71-105 19,-47-77 96,-420-638 52,500 715 38,-233-533 0,330 629 35,53 149-20,-1-5 9,-1 0 0,1 0 0,1 0-1,-1 0 1,1-15 0,1 22-11,0 0-1,0 1 1,0-1-1,0 1 1,0-1-1,0 1 1,0-1-1,1 1 1,-1-1 0,0 0-1,0 1 1,1-1-1,-1 1 1,0 0-1,1-1 1,-1 1-1,0-1 1,1 1 0,-1-1-1,1 1 1,-1 0-1,1-1 1,-1 1-1,1 0 1,-1-1-1,1 1 1,-1 0 0,1 0-1,-1 0 1,1 0-1,-1-1 1,1 1-1,0 0 1,2 1 5,0-1 0,1 1 0,-1 0 0,-1 0 0,1 0 0,0 0 0,0 0 0,0 1 0,0-1 0,4 5 0,36 26 110,41 42 0,103 107 41,63 83-43,-11 11 1,-13 10 0,296 490-1,-492-718-141,-29-55 22,4 15-3,-10-13-28,-8-8-66,-4-6 60,0 0 0,0-1 1,0-1-1,2 0 0,0-2 0,0 1 0,-16-21 0,-15-14 1,-160-162 3,-390-413-31,-129-133 127,877 912 417,87 107-212,79 104-196,301 422 18,-68 52 40,-410-583-115,-67-98-22,-71-152 7,0-1 5,0 1 0,0 0 0,-1 0 0,0 0 1,2 11-1,-4-19-2,0 1 1,0 0 0,0-1-1,0 1 1,0-1 0,0 1-1,0-1 1,-1 1 0,1-1-1,0 1 1,0-1 0,0 1-1,0-1 1,-1 1-1,1-1 1,0 1 0,-1-1-1,1 1 1,0-1 0,-1 0-1,1 1 1,0-1 0,-1 1-1,1-1 1,-1 0-1,1 0 1,-1 1 0,1-1-1,-1 0 1,1 0 0,-1 1-1,-2-1-3,1 0 0,-1 0 0,1-1-1,0 1 1,-1 0 0,1-1-1,0 0 1,-1 1 0,1-1 0,0 0-1,0 0 1,-2-2 0,-25-13-90,1-2 0,-39-32 0,-158-146-142,-85-92 78,-194-202 105,-147-138-1,-524-438-9,486 448-157,594 532 206,150 136 119,121 117 399,148 156-83,116 137-230,73 109-95,627 826-44,-146 92 35,-809-1143-74,-92-137-13,-90-200 1,0 0 1,-1 0-1,0 0 0,0 0 0,0 0 0,-1 0 1,0 1-1,0-1 0,-1 14 0,-1-20-1,1 0 0,0 0-1,0-1 1,-1 1-1,1 0 1,-1-1 0,1 1-1,-1-1 1,1 1 0,-1 0-1,1-1 1,-1 1 0,1-1-1,-1 0 1,0 1-1,1-1 1,-1 1 0,0-1-1,1 0 1,-1 1 0,0-1-1,1 0 1,-1 0 0,0 0-1,0 0 1,1 1-1,-1-1 1,0 0 0,0 0-1,1 0 1,-1-1 0,-1 1-1,-4-1-5,0-1 0,0 0 0,0 0 0,1 0 0,-1-1 0,1 0 0,-7-4 0,-39-28-109,-72-65 0,-140-143-122,-83-106 39,-514-598-97,460 499 174,155 177 85,-1591-1801-332,1748 1967 372,78 91-3,32 27 0,129 105 149,117 132 491,118 143-219,90 132-273,38 94-112,709 991 41,-155 88 155,-859-1294-133,-101-148-43,-103-245-50,-1 0-1,0 1 0,-1 0 0,0 0 0,-1 0 1,0 0-1,-1 1 0,0 15 0,-1-28-5,0 1-1,-1 0 0,1 0 0,0-1 1,0 1-1,-1 0 0,1 0 0,0-1 0,-1 1 1,1 0-1,0-1 0,-1 1 0,1 0 1,-1-1-1,1 1 0,-1-1 0,0 1 1,1-1-1,-1 1 0,0-1 0,1 1 0,-1-1 1,0 0-1,1 1 0,-1-1 0,0 0 1,0 0-1,1 1 0,-1-1 0,0 0 1,-1 0-1,-1 0-2,-1-1 0,0 0 0,0 1 0,0-1 0,1-1 0,-1 1 0,1 0 0,-1-1 0,-3-2 0,-24-15-33,0-2 0,2 0 0,-38-37 0,-167-188-215,-72-127-44,-57-110 27,-33-64 71,-946-1216-148,892 1226 288,27 75-74,57 103 56,81 121 58,231 197 8,-73-40-1,116 75 0,1 1 0,-1 0-1,-12-4 1,22 9 8,0-1 0,0 1 1,1 0-1,-1-1 0,0 1 0,1 0 0,-1 0 0,0 0 0,0-1 0,0 1 0,1 0 0,-1 0 0,0 0 0,0 0 0,1 1 1,-1-1-1,0 0 0,0 0 0,1 0 0,-1 1 0,0-1 0,0 0 0,1 1 0,-1-1 0,0 0 0,1 1 0,-1-1 0,0 1 1,1-1-1,-1 1 0,0 1 0,1 0 0,-1 0-1,1 0 1,0 1 0,1-1 0,-1 0 0,0 0-1,1 1 1,-1-1 0,1 0 0,-1 0 0,1 0-1,0 0 1,0 0 0,2 3 0,37 63-2,144 182 57,-159-217-36,313 414 358,127 157 72,1216 1641-18,-1145-1467-309,-63-42 6,-79-78 33,-90-112 1,-97-133-122,-89-149-38,-110-248-1,-1 1 0,-1 1 0,-1-1 0,0 1 0,3 26 0,-8-43 0,0-1 0,0 1 0,0 0 0,0-1 0,0 1 0,0 0 0,0 0 0,0-1 0,0 1 0,0 0-1,-1-1 1,1 1 0,0 0 0,0-1 0,-1 1 0,1 0 0,0-1 0,-1 1 0,1-1 0,-1 1 0,1-1 0,-1 1-1,1-1 1,-1 1 0,1-1 0,-1 1 0,0-1 0,1 0 0,-1 1 0,1-1 0,-1 0 0,0 1 0,0-1 0,-2 0-2,0 0 0,0-1 1,0 1-1,1-1 0,-1 0 1,0 0-1,1 0 0,-1 0 1,0 0-1,1 0 0,-5-3 1,-22-16-41,2-1 0,0-1 1,-38-40-1,-157-198-379,-65-135-105,-54-116 137,-38-67 262,-2076-2693-22,2230 3009 127,89 116 29,127 136-6,-1 0 0,-21-16 1,29 28 0,6 8 5,26 35 31,124 165 176,145 196 54,121 176-4,84 139-122,637 1048 37,-148 74 99,-799-1414-242,-87-163-4,-99-248-30,-2 1-1,0-1 1,-1 1 0,3 23-1,-8-42-1,0 0 0,0 0 0,0 1 0,1-1 0,-1 0 0,0 0 0,0 1-1,0-1 1,0 0 0,0 0 0,0 1 0,0-1 0,-1 0 0,1 0 0,0 1 0,0-1 0,0 0 0,0 0-1,0 0 1,0 1 0,0-1 0,0 0 0,-1 0 0,1 0 0,0 1 0,0-1 0,0 0 0,0 0-1,-1 0 1,1 0 0,0 1 0,0-1 0,0 0 0,-1 0 0,1 0 0,0 0 0,0 0 0,-1 0-1,1 0 1,0 0 0,0 0 0,-1 0 0,1 0 0,0 0 0,0 0 0,-1 0 0,1 0 0,0 0-1,0 0 1,-1 0 0,1 0 0,0 0 0,0 0 0,0 0 0,-1 0 0,1 0 0,0-1 0,0 1 0,0 0-1,-1 0 1,1 0 0,0 0 0,0 0 0,0-1 0,0 1 0,-1 0 0,1-1 0,-31-37-47,-100-179-254,-76-154-166,-74-144 68,-55-111 70,-33-53 229,-44-46 57,-701-1081 10,719 1230-15,-475-530 1,474 680 11,105 152-63,119 135 65,167 134 32,0 1 1,0 0 0,-1 1 0,1-1 0,-1 1 0,0 0 0,1 0 0,-1 1 0,-12-4 0,17 7 1,1-1-1,0 0 1,-1 1-1,1-1 1,0 1 0,-1-1-1,1 1 1,0-1 0,-1 1-1,1-1 1,0 1-1,0-1 1,0 1 0,0-1-1,-1 1 1,1 0-1,0-1 1,0 1 0,0-1-1,0 1 1,0-1 0,0 1-1,1 0 1,-1-1-1,0 1 1,0-1 0,0 1-1,0-1 1,1 1-1,-1-1 1,0 1 0,1-1-1,-1 1 1,0-1 0,1 1-1,29 53-17,140 183 78,163 209 301,130 174 101,95 131-216,13 49-155,803 1411 300,-1066-1610-155,-99-126-171,-95-152-26,-107-301-38,-1 0 1,-1 1 0,0 0-1,-2-1 1,0 43-1,-3-63-1,0 0 0,0 0 0,-1 0 0,1 0 0,0 0 0,-1 0 0,0 0 0,1 0 0,-1 0 0,0-1 0,0 1 0,0 0 0,0-1 0,0 1 0,0 0 0,-1-1 0,1 1 0,-3 1 0,3-2 0,-1-1 0,0 1 0,0 0 0,0-1 0,0 1 0,0-1 0,0 0 0,0 0 0,0 0-1,0 0 1,0 0 0,0 0 0,0 0 0,0-1 0,0 1 0,0-1 0,0 1 0,-3-3 0,-15-7-16,1 0-1,0-2 1,1 0-1,1-1 1,0-1 0,-27-28-1,-16-22-246,-94-131-1,-105-215-260,-24-137 147,11-48 169,250 546 199,-1595-3585 2,1364 3080 8,62 145 13,71 157 19,75 143 2,45 103-10,4 11 16,21 40 101,92 209 370,62 199-28,41 196-91,219 945 44,-89 33-419,-239-999-9,-46-168 23,-41-178-24,-24-201-8,0-76 0,-1 0 0,1 0 0,-1 0 0,0 0-1,0 0 1,-1-1 0,-3 10 0,5-13 0,-1 0 0,0 0-1,1 0 1,-1 0 0,0 0 0,0 0 0,0-1-1,1 1 1,-1 0 0,0 0 0,0-1-1,0 1 1,0 0 0,0-1 0,0 1 0,-1-1-1,1 0 1,0 1 0,0-1 0,0 0 0,0 1-1,0-1 1,-1 0 0,-1 0 0,0-1-2,0 1 0,0-1 0,0 0 1,0 0-1,0 0 0,0-1 0,0 1 0,0-1 1,0 1-1,1-1 0,-5-4 0,-12-12-29,1 0 0,1-2 1,1 0-1,-26-44 0,-94-192-332,-12-107-48,-135-658-185,79-35 557,191 989 39,-46-263-4,-210-1092 32,-84 48-152,243 1056 96,98 286 33,-1 1 0,-32-56 0,44 86-4,1 0 1,-1 0-1,1 0 1,-1 0-1,0 0 0,1 0 1,-1 0-1,0 1 1,0-1-1,0 0 0,0 0 1,0 1-1,0-1 1,0 0-1,0 1 0,0-1 1,0 1-1,0-1 1,0 1-1,0 0 0,0-1 1,-2 1-1,2 1 1,-1 0-1,1 0 1,0 0-1,0 0 1,0 0 0,0 0-1,1 0 1,-1 1-1,0-1 1,0 0 0,1 1-1,-1-1 1,1 1-1,-1-1 1,1 0-1,-1 1 1,1-1 0,0 1-1,0-1 1,0 3-1,-6 63 22,4 76 0,11 236 139,35 162 213,142 819 407,58 6-618,-128-762-158,-10-78-38,-19-81 23,-26-91-11,-18 46-69,-42-391 80,-1 1 0,0 0 0,0 0 0,-3 14 1,3-23 7,0-1-1,0 0 1,0 0 0,0 0 0,0 1 0,0-1 0,0 0 0,0 0 0,0 0 0,0 1 0,-1-1 0,1 0-1,0 0 1,0 0 0,0 1 0,0-1 0,0 0 0,0 0 0,-1 0 0,1 0 0,0 0 0,0 1 0,0-1 0,0 0-1,-1 0 1,1 0 0,0 0 0,0 0 0,0 0 0,-1 0 0,1 0 0,0 0 0,0 0 0,0 0 0,-1 0-1,1 0 1,0 0 0,0 0 0,0 0 0,-1 0 0,1 0 0,0 0 0,0 0 0,0 0 0,-1 0 0,1 0-1,0 0 1,-12-20-188,3-13-138,1 1-1,-5-46 0,-23-241-813,-1-173 394,-8-157 203,-108-895-114,-472-1526 264,585 2926 438,36 133 41,2 11 23,4 37 128,18 197 212,37 191 310,27 205 257,18 175-71,8 99-365,128 1565-12,-142 2-840,-98-2316 240,2-151 32,0-1 0,0 1 0,0 0 0,-1-1 0,0 1 0,0-1 0,-2 7 0,3-10 1,-1 0 0,1 0 0,0 1-1,0-1 1,0 0 0,-1 0 0,1 0 0,0 0 0,0 0-1,-1 0 1,1 0 0,0 0 0,0 1 0,-1-1-1,1 0 1,0 0 0,0 0 0,-1 0 0,1 0 0,0 0-1,-1 0 1,1 0 0,0-1 0,0 1 0,-1 0-1,1 0 1,0 0 0,0 0 0,0 0 0,-1 0-1,1 0 1,0-1 0,0 1 0,-1 0 0,1 0 0,0 0-1,0 0 1,0-1 0,0 1 0,-1 0 0,1 0-1,0-1 1,0 1 0,0 0 0,0 0 0,0-1-1,0 1 1,0 0 0,0 0 0,0-1 0,-1 1 0,1-1-1,-4-9-27,0-1-1,0 1 0,1-1 0,-2-14 1,-19-196-629,6-182-88,12-165 323,5-140 230,-9-558 152,-51-14 35,-116-324-69,-67 30-764,172 1155 339,35 196 416,26 161 335,21 152 322,36 227 139,37 312-55,26 271 205,4 206-182,-19 71-327,-41-74-280,-28-99-78,-15-131-54,-4-158-93,5-167-57,1-167-23,-1-161 10,-11-218 219,0 12-11,0 0 1,2 0-1,3 19 1,2-51-10,4-48-74,29-223-425,24-179 17,19-170 101,9-133 286,-9-75 95,24-1265-11,-154 24-351,14 1647 119,19 201 177,14 181 96,1 48 22,2 11 20,23 97 347,41 234 382,34 290-119,20 233-12,90 1173 19,-152-1103-552,-21-98-101,-14-122-46,-8-146-1,-6-163-84,1-60-59,-9-492-68,0 96 142,18-283-578,16-155-105,11-142 248,-11-89 269,-62-883 48,-19 1087-92,-117-536 0,28 485 71,20 199 107,101 337 155,-1 1 0,-36-65 0,50 103-15,0 0 0,-1 0 1,1 0-1,-1 0 0,1 0 0,-1 0 0,1 0 0,-1 1 1,0-1-1,0 0 0,1 0 0,-1 0 0,0 1 0,0-1 1,0 0-1,0 1 0,0-1 0,1 1 0,-1-1 0,0 1 1,0 0-1,-1-1 0,1 1 0,0 0 0,0-1 0,0 1 1,0 0-1,-1 0 0,0 2 6,1 0 1,-1 0-1,1 0 1,-1 0-1,1 1 1,0-1-1,0 0 1,0 0-1,0 1 1,1-1-1,-1 1 1,1-1-1,-1 1 0,1-1 1,0 1-1,0 2 1,-5 87 164,8 98 1,24 321 416,23 216 387,56 1032 403,-72 19-861,-56-1082-475,-26-168-44,-6-182-22,43-295-13,-26 80 0,36-127 27,-1 0 1,1 0 0,-1 0 0,1 0-1,-1 0 1,0 0 0,0-1 0,-1 1-1,1-1 1,-1 0 0,0 1 0,0-1-1,0 0 1,0-1 0,-6 5 0,8-7 0,0 0 1,0 0-1,0 1 0,0-1 1,0 0-1,0 0 1,0 0-1,0 0 1,0-1-1,0 1 1,0 0-1,0 0 1,0-1-1,0 1 1,0 0-1,0-1 1,0 1-1,1-1 1,-1 1-1,0-1 1,0 0-1,-1-1 0,-2-1-14,1-1-1,0 0 0,0 0 1,0 0-1,1 0 0,-1 0 0,-1-6 1,-7-19-143,1-1 0,2 0 0,-9-57-1,-19-251-545,14-132 220,18-265 307,-1-31 173,-40 10 21,-7 404 15,48 327-10,-2-1 0,-1 1 0,-1 0 0,0 0 0,-19-33 0,27 57-16,-1-1-1,0 1 1,0-1 0,0 1-1,0-1 1,0 1-1,0 0 1,-1-1-1,1 1 1,0 0 0,-1 0-1,1 0 1,-1 0-1,1 0 1,-1 1-1,1-1 1,-1 0 0,0 1-1,1-1 1,-1 1-1,-2-1 1,2 2 0,0-1 0,0 1 0,0 0 0,0-1 0,0 1 0,1 0-1,-1 0 1,0 0 0,1 1 0,-1-1 0,0 0 0,1 1 0,0-1 0,-1 1 0,1-1 0,0 1 0,0 0 0,0-1 0,-2 4 0,-12 27 27,2 1 1,0 0 0,3 1 0,-8 37-1,-59 300 223,-13 148 98,-64 532-7,16-93-74,-27-20-82,72-537-162,5-111-28,18-114-39,64-163 7,-1 0-1,0 0 1,-1-1 0,-14 18 0,21-28 20,0-1-1,0 0 1,-1 0-1,1 0 1,0 0-1,0 0 1,0 0-1,-1 0 1,1 0-1,-1-1 1,1 1-1,0-1 1,-1 1-1,-2 0 1,3-1 5,1 0 0,-1 0 1,1 0-1,-1 0 0,0-1 1,1 1-1,-1 0 0,1 0 1,-1 0-1,0-1 0,1 1 1,-1 0-1,1-1 0,-1 1 1,1-1-1,-1 1 0,1-1 1,0 1-1,-1 0 0,1-1 1,-1 1-1,1-1 0,0 0 1,-1 1-1,1-1 0,-2-6-67,0 0 0,0 0 0,0 0 0,1 0-1,0 0 1,1-9 0,-1-27-277,3 0 1,7-47-1,47-218-319,35-92 566,32-84 149,123-576 675,-207 764-306,-39 274-337,0 22-75,0 0-1,0 0 1,0 0-1,0 0 1,0 0 0,0 0-1,0 0 1,0 0 0,0 0-1,0 0 1,0 0-1,0 0 1,-1 0 0,1 0-1,0 0 1,0 0 0,0 0-1,0 0 1,0 0 0,0 0-1,0 0 1,0 0-1,0 0 1,0 0 0,-1 0-1,1 0 1,0 0 0,0 0-1,0 0 1,0 0-1,0 0 1,0 0 0,0 0-1,0 0 1,0-1 0,0 1-1,0 0 1,0 0 0,0 0-1,0 0 1,0 0-1,0 0 1,-1 0 0,1 0-1,0 0 1,0 0 0,0 0-1,0 0 1,0-1-1,0 1 1,0 0 0,0 0-1,0 0 1,0 0 0,-15 42 16,11-29-13,-58 185 136,-47 180 379,-33 144-106,-104 421-29,-93 341-77,223-876-311,19-84-72,71-240 34,-63 197-341,65-219 201,21-59-24,3-12 99,10-34-156,54-130-522,56-150 386,32-125 370,65-327 167,-160 511-91,21-272 0,-53 122 30,-26 118-31,-1 252 15,-17-86 0,17 121-41,0 0 0,-1 1 0,0-1 0,0 1 0,-9-16 0,11 23-17,1 0 1,-1 1-1,1-1 0,-1 0 0,0 0 0,1 0 1,-1 1-1,0-1 0,0 0 0,0 1 0,0-1 1,1 1-1,-1-1 0,0 1 0,0 0 0,0-1 1,0 1-1,0 0 0,0-1 0,0 1 1,0 0-1,0 0 0,-2 0 0,2 1 3,-1-1-1,0 1 1,0 0-1,0 0 1,1 0-1,-1 0 1,0 1-1,1-1 1,-1 0-1,1 1 1,-1-1-1,1 1 1,0-1-1,0 1 1,0 0-1,-2 3 1,-13 25 24,2 1 1,2 1-1,-10 37 0,-80 290 430,-29 167 26,-68 364-75,-52 214-57,103-504-240,5-70-89,16-83-52,23-106-110,28-110-12,26-100 13,47-125 109,0 1 1,0-1-1,0 0 1,-1 0-1,0-1 1,-7 8-1,11-12 24,0-1 1,0 0-1,0 0 0,0 0 0,0 0 0,0 0 1,-1 1-1,1-1 0,0 0 0,0 0 1,0 0-1,0 0 0,0 0 0,-1 0 0,1 0 1,0 0-1,0 1 0,0-1 0,0 0 0,-1 0 1,1 0-1,0 0 0,0 0 0,0 0 0,0 0 1,-1 0-1,1 0 0,0 0 0,0 0 1,0 0-1,-1 0 0,1 0 0,0 0 0,0-1 1,0 1-1,0 0 0,-1 0 0,1 0 0,0 0 1,0 0-1,0 0 0,0 0 0,0 0 0,-1-1 1,1 1-1,0 0 0,0 0 0,-3-21-238,2-9-43,2-1-1,7-41 0,44-208-401,36-139 418,26-119 247,-19 25 139,41-746 1,-126 790 2,-13 142 76,0 270-60,-13-67 0,15 118-99,0-1-1,-1 1 1,1 0 0,-1-1-1,0 1 1,0 0-1,-5-8 1,6 14-35,1 0 0,0 0-1,-1 0 1,1 0 0,0-1 0,0 1 0,-1 0-1,1 0 1,0 1 0,-1-1 0,1 0 0,0 0-1,-1 0 1,1 0 0,0 0 0,-1 0 0,1 0-1,0 0 1,-1 1 0,1-1 0,0 0-1,0 0 1,-1 0 0,1 1 0,0-1 0,0 0-1,-1 0 1,1 1 0,0-1 0,0 0 0,0 0-1,0 1 1,-1-1 0,1 0 0,0 1 0,0-1-1,0 0 1,0 1 0,0-1 0,0 0 0,0 1-1,0-1 1,0 0 0,0 1 0,0-1 0,-11 47 85,-21 185 96,-26 230 303,-22 179-111,-318 2237 685,300-2303-1004,15-82-101,22-92-172,19-105-16,14-25-98,28-271 326,0 0 0,0-1 0,0 1 0,0 0 0,0 0 0,0 0 0,0 0 0,1 0 0,-1 0 0,0 0 0,0 0 0,0 0-1,0 0 1,0 0 0,0 0 0,0 0 0,0 0 0,0 0 0,0 0 0,0 0 0,0 0 0,0 0 0,0 0 0,0 0 0,0 0 0,0 0 0,1 0 0,-1 1 0,0-1 0,0 0 0,0 0 0,6-15-56,13-45-149,48-173-612,35-182 469,4-128 298,-35-50 0,-60 68-48,-16 415 76,-27-150-1,23 212 31,-3 0 0,-29-78 0,35 111 14,-1 0-1,0 0 1,-1 1 0,-1 0 0,-11-15 0,-1 10 56,20 18-71,1 1 0,-1-1 0,1 1 0,-1 0 0,0-1 0,1 1 0,-1 0 0,0 0 0,1-1 0,-1 1 0,0 0 0,0 0 0,1 0 0,-1 0 0,0 0 0,1 0 0,-1 0 0,0 0 0,1 0 0,-1 0 0,-1 1 0,1-1 0,0 1 0,0 0 0,1-1 0,-1 1 0,0 0 0,0 0 0,1 0 0,-1 0 0,0 0 0,1-1 0,-1 1 0,1 0 0,-1 0 0,1 1 0,0-1 0,-1 1 0,-6 35 28,2 153 53,10 173 192,27 138-81,1-74-194,74 1101 413,-65-6 159,-47-1364-590,5-151 15,-1-1 0,1 0 0,-1 1 0,0-1 0,-1 0 0,0 0-1,0 0 1,-4 9 0,6-14 1,-1-1 0,1 0 0,0 0 0,0 1 0,0-1 0,-1 0 0,1 0 0,0 1 0,0-1-1,-1 0 1,1 0 0,0 0 0,0 1 0,-1-1 0,1 0 0,0 0 0,-1 0 0,1 0 0,0 0 0,-1 0 0,1 1-1,0-1 1,-1 0 0,1 0 0,0 0 0,-1 0 0,1 0 0,0 0 0,-1 0 0,1-1 0,0 1 0,-1 0 0,1 0-1,0 0 1,-1 0 0,0-1-10,0-1-1,0 1 0,0 0 0,0 0 0,0 0 1,0-1-1,1 1 0,-1 0 0,0-1 1,1 1-1,-1-1 0,0-1 0,-4-22-177,1 1 0,1 0 0,1-32 0,3-222-587,23-139 281,21-118 390,15-396 113,-57-16 24,-87 7 1,40 674-28,-114-375 0,-9 190 13,124 359 21,-82-132 0,106 194-30,-2 1 1,-1 1 0,-1 1 0,-35-32 0,52 53-9,0 1 0,-1 0 1,0 1-1,0-1 0,0 1 0,0 1 1,-8-4-1,12 6 0,1 1 0,-1-1 0,0 1 0,1-1-1,-1 1 1,1 0 0,-1 0 0,0 0 0,1 0 0,-1 0 0,0 0 0,1 1 0,-1 0 0,1-1-1,-1 1 1,1 0 0,-4 2 0,3-1 2,-1 0 1,1 1-1,0 0 0,0 0 0,0 0 1,0 0-1,0 0 0,1 1 0,0-1 0,-1 1 1,-2 7-1,-1 3 16,0 1 1,1-1-1,-5 26 1,-4 60 156,-3 149 0,10 275 334,9 141 9,12 57 31,2-39-141,-10-54-101,-9-80-184,-18-117-97,-10-139-24,0-128-14,29-157 5,-1 0 1,1-1 0,-1 1-1,-1-1 1,-6 13-1,10-20 5,-1 1-1,1-1 0,0 0 0,-1 1 0,1-1 1,0 1-1,-1-1 0,1 0 0,-1 1 0,1-1 0,-1 0 1,1 1-1,-1-1 0,1 0 0,-1 0 0,1 1 1,-1-1-1,1 0 0,-1 0 0,1 0 0,-1 0 0,1 0 1,-1 0-1,1 0 0,-1 0 0,0 0 0,1 0 1,-1 0-1,1 0 0,-1 0 0,0 0 0,-1-2-10,1 1 0,-1-1 1,1 1-1,-1-1 0,1 0 0,0 1 0,0-1 0,0 0 0,0 0 0,0 0 0,0 0 0,0 0 0,0-3 0,-6-19-147,1 0 0,2 0-1,-3-48 1,-1-227-523,13-145 333,24-131 300,38-800 203,-62 221-61,-59 5-78,-15 446 27,-5 112 19,9 156-24,23 173 82,22 155 83,18 104-166,2 11-5,5 45 40,30 226 213,12 206 124,-1 191-141,-9 1818 101,-66-1706-253,-19-85-99,-12-103-71,-11-113-29,-3-128-68,8-127-60,56-204 151,0-1 0,-20 38 0,28-62 52,0 0-1,0 0 1,0 0-1,0 0 0,-1-1 1,1 1-1,-4 3 0,5-6 7,1 0 0,-1 1 0,1-1 0,-1 0 0,1 1 0,-1-1 0,1 0 0,-1 0 0,0 1 0,1-1 0,-1 0 0,1 0 0,-1 0 0,0 0 0,1 0 0,-1 0 0,1 0 0,-1 0 0,0 0 0,1 0 0,-1 0 0,1 0 0,-1-1 0,0 1 0,1 0 0,-1 0 0,1-1 0,-1 1 0,-2-4-22,1 1 0,-1-1 0,1 0 0,0 1 0,1-1 0,-1 0 0,1 0 0,0 0 0,0-1 0,0 1 0,0 0 0,1 0 0,-1-8 0,-4-199-757,21-200 154,28-184 360,11-154 247,-19-867 149,-56 1142 21,-112-653 0,16 589 1,8 209 128,98 302-222,-2 1 0,-1 1 0,-28-43-1,40 66-48,0 0-1,0 0 1,-1 1 0,1-1-1,-1 1 1,0-1 0,1 1-1,-1-1 1,0 1-1,0 0 1,0 0 0,-2-1-1,4 2-3,-1 0-1,0 0 0,1 0 0,-1 0 1,1 0-1,-1 0 0,1 0 1,-1 0-1,0 0 0,1 1 0,-1-1 1,1 0-1,-1 0 0,1 0 1,-1 1-1,1-1 0,-1 0 0,1 1 1,-1-1-1,1 1 0,0-1 0,-1 0 1,1 1-1,0-1 0,-1 1 1,1-1-1,0 1 0,-1-1 0,1 1 1,0-1-1,0 1 0,-1 0 1,-2 15 30,-1 1 1,2-1-1,0 0 1,1 1-1,2 18 1,3 279 445,23 230-9,10 173-137,27 903 196,-58-895-224,-14-77-106,-26-89-158,-21-115-49,-11-128-30,50-261 14,-34 82 1,47-129 10,1-1-1,-1-1 0,-1 1 1,1 0-1,-1-1 1,-1 0-1,1 0 1,-1 0-1,0 0 0,0-1 1,-6 5-1,10-10 10,0 1 0,0-1 0,1 1 0,-1-1 0,0 0 0,0 1 0,0-1 0,0 0 0,0 0 0,1 0 0,-1 0 0,0 0 0,0 0 0,0 0 0,0 0 0,0 0 0,0 0 0,0 0 0,0-1 0,1 1 1,-1 0-1,0 0 0,0-1 0,0 1 0,1-1 0,-2 0 0,0-1-9,0 0 0,0-1 1,0 1-1,0 0 1,1-1-1,-1 0 1,1 1-1,0-1 1,0 0-1,0 0 1,0 1-1,-1-5 1,-5-36-188,1-1 0,1-70 1,8-236-547,33-155 332,29-135 291,-5-90 143,-28-86 119,-116-1176-74,5 1346-57,-168-649 0,148 913-93,39 192 3,60 189 82,0 0-1,-1 0 0,1 0 1,0-1-1,-1 1 0,1 0 1,0 0-1,-1 0 0,0 0 1,1 0-1,-1 0 0,0 0 1,1 0-1,-1 0 0,0 0 1,0 0-1,0 0 0,0 1 1,0-1-1,-1 0 0,1 4 1,0 0 0,1 0 0,-1 0-1,0 0 1,1 0 0,0 0 0,0 1 0,0-1-1,1 6 1,19 260 63,37 223 264,17 202 107,136 3295 669,-212-3434-1032,-19-133-54,-6-144-15,3-124-18,23-148 5,0 1 1,-1 0-1,0 0 1,0-1-1,-1 1 1,1-1-1,-5 6 1,7-11 8,0-1 1,0 0-1,0 0 1,0 0 0,0 0-1,-1 1 1,1-1-1,0 0 1,0 0-1,0 0 1,0 0 0,-1 0-1,1 1 1,0-1-1,0 0 1,0 0-1,0 0 1,-1 0 0,1 0-1,0 0 1,0 0-1,0 0 1,-1 0 0,1 0-1,0 0 1,0 0-1,0 0 1,-1 0-1,1 0 1,0 0 0,0 0-1,-1 0 1,1 0-1,0 0 1,0 0-1,0 0 1,0 0 0,-1 0-1,1 0 1,0-1-1,0 1 1,0 0-1,-1 0 1,1 0 0,0 0-1,0 0 1,0-1-1,-7-21-140,4-24-152,4-55 0,19-225-301,37-166 315,22-156 240,103-1659 60,-164 1520 9,-13 55 5,-4 126 34,-1 185-30,0 194 45,3 187-41,-3 40-42,0 0 1,0 0-1,0 0 0,0 0 1,0 0-1,0 0 0,0 0 1,0 0-1,0 0 1,0 0-1,0 1 0,0-1 1,0 0-1,0 0 0,0 0 1,0 0-1,0 0 0,0 0 1,0 0-1,0 0 0,0 0 1,0 0-1,1 0 0,-1 0 1,0 0-1,0 0 1,0 0-1,0 0 0,0 0 1,0 0-1,0 0 0,0 0 1,0 0-1,0 0 0,0 0 1,0 0-1,0 0 0,0 0 1,1 0-1,-1 0 0,0 0 1,0 0-1,0 0 1,0 0-1,0 0 0,0 0 1,0 0-1,0 0 0,0 0 1,0 0-1,0 0 0,0 0 1,0-1-1,0 1 0,0 0 1,0 0-1,0 0 0,0 0 1,0 0-1,0 0 0,0 0 1,5 14 23,35 183 176,22 200 263,20 179-131,128 1051 19,39 287-29,-167-1373-302,2-119-41,-14-138-47,-58-244 47,2 0 0,19 39 0,-9-41 5,-23-37 14,0 0 1,0 0-1,0 0 1,-1 0 0,1 0-1,0-1 1,0 1 0,0 0-1,0-1 1,0 1-1,0 0 1,1-1 0,-1 0-1,0 1 1,0-1-1,0 0 1,0 1 0,0-1-1,1 0 1,0 0-1,0 0-1,-1-1-1,1 1 0,0-1 0,-1 0 1,1 0-1,-1 1 0,0-1 0,1 0 0,-1 0 1,1 0-1,-1 0 0,0-1 0,0 1 1,0 0-1,0 0 0,1-2 0,26-46-116,66-200-274,49-230 78,24-192 116,90-987-288,-221 857 109,-44 67-10,-43 110 133,-6 160 210,14 181 60,22 170 44,19 112-29,2 12 5,7 53 49,32 252 172,4 217 193,-14 203-56,-121 1325 161,14-1453-490,-210 812 1,151-952-351,29-176 43,93-256 158,-2-1 1,-24 37-1,38-68 55,0 1 1,0-2-1,0 1 1,0 0-1,-1-1 0,-4 4 1,8-6 23,-1-1 0,1 1 1,-1-1-1,0 1 0,0-1 0,1 0 1,-1 1-1,0-1 0,1 0 0,-1 0 1,0 1-1,0-1 0,1 0 0,-1 0 1,0 0-1,0 0 0,0 0 0,1 0 1,-1 0-1,0 0 0,0 0 0,1-1 1,-1 1-1,0 0 0,-1-1 0,0-2-19,0 0 0,-1 0-1,1 0 1,0-1 0,0 1 0,1-1-1,-1 1 1,1-1 0,0 0 0,0 1-1,0-1 1,0 0 0,1 0 0,-1 0-1,1-6 1,-2-30-328,1 0 0,10-75-1,51-240-982,67-132 515,72-108 741,191-443 808,-19 50 53,69-325-252,-90-5-283,-274 938-167,-45 175 55,-29 172-24,-3 34-102,0 0 0,-1 0 1,1 0-1,0 0 0,0 0 0,1 1 0,-1-1 1,0 0-1,0 0 0,0 1 0,1-1 0,-1 0 1,1 1-1,-1-1 0,0 3 0,-88 210 184,-64 191 102,-57 168 339,140-381-445,-597 1569 504,440-1242-691,31-128-111,51-143-168,125-217 174,-1-2 0,-32 36-1,51-63 93,0 1 0,0-1 0,0 0 0,0 0 0,0 0-1,-1 0 1,1 0 0,-1 0 0,1-1 0,-1 1 0,0-1 0,1 1-1,-1-1 1,0 0 0,0 0 0,0-1 0,0 1 0,0-1 0,-3 1-1,5-1 6,-1-1-1,1 1 0,0-1 0,0 1 0,0-1 0,0 0 0,0 1 0,0-1 0,0 0 0,0 0 0,1 1 0,-1-1 0,0 0 0,0 0 0,1 0 0,-1 0 0,0 0 0,0-2 0,-1-2-33,0 0 0,0 0-1,1-1 1,0 1 0,-1-9 0,0-12-117,1 0 1,2-1-1,0 1 1,10-45-1,74-263-525,74-142 599,76-116 376,696-1467 1106,-480 1149-1333,391-827-681,-778 1600 401,-48 111 207,-13 27 29,-4 7 11,-20 65 100,-81 168-11,-112 195 67,-103 159 90,-446 700 302,-104-47-552,521-819-201,59-105-71,67-100-188,200-205 364,-21 23-326,-2-3 1,-85 61-1,105-88 142,23-12 247,-1 0-1,1 0 1,0 0 0,0 0 0,-1 0 0,1 0 0,0 0 0,-1 0 0,1 0 0,0 0-1,-1 0 1,1 0 0,0 0 0,0 0 0,-1 0 0,1 0 0,0 0 0,-1 0 0,1 0 0,0 0-1,0 0 1,-1-1 0,1 1 0,0 0 0,0 0 0,-1 0 0,1 0 0,0-1 0,0 1-1,0 0 1,-1 0 0,1-1 0,0 1 0,0 0 0,0 0 0,-1-1 0,2-2-47,-1-1 0,1 1 1,0-1-1,0 1 0,0-1 0,0 1 1,0 0-1,1 0 0,-1-1 0,1 1 1,3-4-1,87-121-1035,98-96 820,89-84 384,69-71 488,495-573 609,-74-63-871,-76-194-388,-136-55-379,-486 1082 352,-56 138 67,-14 33 7,-39 81 57,-87 176 224,-93 185 360,-63 114 165,-32 40-293,11-55-262,46-109-90,48-91-146,-20 32-102,190-305 68,122-166-894,-80 103 885,188-238-69,136-190 158,95-163-5,428-764 14,-609 910-84,212-558-1,-264 458-82,-72 116 60,-59 112-12,-48 243 44,-4-1 0,-4-119 0,-4 185-4,0 1-1,-1-1 1,-4-15 0,5 28-4,1 0 0,-1 1 0,0-1 0,1 0 0,-1 0 0,0 0 0,0 1 0,0-1 0,0 0 0,0 1 0,-1-1 0,1 1 0,-3-3 0,3 3 3,0 1 0,0 0 0,0 0-1,0 0 1,0 0 0,0 0-1,0 0 1,0 0 0,0 0 0,0 0-1,0 0 1,0 1 0,0-1 0,0 0-1,1 1 1,-1-1 0,0 1-1,0-1 1,0 1 0,0-1 0,0 1-1,1-1 1,-1 1 0,0 0 0,1-1-1,-1 1 1,0 0 0,1 0-1,-1 0 1,1-1 0,-1 3 0,-8 11-47,0 0 1,1 0-1,1 1 1,-6 16-1,-60 182 66,-28 150 327,-18 114 58,-29 162-58,-181 710-18,233-1023-368,78-267 32,1-1-8,-2-2 0,-44 93 0,46-126-35,17-23 58,0 0 0,-1 1 0,1-1 0,0 0 0,0 0 0,-1 0 0,1 0 0,0 0 0,0 0 0,-1 0 0,1 1 0,0-1 0,0 0 0,-1 0 0,1 0 0,0 0 1,0 0-1,-1 0 0,1 0 0,0 0 0,0 0 0,-1-1 0,1 1 0,0 0 0,0 0 0,-1 0 0,1 0 0,0 0 0,0 0 0,-1 0 0,1-1 0,0 1 0,0 0 0,0 0 1,-1 0-1,1 0 0,0-1 0,0 1 0,0 0 0,0 0 0,-1-1 0,1 1 0,0 0 0,0-1 0,-2-6-51,0 0 1,1 0-1,0-1 0,0 1 0,1-13 0,-1-39-328,12-97-1,25-71 97,-23 147 232,71-406-4,-80 463 58,93-563 42,-16-88-38,-6-790 0,-83 739-109,-38 63-124,-15 109 52,5 138 133,-5 77 46,51 288 5,5 26 43,5 33-34,9 55-10,33 157 62,28 190 269,15 163 150,-4 126 1,6 1515 558,-98-1560-900,-22-100-99,-5-131-42,1-144-7,6-126-24,29-146 12,0-1 0,0 0 0,0 0 1,-1 0-1,0 0 0,-8 12 0,10-18 10,1-1 0,0 1 0,-1-1-1,1 1 1,-1-1 0,1 1-1,-1-1 1,1 0 0,-1 1 0,1-1-1,-1 0 1,1 1 0,-1-1 0,1 0-1,-1 0 1,0 1 0,1-1 0,-1 0-1,1 0 1,-1 0 0,0 0 0,1 0-1,-1 0 1,1 0 0,-1 0-1,0 0 1,1 0 0,-1 0 0,1 0-1,-1 0 1,0-1 0,1 1 0,-1 0-1,1 0 1,-1-1 0,1 1 0,-1 0-1,1-1 1,-1 1 0,1-1 0,-1 1-1,1-1 1,-1 1 0,1 0-1,0-1 1,-1 0 0,-3-5-47,1 1-1,0-1 1,0 0-1,1 0 1,-1 0-1,1 0 1,0 0 0,1-1-1,-2-9 1,-5-44-200,0-67 0,3-214 15,8-130 212,12-105 77,-4-422-90,-66-9-108,1 593-132,-158-603 1,117 684 11,-15 5 1,-177-369-1,171 472 248,101 198 32,-1 0-1,-21-25 1,37 51-13,0 1 0,-1-1 0,1 1 0,0-1 0,-1 1 0,1-1 0,-1 1 0,1-1 0,-1 1-1,1-1 1,0 1 0,-1-1 0,0 1 0,1 0 0,-1-1 0,1 1 0,-1 0 0,1 0 0,-1-1 0,0 1 0,1 0 0,-1 0 0,0 0 0,1 0 0,-1 0 0,1 0 0,-1 0 0,0 0 0,0 0 0,0 2 6,0-1-1,0 1 1,1 0 0,-1 0-1,0 0 1,1 0 0,0 0-1,-1 0 1,1 0 0,0 0-1,0 0 1,0 0 0,1 3-1,20 195 270,42 173 117,20 173 226,5 137 31,146 3250 656,-232-3598-1301,-1-219-10,-4 74-14,1-174-2,1-15 18,1-1 0,0 0 1,0 0-1,0 0 0,0 0 0,0 0 1,0 0-1,0 0 0,0 0 1,-1 0-1,1 0 0,0 0 0,0 0 1,0 0-1,0 0 0,0 0 1,0 0-1,0 0 0,0 0 0,-1 0 1,1 0-1,0 0 0,0 0 1,0 0-1,0 0 0,0 0 0,0 0 1,0 0-1,-1 0 0,1 0 1,0 0-1,0 0 0,0 0 0,0 0 1,0-1-1,0 1 0,0 0 1,0 0-1,0 0 0,0 0 0,0 0 1,0 0-1,-1 0 0,1 0 1,0 0-1,0-1 0,0 1 0,0 0 1,0 0-1,0 0 0,0 0 0,0 0 1,0 0-1,0 0 0,0-1 1,0 1-1,0 0 0,0 0 0,0 0 1,0 0-1,0 0 0,0 0 1,0 0-1,1 0 0,-1-1 0,-3-12-75,1-1-1,1 0 0,0-15 1,0-172-612,9-150 261,17-111 321,83-4249 73,-113 4379-134,3 295 122,2 32 37,-1-1 0,1 0 1,0 1-1,0-1 0,0 0 1,1 0-1,0 1 0,2-7 1,-3 11 9,0 1-1,0 0 1,0 0 0,0-1 0,0 1 0,0 0 0,0 0-1,0-1 1,0 1 0,0 0 0,0-1 0,1 1 0,-1 0 0,0 0-1,0 0 1,0-1 0,0 1 0,0 0 0,1 0 0,-1-1 0,0 1-1,0 0 1,0 0 0,1 0 0,-1 0 0,0-1 0,0 1 0,1 0-1,-1 0 1,0 0 0,0 0 0,1 0 0,-1 0 0,0 0-1,0 0 1,1 0 0,-1 0 0,0 0 0,0 0 0,1 0 0,-1 0-1,0 0 1,1 0 0,-1 0 0,0 0 0,0 0 0,1 0 0,-1 0-1,0 0 1,0 0 0,0 1 0,1-1 0,-1 0 0,0 0 0,0 0-1,1 0 1,-1 1 0,0-1 0,2 3 21,0 0-1,-1 1 1,1-1 0,-1 1-1,0-1 1,0 1 0,0-1-1,1 6 1,42 370 318,-33-232-278,28 404 175,-4 160 99,-6 828 9,-99 6-301,9-948-112,2-147 20,12-162 31,17-143-17,18-113 19,12-32 14,0 1-1,0-1 1,-1 0 0,1 0 0,0 0 0,0 1 0,0-1-1,0 0 1,0 0 0,0 0 0,0 0 0,-1 1-1,1-1 1,0 0 0,0 0 0,0 0 0,0 0-1,-1 0 1,1 1 0,0-1 0,0 0 0,0 0 0,0 0-1,-1 0 1,1 0 0,0 0 0,0 0 0,-1 0-1,1 0 1,0 0 0,0 0 0,0 0 0,-1 0-1,1 0 1,0 0 0,0 0 0,0 0 0,-1 0 0,1 0-1,0 0 1,0 0 0,0 0 0,-1 0 0,1-1-1,0 1 1,0 0 0,0 0 0,0 0 0,-1 0 0,1 0-1,0 0 1,0-1 0,0 1 0,0 0 0,-1 0-1,-1-7-20,0 0 0,0 0 0,1 0 0,0 0 0,0 0 0,1-12 0,0-177-555,19-166 42,27-133 338,36-431 119,-42-26 113,-52 296-92,-117-799 1,-240-617-97,305 1779 174,48 219 2,-22-120 184,36 185-156,0-7-14,9 23 320,17 45-100,-2 2 0,25 94 0,-29-87-188,-8-28-48,80 310 113,-85-321-270,-5-39-136,-1-15 75,-13-307 150,11 304 55,2 29 3,2 7 5,9 65 105,26 127 45,25 107-31,-49-240-129,154 704 63,44-12 48,-166-630-94,-40-112-22,12 26 46,-16-36-48,0 0 0,0 1 0,0-1 0,0 0 0,1 0 0,-1 0 0,0 0 0,0 0 0,0 0 0,0 0 0,0 0 0,0 0 0,1 1 0,-1-1 0,0 0 0,0 0 0,0 0 0,0 0 0,0 0 0,1 0 0,-1 0 0,0 0 0,0 0 0,0 0 0,0 0 0,1 0 0,-1 0 0,0 0 0,0 0 0,0 0-1,0 0 1,0 0 0,1-1 0,-1 1 0,0 0 0,0 0 0,0 0 0,0 0 0,0 0 0,0 0 0,1 0 0,-1 0 0,0 0 0,0-1 0,0 1 0,0 0 0,0 0 0,0 0 0,0 0 0,0 0 0,0-1 0,0 1 0,0 0 0,0 0 0,1 0 0,-1 0 0,0 0 0,0-1 0,3-27-55,0-250-453,-4 129 355,-3-241-175,-17-85-145,-129-732 0,71 826 487,68 336 103,8 40 6,2 9 19,12 82 304,37 149 198,37 153-263,200 967 365,-51 14-155,-189-1039-605,-42-304-25,-3-21 17,0-9-11,-1-36-150,1-413-921,-4 48 869,-45-1087-279,-74 351 328,77 761 147,38 317 36,3 30 18,2 1 0,1-62-1,5 86 88,5 16 90,3 7-40,-1 1 1,-1 0-1,8 17 0,68 181 334,40 163-229,20 122-101,101 508 74,-34 8-184,-152-727-44,-45-209-3,-6-36-20,24 79 1,-28-114 4,-3-18-36,11-204-597,-11 135 510,7-266-114,-12-1063-241,-52 765 345,-34 18 63,77 550 85,6 42-9,12 69 172,76 430 706,-13-24-636,93 840 248,-10-66-165,-110-938-321,-11-115-25,-29-154 11,0-1 1,0 1-1,1 0 1,0-1-1,7 14 1,-10-22 17,1 0 0,-1 1 0,0-1 0,0 0 0,0 0 0,1 1 0,-1-1 0,0 0 0,0 0 1,1 1-1,-1-1 0,0 0 0,0 0 0,1 0 0,-1 1 0,0-1 0,1 0 0,-1 0 0,0 0 1,0 0-1,1 0 0,-1 0 0,0 0 0,1 0 0,-1 0 0,0 0 0,1 0 0,-1 0 0,0 0 1,1 0-1,-1 0 0,0 0 0,1 0 0,0 0 0,10-18-79,2-20-57,9-45-1,32-162-237,13-100 216,198-1739-310,-250 1782 427,4-56 132,-13 287-69,1 48-7,-1 24 51,1 14 79,0 10 102,6 41 0,14 144 43,1 142-143,47 1490 315,-73-1696-629,-27-1889-1214,-5 1198 1372,-7-222-9,36 760 26,1-1 0,0 1 0,0-1 0,0 1 0,4-14 0,3 34 85,6 34 66,30 173 271,15 189-161,5 147-55,82 2533 439,-145-2589-690,0-84-123,-3-103 3,2-17-209,3-279 266,-2-17 102,0 0-1,0 0 0,0 1 1,0-1-1,0 0 0,1 0 1,-1 0-1,0 0 0,0 0 1,0 0-1,0 0 0,0 0 0,0 0 1,0 0-1,1 0 0,-1 0 1,0 0-1,0 0 0,0 0 1,0 0-1,0 0 0,0 0 1,0 0-1,1 0 0,-1 0 0,0 0 1,0 0-1,0 0 0,0 0 1,0 0-1,0 0 0,0 0 1,0 0-1,1-1 0,-1 1 0,0 0 1,0 0-1,0 0 0,0 0 1,0 0-1,0 0 0,0 0 1,0 0-1,0 0 0,0 0 1,0-1-1,0 1 0,0 0 0,0 0 1,0 0-1,0 0 0,0 0 1,0 0-1,0 0 0,0-1 1,0 1-1,0 0 0,0 0 1,0 0-1,15-40-92,-10 23 15,50-164-592,27-143 220,10-113 281,-34 93 15,18-473 0,-71 559 101,-10-1 0,-59-391 0,10 348 46,50 280 7,-61-254-1,62 269 1,2 10 1,0 35 6,6 195 146,18 179 413,4 165-113,-15 1544 234,-153-227-249,78-1403-482,-3-96-158,7-111 33,15-116 39,20-107 72,24-61 57,0 0-1,0 0 1,-1-1-1,1 1 1,0 0 0,0 0-1,0 0 1,0 0-1,0-1 1,0 1-1,0 0 1,-1 0-1,1 0 1,0 0-1,0 0 1,0-1-1,0 1 1,-1 0-1,1 0 1,0 0-1,0 0 1,0 0 0,0 0-1,-1 0 1,1 0-1,0 0 1,0 0-1,0 0 1,-1 0-1,1 0 1,0 0-1,0 0 1,0 0-1,-1 0 1,1 0-1,0 0 1,0 0-1,0 0 1,0 0 0,-1 0-1,1 0 1,0 0-1,0 0 1,0 1-1,0-1 1,-1 0-1,1 0 1,0 0-1,0 0 1,0 0-1,0 1 1,0-1-1,-1 0 1,1 0-1,0 0 1,0 0 0,0 1-1,0-1 1,0 0-1,0 0 1,0 0-1,0 0 1,0 1-1,0-1 1,0 0-1,0 0 1,0 1-1,0-48-278,29-167-468,41-157-25,28-150 248,11-123 232,-28-17 163,-4-895 1,-90 799 185,-39 41 1,-7 71 6,10 103-12,21 135 106,25 151-1,7 181-104,-4 72-46,1-1 0,-1 0-1,1 1 1,0-1-1,0 0 1,0 1-1,0-1 1,1 1-1,2-5 1,-3 7-4,-1 1 1,1-1 0,-1 1-1,1-1 1,-1 1-1,1-1 1,0 1-1,-1-1 1,1 1-1,0 0 1,-1-1-1,1 1 1,0 0-1,-1-1 1,1 1-1,0 0 1,0 0 0,-1 0-1,1 0 1,0 0-1,0 0 1,0 0-1,-1 0 1,1 0-1,0 0 1,0 0-1,-1 0 1,1 1-1,0-1 1,0 0-1,-1 0 1,1 1 0,0-1-1,0 1 1,3 2 15,1 1 0,-1-1 1,0 1-1,-1 0 0,1 0 0,-1 0 1,1 0-1,3 8 0,24 45 169,-3 1 1,22 67-1,89 287 284,16 154-146,-31 9-13,77 899 1,-122 621-131,-79-2128-322,4-143-543,21-164 116,11-145 148,4-117 42,-12-732 64,-120 4 255,5 728 16,-9 93-1,14 130 19,25 143 21,29 137 33,26 96-7,1 10 9,9 41 63,42 196 235,25 169 167,6 163-42,69 1571 488,-146-1464-766,-8-84-73,-17-116-63,-6-140-65,3-136 15,22-189 6,-1 1-1,-1-1 1,-7 19 0,1-24-22,9-13 23,1 0 0,0 0-1,-1 0 1,1 0 0,-1 0 0,1 0 0,0 0-1,-1 0 1,1 0 0,0 0 0,-1 0 0,1 0-1,0 0 1,-1-1 0,1 1 0,0 0-1,-1 0 1,1 0 0,0-1 0,-1 1 0,1 0-1,0 0 1,0-1 0,0 1 0,-1 0 0,1-1-1,0 1 1,0 0 0,0-1 0,-1 0-1,-2-6-42,1-1-1,-1 0 0,1 0 1,1 0-1,0 0 0,0 0 1,0-12-1,0-183-571,14-151 106,27-129 209,40-415 27,-34-19 226,-68-771 17,6 1313-2,11 137 55,4 206-1,5-52 0,-4 83-16,0 0 1,0 0-1,1-1 1,-1 1-1,0 0 1,1 0-1,-1 0 1,1-1-1,-1 1 1,1 0-1,0 0 1,0 0-1,-1 0 1,1 0-1,1-1 1,-1 2-1,-1-1 1,1 1-1,-1 0 0,1 0 0,-1 0 1,1 0-1,0 0 0,-1 0 1,1 0-1,-1 0 0,1 0 0,0 0 1,-1 0-1,1 0 0,-1 0 1,1 1-1,-1-1 0,1 0 0,0 0 1,-1 0-1,1 1 0,-1-1 1,1 0-1,-1 1 0,0-1 0,1 1 1,0 0-1,5 6 35,1 1 0,-1-1 0,0 2 0,-1-1 0,0 1 0,0-1 0,-1 2 0,4 11 0,20 53 137,23 103 0,47 283 52,1 165-93,-4 453 73,-66 21-87,-34-465-14,-27-79-37,-11-109-32,1-125-32,6-129-6,34-181-1,0 0-1,-1 0 0,-1 0 0,1 0 0,-9 14 1,12-24 0,0-1 0,0 0 1,0 1-1,-1-1 0,1 0 0,0 0 1,0 1-1,0-1 0,-1 0 1,1 0-1,0 0 0,0 1 1,0-1-1,-1 0 0,1 0 0,0 0 1,0 0-1,-1 1 0,1-1 1,0 0-1,-1 0 0,1 0 1,0 0-1,0 0 0,-1 0 0,1 0 1,0 0-1,-1 0 0,1 0 1,0 0-1,-1 0 0,1 0 1,0 0-1,-1 0 0,1 0 0,0 0 1,0 0-1,-1 0 0,1-1 1,0 1-1,0 0 0,-1 0 1,1 0-1,-1-1 0,0-1-7,0 0-1,0 0 1,0 0 0,0-1-1,0 1 1,1 0-1,-1-1 1,1 1-1,-1-1 1,1-2 0,-3-159-432,15-121-127,20-117 167,52-1035 100,-83 1052 269,-87-679-1,34 754-36,-14 2-1,-13 3 1,-151-378 0,57 306-8,131 301 47,-77-106 0,101 158 23,-32-32 0,44 50 6,0 0-1,0 1 1,0 0-1,-1 1 1,0-1-1,0 1 1,-8-4-1,13 7 1,-1 1 0,1-1 0,0 0 1,-1 1-1,1-1 0,-1 1 0,1 0 0,-1 0 0,1 0 0,-1 0 0,1 0 0,-1 0 0,1 1 1,-1-1-1,1 1 0,-1 0 0,1 0 0,-5 2 0,3 0 2,0 0 0,0 0-1,1 0 1,-1 1 0,1-1-1,0 1 1,-1 0 0,2 0 0,-1 0-1,0 1 1,-2 6 0,-8 22 25,2 0 1,2 1 0,0 0-1,3 1 1,-4 47-1,-12 352 423,14 160 351,7 100 3,3-183-396,-1 949 334,-25-16-430,7-999-293,-4-126-22,2-131 2,18-180 2,0 1-1,-1-1 1,0-1 0,0 1 0,-1 0 0,0 0 0,-5 8-1,8-16 0,0 1 0,-1-1-1,1 0 1,0 1 0,0-1-1,-1 0 1,1 1 0,0-1-1,-1 0 1,1 0 0,0 1-1,-1-1 1,1 0-1,-1 0 1,1 0 0,0 1-1,-1-1 1,1 0 0,-1 0-1,1 0 1,0 0 0,-1 0-1,1 0 1,-1 0 0,1 0-1,-1 0 1,1 0 0,0 0-1,-1 0 1,1 0-1,-1 0 1,1 0 0,0-1-1,-1 1 1,1 0 0,-1 0-1,1 0 1,0-1 0,-1 1-1,1 0 1,0 0 0,-1-1-1,1 1 1,0 0 0,-1-1-1,-2-4-10,0 1 1,1-1-1,-1 0 0,1 0 0,0 0 0,0 0 0,-1-8 1,-11-50-212,-7-85 0,-9-205-164,0-129 106,17 235 209,-91-1316-498,33 952 521,-11 72-13,1 124 33,17 158-6,59 239 32,-1 0-1,-1 0 1,-11-24 0,11 39 2,1 15 3,4 6 3,0 0 0,2 24 0,10 289 158,23 198 256,14 175-52,41 818-8,-37 16 45,-41-928-284,4-104-84,14-106-3,13-109-78,3-109-263,-44-181 302,2 9-49,1-1-1,1 0 1,-1 0-1,1 0 1,1-1-1,6 11 1,-10-19 49,-1 1 1,0-1 0,1 1-1,-1-1 1,1 1 0,-1-1-1,1 0 1,-1 1 0,1-1-1,0 0 1,-1 1-1,1-1 1,-1 0 0,1 0-1,0 1 1,-1-1 0,1 0-1,-1 0 1,1 0 0,0 0-1,-1 0 1,1 0-1,0 0 1,-1 0 0,1 0-1,0 0 1,-1-1 0,1 1-1,-1 0 1,1 0 0,0 0-1,-1-1 1,1 1-1,-1 0 1,2-1 0,1-3-4,0 1 0,0-1 1,-1 1-1,1-1 0,-1 0 1,0 0-1,0 0 0,0 0 0,2-8 1,49-187-40,8-118-110,-2-98-91,-29 64 177,-16-1-1,-37-425 1,-10 449 41,-13 2-1,-125-451 0,67 449 14,20 119 22,81 200-1,-2-1-1,1 1 0,-1 0 0,0 0 1,-1 1-1,0-1 0,-10-9 1,16 18-4,-1 0 0,0-1 0,1 1 0,-1 0 0,1 0 0,-1-1 0,0 1 0,1 0 0,-1 0 0,0 0 0,1 0 0,-1 0-1,0 0 1,1 0 0,-1 0 0,1 0 0,-1 0 0,0 0 0,1 0 0,-1 1 0,0-1 0,1 0 0,-1 0 0,1 1 0,-1-1 0,1 0 0,-1 1 0,0-1 0,1 1 0,-1-1 0,1 1 0,0-1 0,-1 0 0,1 1 0,-1 0 0,1-1 0,0 1 0,-1-1 0,1 1 0,0-1 0,-1 2 0,-2 7-2,0 0 0,0 0 0,0 0 1,1 0-1,-2 17 0,-18 276 122,-1 174 260,1 137 99,-44 856 10,-63-3-211,79-1117-282,38-264-8,5-32-21,-2 0 0,-29 94 0,26-121-46,12-26 77,0 0 1,0 0-1,0 1 0,0-1 0,-1 0 0,1 0 0,0 0 1,0 1-1,0-1 0,0 0 0,0 0 0,-1 0 1,1 0-1,0 0 0,0 1 0,0-1 0,-1 0 1,1 0-1,0 0 0,0 0 0,-1 0 0,1 0 0,0 0 1,0 0-1,-1 0 0,1 0 0,0 0 0,0 0 1,0 0-1,-1 0 0,1 0 0,0 0 0,0 0 1,-1 0-1,1 0 0,0 0 0,0 0 0,0 0 0,-1-1 1,1 1-1,0 0 0,0 0 0,0 0 0,-1 0 1,1-1-1,-2-4-34,0 0 0,0 0 0,1 0 0,-1 0 0,1-1 0,1 1 0,-1-10 1,-7-154-640,8-133 187,8-101 246,-7 382 239,17-1140-128,-79-4 93,7 767 38,-10 75-13,55 281 6,-4-20-33,-2 1 0,-43-108 0,57 167 39,0-1 0,0 1 0,-1-1 0,1 1 0,0 0 0,-1-1 0,0 1 0,1 0 0,-4-3 0,4 5 1,1 0 0,0 0 0,-1 0 0,1 0 0,0 0 0,-1 0 0,1 0 0,0 0 0,-1 0 0,1 0 0,0 0 0,-1 0 0,1 0 0,0 0 0,-1 0 0,1 0 0,0 0 0,-1 0 0,1 0 0,0 0 0,-1 1 0,1-1 0,0 0 0,0 0 0,-1 0 0,1 1 0,0-1 0,0 0 0,-1 0 0,1 1 0,0-1 0,0 0 0,0 0 0,-1 1 0,1-1 0,0 0 0,0 1 0,0-1 0,0 0 0,0 1 0,0-1 0,0 1 0,-4 12 12,1 1 1,1 0 0,-1 16-1,-13 205 251,-4 182 170,-9 136-41,25-460-353,-57 960 429,-29 4 46,47-701-466,42-347-48,-61 363 6,60-364-7,0 0 0,-1 0 0,-6 14 0,9-22-1,0 1 1,-1-1 0,1 0 0,0 1 0,0-1-1,0 0 1,0 1 0,-1-1 0,1 0 0,0 1-1,0-1 1,0 0 0,-1 0 0,1 0 0,0 1 0,-1-1-1,1 0 1,0 0 0,-1 0 0,1 1 0,0-1-1,-1 0 1,1 0 0,0 0 0,-1 0 0,1 0-1,0 0 1,-1 0 0,1 0 0,0 0 0,-1 0-1,1 0 1,0 0 0,-1 0 0,1 0 0,-2-1-10,1-1 1,0 1-1,0 0 1,0-1 0,1 1-1,-1-1 1,0 1-1,0-1 1,1 1 0,-1-1-1,1 0 1,0 1-1,-1-3 1,-4-25-146,2-1 1,0-34-1,1-190-264,2 254 420,5-365-188,23-95 143,45-1152-197,-78 1066 68,-35 74-24,-18 129-87,53 318 259,-1 0 0,-1 1 0,-1 0 1,-1 0-1,-23-42 0,31 63 25,-1 1 0,1 0 0,-1 0 0,0 0 0,0 0 0,0 0 0,0 0-1,0 1 1,0-1 0,0 0 0,0 1 0,-1 0 0,1 0 0,-1 0 0,1 0 0,-5-2 0,5 3 1,0 1 1,0-1 0,0 0-1,0 0 1,0 1 0,0-1-1,0 1 1,0-1 0,0 1-1,0 0 1,0 0 0,0 0-1,0 0 1,1 0 0,-1 0-1,0 1 1,1-1-1,-1 0 1,1 1 0,0 0-1,-2 1 1,-4 6 7,0 1 1,1 0-1,1 0 0,0 1 1,-6 13-1,-27 99 101,-30 244 318,16 127 82,45 1090 637,115 1-716,-80-1322-378,-28-257-66,4 16 35,-1-19-66,2-12-109,51-189-627,-43 148 699,58-228-111,-17 54 151,82-318-79,36 9 56,-152 478 73,3 2 0,2 0 0,62-97 0,-82 143-7,-1 1 1,1-1-1,1 1 1,-1 1-1,1-1 1,0 1-1,0 0 0,1 0 1,-1 1-1,1-1 1,0 2-1,0-1 1,0 1-1,1 0 1,-1 0-1,1 1 0,0 0 1,0 1-1,0-1 1,0 1-1,0 1 1,-1 0-1,1 0 0,0 0 1,0 1-1,0 0 1,12 4-1,-3 0 4,-1 0 0,-1 1-1,1 1 1,-1 1 0,0 0-1,-1 1 1,0 0 0,0 1 0,-1 1-1,16 16 1,-4-1 12,-1 2 1,-1 1-1,33 55 0,-33-45-18,-2 1-1,-1 1 0,-3 1 0,23 81 0,-33-97-13,-2 1 0,-1 0 0,-1 0 0,-1 0 0,-1 1 0,-2-1 0,0 0 0,-2 0 0,-11 46-1,5-46 10,-1 0-1,-1 0 1,-1-1-1,-17 27 1,-75 97-28,-3-19 46,-5-5 1,-5-4-1,-134 105 1,87-96 39,-5-8 0,-198 108 0,265-175-48,-91 55 13,160-88-21,1 0 0,1 2 1,-45 46-1,-37 61-592,265-336-574,30-48 993,64-101 71,121-168-243,-252 369 184,-102 136 149,0 1 0,24-22 1,-36 36 18,0 1 0,0-1 0,0 0 0,0 1 0,-1-1 0,1 0 0,0 1 0,0-1 0,0 1 0,1 0 0,-1-1 0,0 1 0,0 0 0,0-1 1,0 1-1,0 0 0,0 0 0,2 0 0,-2 0 3,-1 1 0,1-1 0,-1 0 0,1 1 0,-1-1 0,1 1 0,-1-1 0,0 1 1,1-1-1,-1 1 0,0-1 0,1 1 0,-1-1 0,0 1 0,1-1 0,-1 1 0,0-1 0,0 1 1,0 0-1,0-1 0,1 1 0,-1-1 0,0 1 0,0 1 0,0 5 60,-1 0 1,1 0-1,-1 1 0,-1-1 1,-3 11-1,-12 32 147,-28 57-1,-89 158-4,-62 84-84,-597 826 548,-106-63-281,635-819-392,259-287 0,-21 21-43,-53 43 0,68-62 4,9-9-57,8-7-285,121-117-731,-59 61 1032,155-146 44,60-52 63,155-149 76,-15-21-11,-361 360-30,-124 145-61,-99 113 35,-84 105 103,-42 58-72,-245 289 315,276-354-191,-9-39-144,240-223-59,-1-2-1,-1 0 0,-1-2 1,-54 26-1,79-43 6,-32 10-73,34-11 71,0 0 0,1 0 0,-1 0-1,0 0 1,0 0 0,0 0 0,0 0 0,0 0 0,0 0 0,0 0 0,0 0 0,1-1 0,-1 1 0,0 0 0,0-1 0,0 1 0,0 0 0,1-1 0,-1 1 0,0-1 0,1 0-1,-1 1 1,0-1 0,1 1 0,-1-1 0,0 0 0,1 0 0,-1 1 0,1-1 0,0 0 0,-1 0 0,1 0 0,-1 1 0,1-2 0,-1-7-59,0 1 1,1 0 0,0 0-1,0-1 1,1 1 0,0 0-1,3-9 1,5-25-140,3 2 1,19-48-1,102-207-29,68-103 221,367-730 185,-66-22 66,-365 747-100,-133 388-105,3-22 76,-14 42-71,-13 26-28,-245 475 380,39-50 45,26-49-186,-177 355 133,-22-11-161,206-415-209,32-82-17,127-202 1,-112 157-135,114-174 53,26-32-3,6-14-106,3 1 72,-1 0 1,1 0-1,1 1 0,0-1 0,8-14 0,21-31-185,41-50 0,129-162 148,74-88 160,208-277 142,-21-30-27,-30-52-75,-73-22-155,-314 609 99,-42 103 19,-5 24 0,0 0 0,0 0 0,0 0 0,0 0 0,0-1 0,0 1 1,0 0-1,0 0 0,-1 0 0,1 0 0,0 0 0,0-1 0,0 1 0,0 0 0,0 0 0,0 0 0,0 0 0,-1 0 0,1 0 0,0 0 0,0 0 0,0 0 0,0 0 0,0 0 0,-1-1 0,1 1 0,0 0 0,0 0 0,0 0 0,0 0 0,-1 0 0,1 0 0,0 0 0,0 0 0,0 0 1,0 0-1,-1 1 0,1-1 0,0 0 0,0 0 0,0 0 0,0 0 0,0 0 0,-1 0 0,1 0 0,0 0 0,0 0 0,0 0 0,0 1 0,0-1 0,0 0 0,0 0 0,-1 0 0,1 0 0,0 0 0,0 0 0,0 1 0,0-1 0,0 0 0,0 0 0,0 0 0,0 0 0,0 1 1,0-1-1,0 0 0,0 0 0,-19 23 6,-25 39 0,-109 170 74,-93 153 286,9-9-9,-218 337 295,-25-8-226,270-423-370,-44 33-48,237-296-8,11-12 0,0 0-1,0 0 1,-1-1 0,1 0-1,-1 0 1,-11 6 0,16-12-18,6-7-78,41-57-361,97-99 178,108-123 272,78-91 169,969-1249-122,-1102 1345-124,-181 261 76,142-231-94,-217 334-96,-112 139 202,-119 137 142,-414 468 60,-60-38 121,497-548-298,55-76-21,92-86-6,107-70-1,-1-2 0,0 0 0,0 0 0,-1-2 0,-24 5 0,38-9-2,0 0 0,0 0 0,0-1 0,0 0 0,0 1 0,0-1-1,-1 0 1,1-1 0,0 1 0,0 0 0,0-1 0,0 0 0,0 0 0,0 0 0,0 0 0,0 0 0,0 0 0,1-1 0,-4-2 0,2 1-5,1-1 0,0 0 1,1 0-1,-1-1 0,1 1 1,-1 0-1,1-1 0,1 0 1,-1 1-1,1-1 1,-1 0-1,0-9 0,-2-18-14,1-1 0,1 1 0,4-34 0,3-20 16,20-103 0,67-177 54,156-298 82,47 13 30,-152 342-123,-31 55-47,-59 108-4,-47 111-3,-6 34 14,0 1 1,0 0-1,0 0 1,0 0-1,0-1 1,0 1-1,0 0 0,0 0 1,0 0-1,0-1 1,0 1-1,0 0 1,-1 0-1,1 0 0,0 0 1,0 0-1,0-1 1,0 1-1,-1 0 1,1 0-1,0 0 0,0 0 1,0 0-1,0 0 1,-1 0-1,1-1 1,0 1-1,0 0 0,0 0 1,-1 0-1,1 0 1,0 0-1,0 0 1,0 0-1,-1 0 0,1 0 1,0 0-1,0 0 1,0 0-1,-1 1 1,1-1-1,0 0 0,0 0 1,0 0-1,-1 0 1,1 0-1,0 0 1,0 0-1,0 0 0,0 1 1,-1-1-1,1 0 1,0 0-1,0 0 1,0 0-1,0 0 0,0 1 1,0-1-1,-1 0 1,1 0-1,0 1 0,-44 54-81,36-45 72,-133 188 17,-69 120 141,-618 1100 67,711-1191-204,-66 118-74,179-341-103,11-19-10,25-44-212,88-117-9,92-122 333,75-93 74,422-602-54,-488 655-3,176-367 0,-314 530-35,-65 134-8,19-75 0,-34 97 36,-3 19 52,0 0 0,-1 0 1,1 0-1,-1 0 0,1 0 0,-1 0 0,1 0 0,0 0 0,-1 0 0,1 1 0,-1-1 0,1 0 0,0 0 0,-1 0 0,1 0 0,-1 1 0,1-1 1,0 0-1,-1 0 0,1 1 0,0-1 0,-1 0 0,1 1 0,0-1 0,0 0 0,-1 1 0,1-1 0,0 0 0,-1 1 0,-26 28-68,-31 42-1,-138 191 80,-113 157 239,142-192-45,-443 595 508,-35-8-167,384-515-367,36-60-154,-80 48-151,288-274 108,0 0 0,-28 14 0,42-25 10,0-1 1,1 1-1,-1-1 1,0 0-1,0 0 0,0 0 1,0 0-1,-1-1 1,1 1-1,-4-1 0,7 0 4,-1 0-1,0 0 0,1 0 1,-1 0-1,1-1 0,-1 1 1,1 0-1,-1 0 0,1-1 1,-1 1-1,1 0 0,-1-1 1,1 1-1,0-1 0,-1 1 0,1-1 1,-1 1-1,1 0 0,0-1 1,0 1-1,-1-1 0,1 1 1,0-1-1,-1 0 0,1-26-339,3 10 205,1 1-1,1 0 0,0 0 1,1 1-1,10-19 1,111-172-530,79-79 464,267-305 293,-68 88 210,538-817-44,-857 1180-276,-65 105-20,-19 32 26,-4 8 3,-39 70-14,-101 157 89,-92 145 130,-521 785 787,487-791-721,-327 351 0,595-723-256,-74 81-67,-99 85 0,164-158 56,-1-1 0,0 0 1,-13 7-1,23-14 7,-1 1-1,1-1 1,0 1 0,-1-1 0,1 0 0,-1 1-1,1-1 1,-1 0 0,1 1 0,-1-1-1,0 0 1,1 0 0,-1 0 0,1 0-1,-1 1 1,0-1 0,1 0 0,-1 0-1,1 0 1,-1 0 0,0 0 0,1 0 0,-1-1-1,1 1 1,-1 0 0,1 0 0,-1 0-1,0 0 1,1-1 0,-1 1 0,1 0-1,-1-1 1,1 1 0,-1 0 0,1-1-1,-1 1 1,1-1 0,0 1 0,-1 0-1,1-1 1,0 1 0,-1-1 0,1 1 0,0-1-1,-1 0 1,1 1 0,0-1 0,0 1-1,0-1 1,0 1 0,-1-1 0,1 0-1,0 1 1,0-1 0,0 0 0,1-6-49,-1 0 1,1 1 0,0-1 0,1 1-1,3-10 1,5-12-71,2 0-1,1 0 1,22-33 0,141-192-28,98-90 158,543-609 210,-178 212-134,-328 369-82,-62 76-40,9-18-207,-221 270 326,-84 94 58,-112 109 38,-134 122 50,-93 84 63,-387 324 329,-70-66-156,530-439-438,45-55-25,33-38-10,189-77-37,0-3 1,-1-2-1,-53 5 1,92-14 20,3 0 3,0-1 0,0 1-1,0-1 1,0 0 0,-1-1 0,-5 0-1,9 0 11,1 1 0,0-1 0,0 1 1,0-1-1,-1 0 0,1 1 0,0-1 0,0 0 0,0 0 0,0 0 0,0 0 0,0 0 0,0 0 0,1 0 0,-1 0 0,0 0 0,1 0 0,-1 0 0,0-1 0,1 1 0,-1 0 0,1 0 0,0-1 0,-1 1 0,1 0 0,0-1 0,0 1 0,0-2 0,0-3-28,0 0 0,0 1 0,1-1 0,0 1 0,0-1 0,0 1-1,1 0 1,0-1 0,0 1 0,0 0 0,5-8 0,11-14-33,0 0 1,2 2 0,25-25-1,143-138 46,-52 70 110,213-144 0,186-58-8,28 43-33,6 24 22,-470 210-44,89-37-13,202-95-85,-360 158-20,-29 13-91,-12 3 83,-35 11-66,-138 64-10,-146 69 209,-528 212 785,-36-52 26,586-218-676,-107 30-17,20 21-98,357-122-84,0 3 0,2 0 0,0 3 0,-41 28 0,49-21-109,27-26 136,1 0-1,-1-1 1,0 1-1,0 0 1,1 1-1,-1-1 1,1 0-1,-1 0 1,1 0-1,0 0 1,-1 0-1,1 0 1,0 1-1,0-1 0,0 0 1,-1 0-1,2 2 1,-1-2 2,0 0 1,1 0-1,-1 0 1,1 0-1,-1 0 1,1-1-1,-1 1 1,1 0-1,0 0 1,-1-1-1,1 1 1,0 0-1,0-1 1,0 1-1,-1 0 1,1-1 0,0 0-1,0 1 1,0-1-1,2 1 1,41 7-60,-13-7 17,0-1 0,62-9 1,188-52 19,101-50 57,405-152 54,-53 17-63,-7 38 16,-638 186-59,1 4 0,127-10 0,-206 27 12,-5 0 2,0 1 0,1 0 0,-1 0 0,1 0 0,-1 1-1,9 1 1,-14-1 12,0 0 0,0-1 0,0 1-1,0 0 1,0-1 0,0 1 0,0 0 0,0 0-1,0 0 1,0 0 0,0 0 0,0 0-1,-1 0 1,1 0 0,0 0 0,-1 0-1,1 1 1,-1-1 0,1 0 0,-1 0 0,1 1-1,-1-1 1,0 0 0,0 0 0,0 1-1,0-1 1,0 0 0,0 1 0,0-1 0,0 0-1,0 0 1,-1 3 0,0 2 0,-1-1 0,1 1 0,-1 0 0,0-1 0,0 1 0,-1-1 0,1 0 0,-1 1 0,-1-1 0,-6 8 0,-11 11-4,-2-1-1,0 0 0,-28 19 1,-167 116 7,45-49 62,-293 138-1,-225 25 370,444-190-227,-370 134 19,479-160-206,3 6-1,-166 103 1,262-141-96,0 2-1,2 2 1,-67 64 0,72-51-179,32-40 253,0-1 0,0 0 0,-1 0 1,1 1-1,0-1 0,0 0 1,-1 1-1,1-1 0,0 0 1,0 1-1,0-1 0,0 0 0,0 1 1,-1-1-1,1 1 0,0-1 1,0 0-1,0 1 0,0-1 0,0 1 1,0-1-1,0 0 0,0 1 1,0-1-1,1 0 0,-1 1 0,0-1 1,0 1-1,0-1 0,0 0 1,0 1-1,1-1 0,-1 0 0,0 1 1,0-1-1,1 0 0,-1 0 1,0 1-1,0-1 0,1 0 0,-1 0 1,0 1-1,1-1 0,-1 0 1,0 0-1,1 0 0,-1 1 1,0-1-1,1 0 0,-1 0 0,1 0 1,-1 0-1,0 0 0,1 0 1,-1 0-1,0 0 0,1 0 0,-1 0 1,1 0-1,-1 0 0,10 0-19,-1 1 0,0-2-1,0 1 1,0-1 0,0 0 0,15-5-1,20-8-91,80-34-1,142-86 57,70-65 78,-1-27 83,-11-14 0,335-322 0,-403 309-30,-232 229-36,-16 19 1,-7 9 67,-7 16-37,-2 0 0,-13 25 0,-94 153 137,-83 111-143,-21 8 149,-382 426 0,366-507-140,37-67-19,72-77-31,109-82-15,0-1 0,0 0 0,0-2 0,-1 0 0,-24 7 1,39-13-8,0 0 1,0-1-1,0 1 1,0 0-1,0-1 1,0 0-1,0 0 1,-1 0-1,1 0 1,0 0-1,0 0 1,0-1-1,0 0 1,0 1-1,0-1 1,0 0-1,0-1 1,0 1-1,0 0 1,-3-3-1,3 1-5,0-1 0,1 0 0,-1 0-1,1 0 1,0 0 0,0 0 0,0 0 0,0 0 0,1-1 0,-1 1-1,1-1 1,0 1 0,1-1 0,-1-4 0,-1-10-23,1 1 0,1 0 0,1 0 0,0 0 0,1 0 0,8-31 0,7-9-35,3 2 0,41-86 0,126-190 25,94-52 47,180-133 57,33 16-7,-305 312-62,198-205-3,-54 43-51,-82 80-178,-11 11 16,-237 257 218,15-18-3,-23 27 22,-44 43 29,-103 88-2,-116 94-11,-97 63 103,9-26 288,-539 306 0,542-385-352,54-38-66,132-71-104,-235 78 0,325-137-83,75-20 160,0-1 1,0 0-1,0 1 0,1-1 0,-1 0 0,0 0 0,0 0 0,0 0 0,0 0 0,0-1 0,0 1 0,-2-1 0,4 1 8,-1-1 0,1 1 1,0 0-1,0 0 1,-1-1-1,1 1 1,0 0-1,0-1 0,-1 1 1,1 0-1,0-1 1,0 1-1,0 0 1,0-1-1,-1 1 0,1-1 1,0 1-1,0 0 1,0-1-1,0 1 0,0-1 1,0 1-1,0 0 1,0-1-1,0 1 1,0-1-1,0 1 0,0 0 1,0-1-1,1 1 1,-1-1-1,0 1 1,0 0-1,1-1 0,3-6-87,0 1 0,0-1-1,1 1 1,11-11 0,39-35 37,2 3 0,101-66 0,-146 106 64,206-133 59,6 10 0,396-172 1,515-111 88,-730 295-210,-388 115 51,10-2-8,1 0 0,-1 2 1,1 1-1,30-1 0,-53 5 9,-12 4-7,-289 107-45,-37 11 191,-461 125 345,-36-80-78,482-127-330,-141 21-34,407-45-382,143-20-43,284-83 367,-287 69 31,284-86 78,655-245 7,-28-73-114,-936 404 12,-26 14-1,0 0-1,0 0 0,0 1 0,1 0 0,11-3 0,-58 18-10,-47 22-1,-11 7 27,-198 69 45,-426 115 386,-29-66-16,-117-74-775,866-85 348,0 0 0,0 0 0,1 0 0,-1 0 0,0 0 0,0 0 0,0 0 0,1 0 0,-1 0 0,0 1 0,0-1 0,1 0-1,-1 0 1,0 1 0,1-1 0,-1 1 0,0-1 0,1 1 0,-1-1 0,0 1 0,1-1 0,-1 1 0,1-1 0,-1 1 0,1 0 0,-1-1 0,1 1 0,0 0 0,-1-1 0,1 1 0,0 0 0,0 0 0,-1-1-1,1 1 1,0 0 0,0 0 0,0 0 0,0-1 0,0 1 0,0 0 0,0 0 0,0 0 0,0-1 0,0 1 0,1 0 0,-1 0 0,2 6 27,0 0 1,1 0-1,0 0 0,5 8 1,-8-15-19,123 226 253,-17-3-165,14 76-45,-12 5-1,103 474 1,140 1104-219,-294-1460 266,-17 3 0,-18 450-1,-27-735-130,-6 0-1,-6-1 0,-6 0 0,-7-2 1,-48 138-1,72-256 12,-1 1-23,0 0 0,-1 0 0,-1-1 0,-17 28 0,16-38-35,4-13-17,1-29-283,5-34-132,3-1-1,22-122 1,-21 170 488,48-295-149,-1-17 216,11-437 1,-90-87 382,26 810 231,10 114-19,16 146 40,2 182-281,4 144-228,56 1368-14,-56-1326-112,-6-62-63,-3-98 17,-2-123 6,-6-125 2,-11-157-1,0-1-1,6 25 1,-8-41 3,0-1 0,1 1 0,-1 0 0,0-1 0,0 1 0,0 0-1,0 0 1,0-1 0,1 1 0,-1 0 0,0 0 0,0-1 0,0 1 0,1 0 0,-1 0 0,0-1 0,0 1 0,1 0 0,-1 0 0,0 0 0,1 0 0,-1-1 0,0 1 0,0 0 0,1 0 0,-1 0-1,0 0 1,1 0 0,-1 0 0,0 0 0,1 0 0,-1 0 0,0 0 0,1 0 0,-1 0 0,0 0 0,1 0 0,-1 0 0,0 0 0,1 1 0,-1-1 0,0 0 0,0 0 0,1 0 0,-1 0-1,0 1 1,0-1 0,1 0 0,-1 0 0,0 0 0,0 1 0,1-1 0,-1 0 0,0 1 0,0-1 0,0 0 0,0 0 0,1 1 0,-1-1 0,0 0 0,0 1 0,0-1 0,0 0 0,0 1 0,0 0-1,8-16-90,-1 0 0,9-27 0,50-154-477,38-146 296,22-111 237,189-1133 112,-176 136 40,-80 10 4,-51 1213-87,1 122 47,-6 98-45,-1 9 4,3 33 38,0 174 77,-5 143 116,-2 115-145,-33 384 141,-155 915-1,126-1422-312,48-287 9,11-50 6,2-12-22,5-51-225,85-379-664,-68 355 889,88-379-19,151-1116 166,-221 1127-92,-11 72 14,-2 88 44,-2 102-43,-22 179-15,1-1 1,1 1-1,0-1 1,0 1-1,0-1 0,1 1 1,0 0-1,0 0 1,8-12-1,-11 19 0,1-1 0,-1 1 0,1 0-1,-1-1 1,1 1 0,-1-1 0,1 1-1,-1 0 1,1-1 0,-1 1 0,1 0 0,0 0-1,-1 0 1,1-1 0,-1 1 0,1 0-1,0 0 1,-1 0 0,1 0 0,0 0-1,-1 0 1,1 0 0,-1 0 0,1 0-1,0 0 1,-1 0 0,1 1 0,-1-1 0,1 0-1,0 0 1,-1 1 0,2 0 0,0 1 3,0 0 1,0 1 0,1-1 0,-2 1 0,1-1-1,0 1 1,0 0 0,-1 0 0,0 0-1,0 0 1,1 4 0,12 42 75,-2 2 0,5 65 0,19 264 211,-11 144-103,-85 1766 273,26-1840-427,6-71-54,8-84-72,3 23-83,17-271 91,2-43 42,5-14-51,31-65-473,32-91 0,-57 134 479,99-267-282,102-427 233,-180 554 127,-7-1 0,7-247 0,-45-64 19,0 368-3,-5 1 1,-31-119-1,45 226-6,-1-1 0,1 1 0,-1 0 1,0 0-1,-7-11 0,10 19-1,0-1 0,0 1 0,0 0 0,0 0 0,-1 0-1,1 0 1,0-1 0,0 1 0,0 0 0,0 0 0,0 0 0,0 0 0,0 0 0,-1-1 0,1 1 0,0 0 0,0 0 0,0 0 0,0 0 0,0 0 0,-1 0 0,1 0 0,0 0 0,0 0 0,0 0 0,0 0 0,-1 0-1,1 0 1,0 0 0,0 0 0,0 0 0,0 0 0,-1 0 0,1 0 0,0 0 0,0 0 0,0 0 0,0 0 0,-1 0 0,1 0 0,0 0 0,0 0 0,0 0 0,0 0 0,-1 0 0,1 0 0,0 1 0,0-1-1,0 0 1,0 0 0,0 0 0,0 0 0,-1 0 0,1 1 0,0-1 0,0 0 0,-6 27-3,-2 140 82,1 166 308,6 126-16,62 1099-69,-27-1130-274,-6-63-6,-3-80 39,6 23-41,-29-292 20,1 29-229,-8-51-130,-5-30-149,-74-355-437,18-15 810,51 307 77,-50-316 51,-102-745 17,158 1041 90,15 337 820,43 562-467,-4-80-470,-41-616 27,-7-221-476,5-102 126,15-93 191,102-772 202,42-10 176,-15 110-19,-89 533-205,-18 53 34,-20 79-30,-10-29 21,-9 320 24,0 43 20,0 10 24,-3 83 376,-16 119-221,-31 132-210,-211 859-6,-97-19 6,246-879-98,86-250-14,12-38 11,8-14-29,2-11-84,2-5 45,2 0 1,0 0-1,1 0 0,4-20 1,22-84-74,-17 85 123,84-281-7,50-96 77,454-1065 91,85-224 98,-651 1615-239,-18 45 1,3 1 1,35-65-1,-44 96 15,-4 18 11,-4 5 6,0 0 1,-1 0 0,0-1 0,-3 14 0,-36 163 174,-41 115-84,-408 1163 216,473-1424-340,12-31 11,0 0-1,-1 0 1,0-1-1,0 0 0,-1 1 1,-8 8-1,10-15-3,2-11-43,0-6-10,1 0 0,0-1 0,1 1 0,0 0 0,3-15 0,22-81-81,58-144 103,44-88 76,200-459 84,114-301-97,-168 261-43,-224 696 72,-41 128 11,1 0-1,1 0 1,0 1 0,1 0 0,1 1 0,0 0-1,1 1 1,22-18 0,16-19-21,250-315-106,-99 109 64,-138 183 2,4 2 1,100-82 0,-121 117-3,1 2 0,2 1 0,1 3 0,1 3 0,63-25 0,-27 22 15,0 4-1,1 3 1,150-17 0,281 14-60,-509 26 39,35 1-4,-44-1 1,0 0 0,0 0 1,0 1-1,0-1 1,0 1-1,0-1 0,0 1 1,0 0-1,0 0 0,0 0 1,0 0-1,0 0 0,0 0 1,-1 1-1,1-1 1,0 0-1,1 3 0,-3-4-4,1 1-1,-1 0 0,0 0 0,0 0 0,1-1 0,-1 1 1,0 0-1,0 0 0,0 0 0,0 0 0,0 0 1,0 0-1,0-1 0,0 1 0,-1 0 0,1 0 0,0 0 1,0 0-1,-1-1 0,1 1 0,-1 0 0,1 0 1,0-1-1,-1 1 0,1 0 0,-2 0 0,-18 21-274,18-20 257,-33 27-140,-1-1 0,0-2 0,-49 26 0,-131 58-278,178-91 353,-811 337-1021,686-305 1098,102-33 128,108-22 847,-3-3-798,450-56 336,118 44-319,6 31-18,-266-3-192,-240-7 23,440 23-537,-534-24 476,-14-1 60,-1 0 1,0 0 0,0 1-1,0-1 1,1 1-1,-1-1 1,0 1 0,0 0-1,0 0 1,0 0-1,0 1 1,0-1 0,4 4-1,-6-5 12,-1 0-1,0 1 0,0-1 1,0 0-1,0 0 0,0 1 1,1-1-1,-1 0 0,0 1 1,0-1-1,0 0 0,0 0 1,0 1-1,0-1 0,0 0 1,0 1-1,0-1 0,0 0 1,0 0-1,0 1 0,-1-1 1,1 0-1,0 1 0,0-1 1,0 0-1,0 0 0,0 1 1,0-1-1,-1 0 0,1 0 1,0 1-1,0-1 0,0 0 1,-1 0-1,1 0 0,0 0 1,0 1-1,-1-1 1,1 0-1,0 0 0,0 0 1,-1 0-1,1 0 0,0 0 1,-1 1-1,1-1 0,0 0 1,-1 0-1,-54 24-369,-606 178-274,459-150 634,-3-10 0,-312 25 1,36-61 84,393-12-64,0-4 1,1-3-1,-116-34 1,183 42 24,0-1 0,0-1 0,0 0 0,1-2 0,1 0 0,-35-23 0,51 30-14,-1 1 1,1-2-1,0 1 0,0 0 0,0 0 0,0-1 1,0 1-1,0-1 0,-1-3 0,2 5-9,1 0 0,-1 0 0,1 0 0,0 0 0,0 0 0,-1 0 0,1 0 0,0-1 0,0 1 0,0 0 0,0 0 0,0 0 0,1 0 0,-1 0 0,0 0-1,0 0 1,1 0 0,-1 0 0,1-2 0,2 0 25,0-1 0,1 1 1,-1-1-1,1 1 0,-1 0 0,1 1 0,0-1 0,0 1 0,0-1 0,0 1 0,1 0 1,8-2-1,24-8 224,74-15 0,142-7-9,-70 19-220,1 8-1,-1 8 0,1 8 0,-1 8 1,-1 9-1,206 55 0,-26 25-48,652 289-1,284 278 33,-936-460 4,-55-22-15,-64-29 15,-152-99 9,94 85 0,-139-101-71,-43-43 30,0 0 0,0 0 0,0 1 0,0 0 0,-1-1 0,0 1 0,0 0 0,2 9-1,-3-12-2,-1 0 0,0 0 0,1 1-1,-1-1 1,0 0 0,0 0 0,0 0-1,-1 1 1,1-1 0,0 0 0,-1 0-1,1 0 1,-1 0 0,0 0 0,0 0-1,0 0 1,0 0 0,0 0 0,0 0-1,0 0 1,-1 0 0,1-1 0,-1 1-1,1-1 1,-1 1 0,0-1 0,1 1-1,-1-1 1,0 0 0,0 0 0,0 0-1,0 0 1,0 0 0,0 0 0,0-1-1,-4 1 1,-8 4-53,0-2 1,-1 1-1,1-2 0,-1 0 0,1-1 1,-21-1-1,4-1-43,-1-2 0,-40-10 0,22 1-15,1-2 1,0-3 0,2-1-1,-90-50 1,73 29-19,1-3 1,-106-92-1,71 39 50,4-4-1,4-3 0,-106-160 0,-11-70-4,172 265 88,2-2 1,3-1-1,-20-76 1,45 126 18,-5-37 0,9 53 0,1 2-1,-1-1 0,1 1 0,0-1 0,0 1 0,0-1 0,0 1 0,0-1 0,0 1 0,1-1 0,0-2 0,0 4 4,0 1 1,-1-1 0,1 0-1,0 1 1,0-1 0,0 1-1,0 0 1,0-1 0,0 1-1,0 0 1,0-1 0,0 1-1,0 0 1,0 0-1,0 0 1,0 0 0,0 0-1,0 0 1,0 0 0,0 0-1,0 0 1,0 1 0,0-1-1,0 0 1,-1 1 0,1-1-1,0 0 1,0 1 0,0-1-1,1 2 1,8 2 90,-1 1-1,0 0 1,0 0 0,-1 1 0,1 0 0,14 13-1,4 9 41,-1 2 0,-1 0 0,26 42-1,135 243 112,43 135-168,-2 73-36,211 718-1,-278-661-2,-40-46-29,-39-73 19,-38-100-19,-19 5-60,-28-335 0,4-30 44,0-1 0,0 0-1,0 0 1,0 1-1,0-1 1,0 0 0,0 0-1,-1 0 1,1 1-1,0-1 1,0 0 0,0 0-1,0 0 1,0 1-1,-1-1 1,1 0 0,0 0-1,0 0 1,0 0-1,-1 0 1,1 1 0,0-1-1,0 0 1,-1 0-1,1 0 1,0 0 0,0 0-1,0 0 1,-1 0-1,1 0 1,0 0 0,0 0-1,-1 0 1,1 0-1,0 0 1,0 0 0,-1 0-1,1 0 1,0 0-1,0 0 1,-1 0 0,1 0-1,0 0 1,0-1-1,0 1 1,-1 0 0,1 0-1,0 0 1,-6-6-20,1 0 0,1-1 0,-1 1 0,1-1 0,-5-10 0,-14-30-248,-26-72 0,-50-191-261,-21-122 146,-20-91 164,-358-1062 69,-148 60 414,482 1202-148,138 273-94,-126-228 366,137 259-184,15 19-202,-1 1 1,1-1-1,0 0 1,0 1-1,-1-1 1,1 1-1,0-1 1,0 0-1,0 1 1,0-1 0,0 1-1,0-1 1,-1 0-1,1 1 1,0-1-1,0 1 1,0-1-1,0 0 1,0 1-1,1-1 1,-1 1-1,0-1 1,0 0 0,0 1-1,0-1 1,0 1-1,0-1 1,1 0-1,-1 1 1,24 74 169,70 179 426,79 211-131,62 179-223,44 140-119,531 1757-33,-598-1742-80,-40-76 31,-42-104-54,-37-130-90,-32-138-3,-18-54-112,-57-502-440,-16-93-173,-11-120 249,-12-94 291,-46-201 257,-32 4-1,-231-718 1,104 631 26,-526-1114 1,691 1718 17,49 109 64,39 79-43,4 8 5,9 34 52,50 170 260,50 152 462,43 151-227,34 128-222,15 69-239,256 1139 93,-350-1295-147,46 771-1,-138-800-6,-30-123-70,8-316-36,-24 99 1,24-151 4,-1-1 1,-25 59 0,32-85 24,0 0 1,0-1 0,-1 1-1,0 0 1,0-1-1,0 1 1,-1-1-1,1 0 1,-1 0 0,0-1-1,0 1 1,0-1-1,-5 3 1,6-5-3,1 0 1,-1-1-1,0 1 0,1-1 1,-1 0-1,1 1 0,-1-1 1,0 0-1,1-1 0,-1 1 1,0 0-1,1-1 0,-1 0 1,1 1-1,-1-1 0,1 0 1,-1 0-1,1 0 1,0-1-1,0 1 0,-1-1 1,1 1-1,0-1 0,0 0 1,0 1-1,1-1 0,-3-3 1,-7-8-104,0-1 0,1 0 0,1-1 0,0 0 0,1 0-1,1 0 1,-9-27 0,-10-38-440,-27-140-1,-8-225-317,27-122 453,22 6 327,-8-191 116,-166-1249 727,83 1431-683,0 93 1,11 103 51,27 111-64,51 205-19,6 30 15,1 1 0,2-2 0,0 1 0,1-31 1,6 51 55,7 16 89,3 5-14,-1 1-1,-1 0 1,13 21 0,83 184 478,53 193-309,30 169-198,2 139-94,-55-91 24,-28 5 0,45 1076 0,-157-1146 9,-40-129 127,-15-144-75,49-256-137,-1 1 0,-27 55 0,35-83-10,-1-2-1,0 1 0,0 0 0,-1-1 0,1 0 0,-1 0 0,-12 11 0,16-16 1,-1 0-1,1 0 0,-1 0 0,0 0 0,0-1 0,1 1 1,-1-1-1,0 1 0,0-1 0,0 1 0,0-1 0,0 0 1,0 0-1,1 0 0,-1 0 0,0 0 0,0 0 0,0-1 0,0 1 1,0-1-1,0 1 0,1-1 0,-1 0 0,0 1 0,1-1 1,-1 0-1,0 0 0,1 0 0,-1-1 0,1 1 0,-1 0 0,1 0 1,0-1-1,0 1 0,-2-4 0,-6-6-55,0-1-1,2 0 1,-1-1 0,2 0-1,-1 0 1,2 0 0,-8-28-1,-8-41-215,-14-120-1,-7-231-228,24-127 332,18 505 166,-20-909-11,-45-12 104,-1 453-58,-194-759 1,158 918-26,-17 4 0,-296-619 0,338 833 48,70 135-42,-22-33 2,29 44-9,0 0 0,0-1 0,0 1 0,0 0 0,0 0 1,0 0-1,0 0 0,0 0 0,-1 0 0,1-1 0,0 1 0,0 0 0,0 0 0,0 0 0,0 0 0,-1 0 1,1 0-1,0 0 0,0 0 0,0 0 0,0 0 0,-1 0 0,1 0 0,0 0 0,0 0 0,0 0 0,-1 0 1,1 0-1,0 0 0,0 0 0,0 0 0,0 0 0,-1 0 0,1 0 0,0 0 0,0 0 0,0 0 0,0 0 1,-1 0-1,1 0 0,0 0 0,0 1 0,0-1 0,0 0 0,0 0 0,0 0 0,-1 0 0,1 0 0,0 1 1,0-1-1,0 0 0,0 0 0,0 0 0,0 0 0,0 0 0,0 1 0,0-1 0,0 0 0,0 0 0,0 0 1,0 1-1,0-1 0,0 0 0,0 0 0,3 36 16,101 394 394,-59-268-251,109 406 135,43 129-201,493 1532 83,-441-1445 451,-179-567-247,-45-151-198,-16-53-123,-9-14-59,1 1 1,-1-1-1,1 0 1,-1 1-1,0-1 1,1 0-1,-1 1 1,0-1-1,0 0 1,0 0-1,0 1 1,1-1-1,-1 0 1,0 0-1,0 1 1,0-1-1,0 0 1,-1 0-1,1 1 1,0-1-1,0-1 1,-11-102-176,-4 0 1,-33-119-1,-52-175 25,-42-87 80,-46-47-12,-23 9 0,-281-496 0,-148-35 88,432 767-48,-350-374 1,345 448-6,144 148 83,-105-77 0,140 121-24,34 21-12,0 0 0,0 0 1,0 0-1,0 0 0,-1 0 0,1 0 0,0 0 0,0 0 1,0 0-1,0-1 0,0 1 0,0 0 0,0 0 0,-1 0 0,1 0 1,0 0-1,0 0 0,0 0 0,0 0 0,0 0 0,0 0 1,-1 0-1,1 0 0,0 0 0,0 0 0,0 0 0,0 0 0,0 0 1,0 0-1,-1 0 0,1 0 0,0 0 0,0 1 0,0-1 0,0 0 1,0 0-1,0 0 0,0 0 0,0 0 0,-1 0 0,1 0 1,0 0-1,0 0 0,0 0 0,0 1 0,0-1 0,0 0 0,0 0 1,0 0-1,0 0 0,0 0 0,0 0 0,0 1 0,0-1 0,0 0 1,0 0-1,0 0 0,0 0 0,0 0 0,0 0 0,0 1 1,0-1-1,0 0 0,0 0 0,0 0 0,0 0 0,0 0 0,0 0 1,0 1-1,16 23 56,271 287 531,-2-36-455,1594 1321-384,-1645-1421 149,-207-153 89,-27-22 14,0 0-1,0 0 1,0 0 0,0 0-1,0 1 1,0-1 0,-1 0-1,1 0 1,0 0 0,0 0-1,0 0 1,0 0 0,0 0 0,0 0-1,0 0 1,0 0 0,0 0-1,0 0 1,0 0 0,0 0-1,-1 0 1,1 0 0,0 0-1,0 0 1,0 1 0,0-1-1,0 0 1,0 0 0,0 0-1,0 0 1,0 0 0,0 0 0,0 0-1,0 0 1,0 0 0,0 0-1,0 1 1,0-1 0,0 0-1,0 0 1,0 0 0,0 0-1,0 0 1,0 0 0,0 0-1,0 0 1,0 0 0,0 0-1,0 1 1,0-1 0,0 0 0,0 0-1,1 0 1,-1 0 0,0 0-1,0 0 1,0 0 0,-23-9-53,-233-137-307,179 98 304,-234-142-96,-78-53 72,-2286-1431 82,2350 1469-154,98 57 11,94 55 62,124 87 47,-29-26-75,38 32 104,0 0 1,-1 0-1,1 0 1,0 0 0,0-1-1,0 1 1,-1 0-1,1 0 1,0 0-1,0 0 1,0 0-1,0-1 1,0 1-1,0 0 1,-1 0-1,1 0 1,0-1-1,0 1 1,0 0-1,0 0 1,0 0-1,0-1 1,0 1-1,0 0 1,0 0-1,0 0 1,0-1 0,0 1-1,0 0 1,0 0-1,0-1 1,0 1-1,0 0 1,0 0-1,0 0 1,0-1-1,0 1 1,1 0-1,-1 0 1,0 0-1,0 0 1,0-1-1,0 1 1,0 0-1,1 0 1,-1 0-1,0 0 1,0-1-1,25 4-241,65 21 213,163 69 1,-163-57 40,316 127 87,3340 1634 328,-3603-1714-344,-373-230-401,-52-30 128,-92-55 74,-203-107 132,-662-280 0,804 436 4,52 30 38,71 32-10,-25-4-18,328 122-19,-23-8-29,32 11 21,0 0 0,0 0 0,0 0-1,0 0 1,0 0 0,0 0 0,0 0-1,0 0 1,0 0 0,0 0 0,0 1-1,0-1 1,0 0 0,0 0-1,0 0 1,0 0 0,0 0 0,0 0-1,0 0 1,0 0 0,0 0 0,0 0-1,-1 0 1,1 0 0,0 0 0,0 0-1,0 0 1,0 0 0,0 0 0,0 0-1,0 0 1,0 0 0,0 0-1,0 0 1,19 11 101,357 159 930,-23-26-720,1731 531-218,-1751-591-202,-61-16-34,55 20-8,-261-70 110,-50-14 33,-34-16-34,8 6 4,-332-195-696,16 19 529,-41-12 187,-585-217 0,-20 114 175,-14 70-12,962 222-145,-218-37 58,215 40-49,47 10 37,-5-2 11,359 122 782,-28-17-787,1754 488-263,-1756-509 108,-66-13 49,30 17-36,-278-84 72,-30-10 16,1 0 1,-1 0-1,0 0 1,0 0 0,1 0-1,-1 0 1,0 0-1,0 0 1,1 0 0,-1 0-1,0 0 1,0 0-1,1 1 1,-1-1 0,0 0-1,0 0 1,0 0-1,1 0 1,-1 0 0,0 0-1,0 1 1,0-1-1,1 0 1,-1 0 0,0 0-1,0 1 1,0-1-1,0 0 1,1 0 0,-1 1-1,0-1 1,0 0 0,0 0-1,0 0 1,0 1-1,0-1 1,0 0 0,0 1-1,0-1 1,0 0-1,-8 1-13,-1 0 1,1-1-1,0 0 0,-1-1 0,1 0 0,-11-2 0,-173-34-187,-144-37 89,-107-30 105,344 80 11,-1080-242 96,-17 74 59,948 169-133,-280 12 1,453 13-45,0 4 0,1 3 0,1 3 0,-131 38 0,172-38 1,0 1-1,0 2 1,1 1 0,1 1-1,-32 25 1,42-27 8,1 2 1,0 0-1,1 2 1,1 0-1,1 0 0,1 2 1,-24 40-1,31-46 8,1 1-1,0 0 0,1 1 0,-5 18 1,10-29-1,-1 0 0,1 0 0,1 0 0,-1 0 0,1 0 0,0 0 0,0 0 0,0 0 0,1 1 0,0-2 0,0 1 0,1 0 0,0 0 0,4 9 0,-4-12 4,0 0-1,0-1 1,0 1 0,0-1 0,1 0 0,-1 0 0,1 0 0,-1 0 0,1 0 0,0 0 0,0-1-1,0 1 1,0-1 0,0 0 0,0 0 0,0 0 0,0 0 0,1 0 0,-1-1 0,6 1 0,2-1-16,0 0 0,0-1 0,0 0 0,0-1 0,17-4 0,97-36-182,85-24-88,3 11 0,344-46 1,-404 82 251,24-3 296,228-58 0,-462 86-243,-146 52-31,82-21 35,-380 97 220,-28 8-98,8 31 72,515-170-219,-352 141 140,16 29-55,305-151-103,2 1 0,0 3-1,1 0 1,-31 33 0,53-47 17,2 0-1,-1 0 1,1 1-1,1 0 1,1 1-1,0 0 1,0 0-1,2 1 1,-1 0-1,2 0 0,0 1 1,1-1-1,-4 31 1,8-38 0,0-1 1,0 1-1,0 0 1,1-1-1,1 0 0,-1 1 1,1-1-1,0 0 1,1 0-1,-1 0 1,1 0-1,1 0 0,-1-1 1,1 1-1,1-1 1,-1 0-1,1 0 0,0 0 1,0-1-1,1 0 1,9 8-1,-9-10-12,0 1-1,-1-1 1,1 1-1,1-2 0,-1 1 1,0-1-1,1 0 1,-1 0-1,1 0 1,-1-1-1,1 0 1,0-1-1,-1 1 1,1-1-1,0-1 1,0 1-1,-1-1 1,1 0-1,0-1 1,-1 1-1,1-1 1,-1-1-1,0 1 1,8-5-1,3-5-30,1 0-1,-1-2 1,-1 0-1,-1 0 1,21-26-1,-24 27 39,172-195 15,240-241 351,-298 339-227,213-140 0,-241 188-111,4 4 0,214-88 0,-306 142-2,1 0 0,-1 1 0,0 0 0,17-2 0,-25 5-19,8 1 5,-10-1-8,0 1 0,0 0 0,1-1 1,-1 1-1,0 0 0,0 0 0,0-1 0,0 1 0,0 0 0,-1 0 0,1-1 0,0 1 1,0 0-1,0-1 0,-1 1 0,1 0 0,0-1 0,-1 1 0,1 0 0,0-1 1,-2 2-1,-9 17-35,-1-1 1,-1-1-1,-1 1 1,0-2-1,-29 26 1,23-23 20,-166 151-1,-8-8-1,-237 152 1,-444 334 25,866-641-12,6-5 0,0 0 1,0 0 0,1 1-1,-1-1 1,0 1-1,1-1 1,-1 1 0,1 0-1,0 0 1,-3 4 0,9-6-9,4-2 12,0 1 1,-1-2-1,1 1 1,-1-1 0,1 0-1,-1-1 1,12-5 0,52-31 52,-48 25-21,59-40 99,-2-4 0,112-105 0,-37 30 3,-46 45 11,4 6 0,142-79 0,-188 125-109,2 3-1,1 3 1,2 3-1,0 3 1,122-23-1,-39 24 69,217-3-1,160 34 54,209 46-163,-575-32 18,-2 8 0,226 69 0,-364-92-42,-21-6 14,0 0-1,0 0 1,-1 0 0,1 0 0,-1 1 0,1 0 0,-1 0 0,0 0 0,0 0 0,7 5 0,-11-6 7,0-1 0,0 0 0,0 0 0,0 0-1,0 0 1,0 1 0,0-1 0,1 0 0,-1 0 0,0 0 0,0 0 0,0 1 0,0-1 0,0 0 0,0 0 0,0 0 0,0 1-1,0-1 1,0 0 0,0 0 0,0 0 0,0 0 0,0 1 0,-1-1 0,1 0 0,0 0 0,0 0 0,0 0 0,0 1-1,0-1 1,0 0 0,0 0 0,0 0 0,-1 0 0,1 0 0,0 1 0,0-1 0,0 0 0,0 0 0,0 0 0,-1 0-1,1 0 1,0 0 0,0 0 0,0 0 0,0 0 0,-1 0 0,-16 5-354,-43 4 45,-94 3-1,-72-12 319,159-1-64,-89-6-241,1-7 0,1-6 0,0-8 1,2-6-1,-195-71 0,274 80-93,1-3 0,2-3 0,-69-42 0,135 71 387,0-1 4,-1 1 1,0-1-1,0 0 0,1 0 1,0 0-1,0-1 0,0 1 1,0-1-1,0 0 0,1 0 1,-1-1-1,1 1 0,-4-9 1,6 12 25,1 0-1,0 1 1,0-1 0,-1 0-1,1 0 1,0 0 0,0 0-1,0 0 1,0 0 0,0 0 0,0 0-1,1 0 1,-1 0 0,0 0-1,0 0 1,1 0 0,-1 0-1,1 0 1,-1 0 0,0 1 0,1-1-1,0 0 1,-1 0 0,1 0-1,-1 1 1,1-1 0,0 0 0,0 1-1,-1-1 1,1 1 0,0-1-1,0 1 1,0-1 0,1 0-1,43-12 743,8 5-433,0 2 0,1 3 0,0 3 0,82 8 0,164 34 10,-111-1-218,-2 7 0,-3 9 0,-2 7 0,317 162 0,-298-114-63,-5 8 1,-6 8-1,312 276 0,-291-203 34,270 333 1,108 289-73,-88 58-94,-71 27-23,-413-869 92,-12-30 0,-1 0 0,0 1 1,0-1-1,2 17 1,-7-30-95,0 0 1,-1 0 0,0 0-1,0 0 1,0 0 0,-5-6 0,-12-22-246,-131-301-475,24-16 584,105 290 189,-129-376-72,-415-1089-571,281 843 318,-51-124-46,37 9 334,229 576 450,63 197-135,0 1-1,-3-38 0,10 53-43,4 10-3,17 35 164,78 191 281,51 179 2,49 177-289,477 1692-57,-479-1512-238,-42-64 129,-46-93 172,-41-119-44,-35-136-99,-34-351-204,11 314 44,-13-300-50,2-16 5,0 0-1,0 0 0,-1 0 1,1 1-1,0-1 0,0 0 1,0 0-1,-1 0 0,1 0 1,0 0-1,0 0 0,-1-1 1,1 1-1,0 0 0,0 0 1,0 0-1,-1 0 0,1 0 1,0 0-1,0 0 0,0 0 1,0 0-1,-1-1 0,1 1 0,0 0 1,0 0-1,0 0 0,0 0 1,-1-1-1,1 1 0,0 0 1,0 0-1,0 0 0,0 0 1,0-1-1,0 1 0,0 0 1,0 0-1,0 0 0,0-1 1,0 1-1,0 0 0,-7-13-50,0 0 0,2 0 0,-1 0-1,-3-17 1,-10-43-268,-11-84 1,-19-257-364,-3-148 51,27 259 359,-50-571-468,-28-10 187,-253-1075 159,242 1438 418,32 123 170,41 146 263,36 178-202,5 71-227,0-1 0,0 1 0,1-1 0,-1 0 0,1 1 0,0-1 0,0 1 0,2-7 0,-2 9-22,-1 1 0,0-1-1,0 1 1,1-1 0,-1 1 0,1 0-1,-1-1 1,0 1 0,1 0 0,-1-1 0,1 1-1,-1 0 1,1 0 0,-1-1 0,1 1 0,-1 0-1,1 0 1,-1 0 0,1 0 0,-1 0 0,1 0-1,-1-1 1,1 1 0,-1 0 0,1 1-1,-1-1 1,1 0 0,-1 0 0,1 0 0,-1 0-1,1 0 1,-1 0 0,1 1 0,-1-1 0,1 0-1,-1 0 1,1 1 0,-1-1 0,1 0 0,-1 1-1,0-1 1,1 0 0,-1 1 0,6 4 39,-1 1 0,0 0 0,0 0 0,0 0 0,6 12 0,117 241 546,56 194-103,44 184-236,149 589-205,-39 35-40,-133-405 70,-43-61 219,-45-93 206,-50-117-13,-43-138-132,-24-149-181,-2-257-163,-2 0 0,-9 44 0,12-79-13,-1 0-1,1 1 1,-1-1-1,0 0 0,-1-1 1,1 1-1,-1 0 1,-1-1-1,-5 10 1,8-15-5,0 1 1,1 0 0,-1-1 0,0 1-1,1-1 1,-1 1 0,0-1-1,0 1 1,1-1 0,-1 1-1,0-1 1,0 0 0,0 0-1,0 1 1,0-1 0,1 0 0,-1 0-1,0 0 1,0 0 0,0 0-1,0 0 1,0 0 0,0 0-1,0 0 1,1 0 0,-1-1-1,0 1 1,0 0 0,0 0 0,0-1-1,1 1 1,-1-1 0,0 1-1,0-1 1,1 1 0,-1-1-1,0 1 1,-1-2 0,-3-4-62,0 1 1,1 0-1,-1-1 0,1 0 1,0 0-1,0-1 0,1 1 1,0-1-1,-4-13 1,-8-26-139,3 0 1,-9-67 0,-22-264-174,6-140 99,26 333 194,-44-666-184,-34-13 150,-158-491 83,-144 54-109,227 910 49,145 358 95,19 32 0,-1 0-1,1 0 1,0 0 0,0 0 0,0 0 0,0-1 0,0 1-1,-1 0 1,1 0 0,0 0 0,0 0 0,0 0-1,0 0 1,-1 0 0,1 0 0,0 0 0,0 0 0,0-1-1,0 1 1,-1 0 0,1 0 0,0 0 0,0 0-1,0 0 1,-1 0 0,1 1 0,0-1 0,0 0 0,0 0-1,-1 0 1,1 0 0,0 0 0,0 0 0,0 0-1,0 0 1,-1 0 0,1 0 0,0 1 0,0-1 0,0 0-1,0 0 1,0 0 0,0 0 0,-1 0 0,1 1-1,0-1 1,0 0 0,0 0 0,0 0 0,0 0 0,0 1-1,0-1 1,0 0 0,0 0 0,0 0 0,0 0 0,0 1-1,0-1 1,0 0 0,0 0 0,0 0 0,0 1-1,0-1 1,0 0 0,0 0 0,0 0 0,0 1 0,1 17-43,0 1 0,5 23 0,42 227-219,45 228 241,29 188 218,158 1164 255,-133 21 805,-143-1405-865,-7-155-172,0-257-161,-11 62 1,14-111-53,-1 0 0,1 1 0,-1-1 1,0 0-1,-1 0 0,1 0 0,-1 0 1,1 0-1,-1 0 0,0 0 1,-1-1-1,-2 5 0,4-8-7,1 0 1,-1 1-1,1-1 0,-1 0 0,1 0 1,-1 0-1,1 0 0,-1 0 0,1 1 1,-1-1-1,0 0 0,1 0 0,-1 0 1,1-1-1,-1 1 0,1 0 0,-1 0 1,0 0-1,1 0 0,-1 0 0,1-1 1,-1 1-1,1 0 0,-1 0 0,1-1 1,-1 1-1,1 0 0,0-1 0,-1 1 1,0-1-1,-21-30-72,8 2-23,2-1 0,1 0-1,-10-40 1,-46-256-200,-3-149 22,9-130 51,40 365 152,-172-1632-104,-84 215-54,-62 23-219,326 1573 429,-76-375-11,43 138 41,34 130 57,12 162-57,0-1 0,1 1 0,0-1 1,2-11-1,-3 17-10,0 0 0,1 1 0,-1-1 0,0 0 1,0 1-1,0-1 0,1 1 0,-1-1 0,0 1 1,1-1-1,-1 1 0,0-1 0,1 1 0,-1-1 0,1 1 1,-1-1-1,0 1 0,1 0 0,-1-1 0,1 1 1,-1 0-1,1-1 0,0 1 0,-1 0 0,1-1 1,-1 1-1,1 0 0,0 0 0,-1 0 0,1 0 0,-1 0 1,2 0-1,0 0 6,-1 1 0,1 0 1,0 0-1,0 0 0,-1 0 1,1 0-1,0 0 0,-1 0 1,1 0-1,-1 1 0,0-1 1,3 4-1,28 40 162,-2 12 34,-1 2 1,23 72-1,106 358 188,29 201-136,2 148-152,-22 51-40,209 2093 72,-342-2497-17,-11-153-30,-13-57 59,-20-437-514,5-152-61,4-155 65,1-130 12,-14-444-64,-54-11 81,-153-374-350,-159 46 54,323 1227 626,49 137 21,14 50 16,44 197 166,59 173 345,40 162-48,342 1500 211,-124 32 528,-314-1603-884,-27-133-91,-15-25 125,-13-314-293,2-21-92,-1 0-1,1 0 0,0 0 1,0 0-1,0 0 1,-1 0-1,1 0 0,0 0 1,0 0-1,0 0 1,0 0-1,-1 0 0,1 0 1,0 0-1,0 0 1,0 0-1,0 0 1,-1 0-1,1-1 0,0 1 1,0 0-1,0 0 1,0 0-1,0 0 0,-1 0 1,1 0-1,0-1 1,0 1-1,0 0 0,0 0 1,0 0-1,0 0 1,0-1-1,0 1 1,0 0-1,-1 0 0,1 0 1,0 0-1,0-1 1,0 1-1,0 0 0,0 0 1,0 0-1,0-1 1,0 1-1,0 0 0,1 0 1,-14-53-138,-7-139-482,5-167 168,4-136-2,11 457 415,-28-791-576,-59-6 320,-4 375 161,5 90 98,19 113 29,29 115 28,31 106 50,8 33-51,2 8-5,26 73 54,-19-49-42,72 213 155,59 256-125,25 171-43,107 827 54,-209-872 103,-38-109 154,-26-111 11,-23-121-51,17-244-222,-1 0 0,-18 52 0,23-83-60,-1-1 1,0 1 0,0-1-1,-1 0 1,0 0 0,0 0 0,0 0-1,-10 9 1,13-15-8,-1 1 0,0-1 0,0 1 0,0-1 0,0 0 0,-1 0 0,1 0 0,0 0-1,0 0 1,-1-1 0,1 1 0,0-1 0,-1 1 0,1-1 0,-1 0 0,1 0 0,0 0 0,-1 0 0,1 0 0,0-1 0,-1 1 0,1-1 0,0 0 0,-1 1 0,1-1 0,0 0 0,0 0-1,0-1 1,-4-1 0,-4-4-49,1 0-1,-1-1 0,1 0 1,1 0-1,0-1 0,0 0 1,-12-18-1,2-2-68,0-1 0,2 0 0,-17-45 0,12 16-53,2-1 1,-13-77 0,14 26-138,-4-125 0,15-182 21,7-70 259,1 208 49,-6-801 56,-38-1 15,-406-2210-126,324 2728-67,0 80 12,6 107-19,26 128-33,77 212 127,-32-57 1,45 90 15,1 0 1,0 1-1,-1-1 1,0 1 0,0 0-1,-6-6 1,8 9 0,1-1-1,0 1 1,-1 0 0,1 0 0,-1-1 0,1 1 0,-1 0 0,1 0 0,-1 0 0,1 0 0,-1-1 0,1 1 0,-1 0 0,1 0-1,-1 0 1,1 0 0,-1 0 0,1 0 0,-1 0 0,1 0 0,-1 0 0,1 1 0,-1-1 0,1 0 0,0 0 0,-1 0-1,1 1 1,-1-1 0,1 0 0,-1 0 0,1 1 0,0-1 0,-1 0 0,1 1 0,-1 0 0,-2 5 2,0 1 0,1 0 0,-1-1 0,2 1 0,-1 0 1,1 1-1,0-1 0,0 13 0,-8 228 197,9 198 380,12 141-86,54 516-39,28 9 169,-84-998-525,21 231 97,-6-28 341,-50-479-698,-6-109-80,-6-104 154,-40-1053-647,-12-121-239,73 1403 882,8 97 74,6 48 19,1 6 3,0 31 16,80 1417 1044,128-5-657,-156-1186-398,-47-248-14,-4-19 0,-4-37-87,4 41 90,-41-295-619,20 155 525,-37-244-32,-97-545-166,-41-4-359,22 270 200,-40 28 124,202 605 328,-20-37 0,18 53-2,14 15 3,0 0 0,-1 0 0,1 0 0,0 0 0,0 0 0,-1 0 0,1 0 0,0 0-1,-1 0 1,1 0 0,0 1 0,-1-1 0,1 0 0,0 0 0,0 0 0,-1 0 0,1 0 0,0 1 0,0-1 0,-1 0 0,1 0 0,0 1 0,0-1-1,0 0 1,-1 0 0,1 1 0,0-1 0,0 0 0,0 0 0,0 1 0,0-1 0,-1 0 0,1 1 0,0-1 0,0 0 0,0 1 0,0-1 0,0 0-1,0 1 1,-3 21 33,1 0 0,1 35 0,1 208 521,6 177 255,13 187-181,6 435-112,-30-645-336,-30-115-53,26-260-106,-1 0 1,-22 57-1,28-93-17,1 1 1,-1-1-1,0 0 1,-1-1-1,0 1 1,-1-1-1,1 0 1,-8 7-1,9-10-3,0-1-1,0 0 0,0 0 1,0-1-1,0 1 1,-1-1-1,1 0 0,-1 0 1,1 0-1,-1-1 1,0 1-1,-6 0 0,2-2-8,-1 0 0,1-1 0,0 0 0,-1 0-1,1-1 1,0-1 0,0 1 0,0-1 0,0-1 0,1 0-1,-1 0 1,1 0 0,0-1 0,-15-12 0,-5-6-55,0 0-1,-48-56 1,19 10 5,3-3-1,4-3 1,3-1 0,-52-114-1,-119-352-2,16-137-209,44-6-187,94 400 222,47 206 225,17 65 86,5 19-10,15 34 165,44 102 396,37 96-239,131 327-15,114 276 345,-325-788-686,-20-47-171,-5-10 37,-10-23-99,-185-471-401,-178-402-112,168 485 24,75 155 295,124 241 363,-1-2-7,1 0 0,-9-27 1,121 354 955,-11 15-761,-81-286-147,159 600 193,-29 10 270,-130-586-371,3 65-1,-15-97-123,-5-22-106,-6-14-65,8 3 157,0-1 1,0 1-1,0-1 0,1 0 1,0 0-1,-4-17 1,-13-63-37,11 41 41,-78-394-167,19 90-68,44 236 10,-45-123 1,54 194 180,-1 0 1,-3 1-1,-2 1 1,-1 1 0,-45-58-1,55 83 67,0 1-1,-1 1 0,-1 0 1,-1 1-1,-23-16 0,33 25 10,-1 0-1,1 0 1,-1 0 0,1 1-1,-1 0 1,0 1-1,0 0 1,0 0 0,-1 0-1,1 1 1,0 0-1,-1 0 1,1 1 0,-1 0-1,1 0 1,0 1-1,-10 1 1,14 0 10,-1-1 1,1 0-1,-1 1 1,1 0-1,0 0 1,0 0-1,0 0 1,0 0-1,0 1 1,1-1-1,-1 1 1,1 0-1,-1-1 1,1 1-1,-3 5 1,-5 12 79,0-1 1,2 1-1,-12 39 0,-20 100 383,-20 163 0,-3 17-20,61-333-443,-3 19 35,-1 0 1,-1 0-1,-1-1 1,-18 37 0,24-56-43,-1-1 1,0 0 0,0 0-1,0 0 1,-1-1 0,1 1-1,-1-1 1,0 1 0,0-1-1,0-1 1,0 1 0,-9 4 0,11-7-13,1 1 0,-1 0 1,0-1-1,0 0 0,0 1 1,0-1-1,0 0 0,0 0 1,0 0-1,0 0 0,0 0 1,0 0-1,0-1 0,0 1 1,0-1-1,1 1 1,-1-1-1,0 0 0,0 0 1,0 0-1,1 0 0,-1 0 1,0 0-1,1 0 0,-1 0 1,1-1-1,0 1 0,-1 0 1,1-1-1,0 0 0,0 1 1,0-1-1,0 0 1,0 1-1,0-1 0,-1-3 1,-2-6-7,-1-1 0,2 1-1,0-1 1,0 0 0,1 0 0,-1-16 0,1-86-15,2 80 22,3-52 21,4 0 0,4 1 0,3 0 0,4 1 0,39-109 0,-21 84 7,4 1 0,88-163 0,-127 269-18,5-8 5,-1 0 1,1 1-1,1-1 0,-1 1 0,2 0 0,14-14 0,-20 21-4,1 1 0,-1-1 0,0 1 0,1 0 0,-1 0 1,0 0-1,1 0 0,-1 0 0,1 0 0,0 1 0,-1-1 0,1 1 0,0 0 0,3 0 0,-2 0 6,0 1 0,0 0-1,0 0 1,0 1 0,0-1 0,-1 1-1,1-1 1,0 1 0,-1 0-1,1 1 1,5 4 0,12 12 43,-1 1-1,-2 0 1,18 25 0,105 152 97,257 490 105,-47 32 1,-307-624-216,129 286 44,-156-342-100,-10-27 1,-1 1 0,-1-1 0,0 1 0,-1 0 0,0 1 0,-1-1-1,3 27 1,-6-40 4,0 0 0,0 1 0,0-1-1,0 0 1,0 0 0,0 0 0,0 1-1,0-1 1,0 0 0,-1 0-1,1 0 1,0 1 0,0-1 0,0 0-1,0 0 1,0 0 0,0 1-1,0-1 1,-1 0 0,1 0 0,0 0-1,0 0 1,0 1 0,0-1 0,-1 0-1,1 0 1,0 0 0,0 0-1,0 0 1,-1 0 0,1 0 0,0 0-1,0 0 1,0 1 0,-1-1-1,1 0 1,0 0 0,0 0 0,-1 0-1,1 0 1,0 0 0,0 0-1,0-1 1,-1 1 0,1 0 0,-15-6-401,-3-6 307,1-1-1,1-1 1,0-1 0,0 0 0,2-1-1,-15-19 1,19 22 66,-96-116-178,6-4-1,6-5 1,5-4 0,-119-263 0,199 386 186,2-1 0,0 0 0,-9-40 0,16 60 33,0-1-1,0 1 1,0-1 0,-1 1-1,1-1 1,0 1 0,0-1 0,0 1-1,0-1 1,0 1 0,0-1 0,0 0-1,0 1 1,0-1 0,0 1-1,0-1 1,0 1 0,1-1 0,-1 1-1,0-1 1,0 1 0,0-1-1,1 1 1,-1 0 0,0-1 0,1 1-1,-1-1 1,0 1 0,1 0 0,-1-1-1,0 1 1,1 0 0,-1-1-1,1 1 1,-1 0 0,1 0 0,-1-1-1,1 1 1,-1 0 0,1 0 0,25 6 130,-16-1-73,0 0-1,0 1 1,0 0-1,-1 0 0,0 1 1,0 0-1,11 13 1,58 74 114,-61-71-141,141 201 122,179 380 209,-40 40 193,-312-687-1060,2 0 0,-11-60 0,22 92 457,-34-183-64,8-1 1,9-1 0,13-393-1,8 539 134,2 1 1,2-1-1,3 1 0,1 1 0,28-78 1,-38 124-13,1 0 1,0 0 0,0-1 0,0 1 0,0 0 0,0 0 0,0 0 0,0 1 0,1-1 0,-1 0-1,1 0 1,-1 1 0,1-1 0,0 1 0,0-1 0,0 1 0,0 0 0,0 0 0,0 0 0,0 0 0,0 0-1,0 0 1,0 0 0,0 1 0,1-1 0,-1 1 0,0-1 0,3 1 0,0 1 30,0 0-1,1 0 1,-1 1 0,0 0-1,0 0 1,-1 0 0,1 0-1,0 1 1,-1-1 0,1 1 0,-1 0-1,6 6 1,13 13 66,-2 0 0,25 33 0,33 50-39,-3 4 0,-6 3 0,-4 3-1,95 235 1,-104-177-52,-50-143-18,-1 1 0,-2 0 0,1 50 0,-5-76 2,0 0-1,0 0 1,-1 0-1,1 0 1,-1 0-1,0 0 0,0 0 1,-1-1-1,1 1 1,-1 0-1,0 0 1,-1-1-1,-4 9 1,4-11-6,1 0 0,0-1 0,0 1 1,-1-1-1,1 1 0,-1-1 0,1 0 1,-1 1-1,0-2 0,0 1 0,1 0 1,-1 0-1,0-1 0,0 1 0,0-1 1,0 0-1,1 0 0,-1 0 0,0 0 1,0-1-1,0 1 0,0-1 0,1 0 1,-1 0-1,0 0 0,-4-2 0,-1 0-13,-1-1-1,1 0 0,0 0 0,1-1 0,-1 0 0,1-1 0,0 1 0,0-1 1,1-1-1,0 1 0,-7-10 0,-6-10-43,2-1 0,-18-36-1,-23-56-33,6-2-1,-58-200 1,-30-271-155,70 189 33,9 48 181,54 324 142,6 42 92,7 60 100,13 105 112,26 733 51,-45-842-405,-3 0 0,-4-1 0,-28 131 0,28-173-36,-2 0-1,0 0 0,-1-1 1,-1-1-1,-24 36 0,24-44-14,0 0-1,0-1 1,-1-1-1,-1 1 1,0-2-1,-1 0 1,0-1-1,0 0 1,-19 9-1,16-11-7,-1 0 0,-1-1-1,0-1 1,0 0-1,0-2 1,0 0 0,-1-1-1,-33 1 1,27-5-18,0-1-1,0-1 1,0 0-1,0-3 1,-47-15-1,27 3-48,1-2 0,1-3 0,2-1 0,0-2 0,1-1 0,-56-52 0,42 29-14,2-3 1,3-2 0,3-3-1,1-1 1,-43-78 0,43 56-17,3-3 0,4-1 1,-46-150-1,79 217 96,1 0 0,1 0 0,1 0 0,0-1 0,2 1 0,0-20 1,0 36 7,2 0 1,-1 0-1,0-1 1,0 1-1,1 0 1,-1 0 0,1 0-1,-1 0 1,1 0-1,0 0 1,0 0-1,0 0 1,0 0-1,0 1 1,1-1 0,-1 0-1,0 0 1,1 1-1,-1-1 1,3-1-1,1 1 19,0-1-1,0 1 0,0 0 0,0 1 0,0-1 0,0 1 0,10-1 0,24-1 67,0 1-1,0 3 1,0 1-1,0 2 1,-1 1-1,40 12 1,27 8 90,169 66 0,91 68 109,11 29 27,-265-126-212,133 101 0,-240-160-101,1 0-15,0 1-1,-1-1 1,1 1-1,-1 1 1,5 5 0,-9-10 2,0 0 1,0 1 0,0-1-1,0 0 1,0 1 0,0-1-1,0 0 1,0 0-1,0 1 1,0-1 0,0 0-1,0 0 1,0 1 0,-1-1-1,1 0 1,0 0 0,0 0-1,0 1 1,0-1 0,-1 0-1,1 0 1,0 0 0,0 1-1,0-1 1,-1 0 0,1 0-1,0 0 1,0 0-1,-1 0 1,1 0 0,0 1-1,0-1 1,-1 0 0,1 0-1,0 0 1,0 0 0,-1 0-1,1 0 1,0 0 0,0 0-1,-1 0 1,1 0 0,0 0-1,-1 0 1,1 0-1,0-1 1,0 1 0,-1 0-1,1 0 1,0 0 0,-1 0-1,-23-3-361,-14-8 190,1-1-1,-65-32 1,59 25 121,-1126-418-199,1071 408 248,-108-36 7,156 47-5,-92-48 1,141 66 10,-1-1 1,0 0 0,0 0 0,0 0-1,0 0 1,0 0 0,1-1-1,-1 1 1,0 0 0,0-1 0,1 1-1,-1-1 1,1 0 0,-1 1 0,1-1-1,0 0 1,0 0 0,0 0-1,-2-3 1,3 4 3,0 1 0,0 0 0,0-1 0,0 1 0,0 0 0,0 0-1,0-1 1,0 1 0,1 0 0,-1-1 0,0 1 0,0 0 0,0 0 0,0-1-1,0 1 1,0 0 0,1 0 0,-1-1 0,0 1 0,0 0 0,0 0 0,1-1-1,-1 1 1,0 0 0,0 0 0,1 0 0,-1 0 0,0-1 0,0 1 0,1 0 0,-1 0-1,0 0 1,0 0 0,1 0 0,-1 0 0,0 0 0,1 0 0,-1 0 0,0 0-1,1 0 1,-1 0 0,0 0 0,0 0 0,1 0 0,-1 0 0,0 0 0,1 0-1,-1 0 1,0 1 0,36-3 179,-1 1 0,1 2 0,-1 2 0,39 7 0,154 34 6,319 84 49,388 76 2,-894-198-238,-28-4-178,-53-1-203,-88-5 1,-153-25 0,-132-45 367,-114-60-1,417 98-11,2-5 1,-172-91-1,254 118 19,1-1 0,0-1-1,-38-35 1,60 49 4,0 0-1,1-1 1,0 0-1,-1 1 1,1-1-1,0 0 1,0 0-1,1 0 1,-1 0 0,1-1-1,0 1 1,-1 0-1,0-7 1,2 7 15,0 1 1,0-1-1,0 1 0,1 0 1,-1-1-1,1 1 0,0-1 1,-1 1-1,1 0 0,0 0 1,0 0-1,1-1 0,-1 1 1,0 0-1,1 0 0,-1 0 1,1 1-1,0-1 0,-1 0 1,1 1-1,0-1 0,0 1 1,4-3-1,7-4 90,1 1 0,1 0 0,-1 1 0,31-8 0,54-11 114,130-17-1,112 6-56,-303 32-135,75-6 13,685-84 259,-677 74-333,166-25-22,-315 51-81,0 1-1,0 2 1,1 1 0,0 1-1,1 1 1,-26 16 0,-162 87 107,-195 98 19,308-167 15,-2-5-1,-127 34 1,131-50 0,-1-4 0,-1-5 0,-1-4 0,-199-2 0,299-10-4,0 0 1,0 0-1,0 0 0,1 0 1,-1 0-1,0-1 1,0 1-1,0-1 1,1 1-1,-1-1 1,0 0-1,1 0 0,-1 1 1,0-1-1,1 0 1,-3-2-1,4 2 2,0 1 1,0 0-1,0-1 0,0 1 0,0-1 0,0 1 1,0 0-1,0-1 0,0 1 0,0 0 0,0-1 1,0 1-1,0 0 0,0-1 0,0 1 1,0-1-1,1 1 0,-1 0 0,0-1 0,0 1 1,0 0-1,1 0 0,-1-1 0,0 1 0,0 0 1,1-1-1,-1 1 0,0 0 0,0 0 1,1 0-1,-1-1 0,26-12 112,30-3 115,0 2-1,113-13 0,-121 21-199,1061-101 174,-716 76-172,429-8-399,-840 41 177,0 0 1,-30 9 0,-14 3 46,-296 64-47,-415 78 89,568-132 104,-315-4-1,502-22-60,16-3 26,12-3 47,23-9 54,40-14-1,3 0-58,183-92 64,325-209-1,-488 271-75,168-100 2,-203 128 0,1 2-1,88-29 1,-133 54-2,-1 1-1,2 1 1,-1 1 0,0 0 0,34 0-1,-47 3 10,0 0 1,0 0-1,0 0 0,0 1 0,0 0 0,0 0 0,0 0 0,0 0 0,-1 0 0,1 1 0,0 0 1,-1 0-1,1 0 0,-1 0 0,1 0 0,-1 1 0,3 3 0,-1 0-2,0 0 0,0 1 0,-1 0 0,0 0 0,0 0 0,0 1 0,-1-1 0,2 10 0,8 32-4,-3-1-1,-2 1 1,-2 0-1,0 64 1,-4-69-5,10 248-53,230 2269 184,-173-2165-101,0-74-13,26 85 4,-72-313-13,-22-91-6,-1 1 0,1-1 0,0 1 0,1-1 0,-1 0 0,1 1 0,-1-1 0,4 4 0,-4-10-15,-1 1-1,1-1 0,-1 0 0,0 0 0,1 0 0,-1 1 0,-1-1 0,1 0 0,0 0 1,-1 0-1,-1-5 0,-51-384-798,12 44 652,20 159 82,-119-981-214,-44 19 251,112 788 305,63 323-112,8 34-49,6 25 50,0-2-62,201 889 831,-57 5-831,-58-201 93,-40-18 127,-49-629-258,0-26 9,-1 0 0,-6 52 0,5-88-56,-1 0 1,1 0-1,0 0 1,0 0-1,0 0 0,-1 0 1,1 0-1,0 0 1,-1 0-1,1 0 1,-1 0-1,1-1 1,-1 1-1,1 0 1,-1 0-1,-1 0 1,2 0-2,0-1 1,-1 0-1,1 0 0,-1 0 1,1 0-1,-1 1 1,1-1-1,0 0 1,-1 0-1,1 0 0,-1 0 1,1 0-1,-1 0 1,1 0-1,-1-1 1,1 1-1,0 0 0,-1 0 1,1 0-1,-1 0 1,1 0-1,-1-1 1,1 1-1,0 0 0,-1-1 1,-3-2-14,1 0 0,0 0 0,0 0 0,0-1 0,1 1 0,-1-1 0,-2-6 0,-8-16-99,2-1 0,-13-43 0,-35-160-94,1-70 66,-30-475 0,58-323 158,37 674 57,78-558 0,-75 930 27,31-98 1,-36 134-46,13-69 12,-12 75 198,-5 9-259,0 1 0,0-1-1,-1 0 1,1 0 0,0 0-1,-1 0 1,1 0 0,-1 0 0,1-1-1,-1 1 1,0 0 0,1 0-1,-1 0 1,0-2 0,2-16-18,0 0 1,-2 0-1,-1 0 1,0 0-1,-1 1 1,-1-1 0,-1 0-1,-1 1 1,0 0-1,-1 0 1,-16-31-1,16 37 7,0 1 0,-1 0-1,0 1 1,-1-1 0,0 1-1,0 1 1,-1-1 0,-1 2-1,1-1 1,-1 1-1,-1 1 1,0 0 0,0 0-1,0 1 1,-1 0 0,1 1-1,-2 1 1,-16-5 0,-36-1 19,0 3 0,-127 2 0,167 5 1,-111 4 113,1 6 0,-185 37 0,-266 106 221,483-120-296,-446 139 45,-8-27-164,454-126 50,0-5-1,-1-3 0,-141-5 1,217-7-2,-1-1 1,1-2-1,1 0 1,-1-2-1,-32-11 1,44 7-36,19 4 85,14 0 61,127-14-11,-82 13-80,620-82 68,101-12-98,0 50-171,-710 50 169,395 4-146,-485 2-286,2-3 323,-308 79-492,-2 30 594,13-4 28,192-71-4,-1-6-1,-2-5 0,0-5 0,-1-6 1,-1-5-1,-157-9 0,239-6 0,42 6 12,1 0 1,-1 0 0,0-1-1,0 1 1,0 0 0,0-1 0,0 1-1,1 0 1,-1-1 0,0 1-1,0-1 1,1 1 0,-1-1-1,0 0 1,1 1 0,-1-1 0,0-1-1,0 1 3,1 1-1,0-1 1,0 1-1,0-1 1,0 1-1,0-1 1,0 1-1,0-1 1,0 1-1,0-1 1,1 1-1,-1-1 1,0 1-1,0-1 0,0 1 1,1 0-1,-1-1 1,0 1-1,0-1 1,1 1-1,-1-1 1,0 1-1,1-1 1,3-3 28,0 1 0,1 0 0,-1-1 0,1 1 0,9-4 0,64-27 238,107-31 0,-147 52-254,441-131-19,563-92-1,-905 212-28,400-88-107,-443 79 89,-102 40-584,3-1 623,-1 0 0,1 1 0,0-1-1,1 1 1,-1 0 0,1 0 0,1 1 0,-4 10-1,0-1 80,2 1-1,-6 32 1,6-6 66,-1 67 0,7 440 317,112 857 1,65-371-325,-32-211-61,-136-765-64,14 89-11,9 253 1,-37-370-181,3-33 181,1 0 0,0 1 0,0-1 0,0 0 0,0 1 0,0-1 1,0 0-1,-1 1 0,1-1 0,0 0 0,0 0 0,-1 1 0,1-1 0,0 0 0,0 0 0,-1 1 0,1-1 0,0 0 1,0 0-1,-1 0 0,1 0 0,0 1 0,-1-1 0,1 0 0,0 0 0,-1 0 0,1 0 0,-1 0 0,-12-11-362,9 2 306,0 0 1,1 1 0,-1-1-1,2 0 1,-1 0 0,0-11-1,-21-162-254,0-126 160,0-98 28,22 379 124,-41-663-98,-32-10 32,-168-489-54,171 900 131,-12-90 125,81 362-110,-1-2 28,1 0 0,0 0 0,2 0 0,0-26 0,1 44-37,0 1 0,0-1 0,0 0 0,0 1 1,0-1-1,0 0 0,1 1 0,-1-1 0,0 0 0,0 1 0,0-1 0,1 0 0,-1 1 1,0-1-1,0 1 0,1-1 0,-1 1 0,1-1 0,-1 0 0,1 1 0,-1 0 1,1-1-1,-1 1 0,1-1 0,-1 1 0,1-1 0,-1 1 0,1 0 0,1-1 1,18 6 264,-16-2-244,0-1 0,0 1 1,0 0-1,0 0 0,-1 0 0,1 1 1,-1-1-1,0 1 0,0 0 0,0-1 1,2 7-1,14 25 35,-2 0 0,14 41 1,65 204 42,12 108-81,305 1706 475,-364-1694-364,-44-361-132,-3-31-6,-1 0 0,-1 0 0,1 1 0,-1-1 0,-1 0 0,-1 11 0,2-19-1,0 1 0,0-1 0,0 0-1,0 0 1,0 0 0,0 0 0,0 0-1,0 0 1,0 1 0,0-1 0,0 0-1,-1 0 1,1 0 0,0 0-1,0 0 1,0 0 0,0 0 0,0 1-1,0-1 1,0 0 0,0 0 0,0 0-1,0 0 1,-1 0 0,1 0 0,0 0-1,0 0 1,0 0 0,0 0 0,0 0-1,0 0 1,-1 1 0,1-1 0,0 0-1,0 0 1,0 0 0,0 0 0,0 0-1,0 0 1,-1 0 0,1 0 0,0 0-1,0-1 1,0 1 0,0 0 0,0 0-1,0 0 1,-1 0 0,1 0 0,0 0-1,0 0 1,0 0 0,0 0 0,0 0-1,0 0 1,0 0 0,-1 0-1,1-1 1,0 1 0,0 0 0,0 0-1,0 0 1,0 0 0,0 0 0,0 0-1,0-1 1,0 1 0,-20-24-362,10 7 281,2 0 0,0 0 0,-10-33 0,-13-73-46,27 105 109,-46-240-74,-46-685 112,63-16 40,22 511-48,1-142 227,18 609 181,-2 43-411,-3 80 1,-2-33-2,62 766 111,267 1444 856,-59-1056-669,-173-851-259,38 134 81,78 365-104,-189-753-23,-7 1 0,-7 1-1,-7-1 1,-18 168 0,-8 712 20,40-777-94,0-12-89,-19-11 143,7 104-7,-5-329 4,-1-3-6,1-1 0,0 1 0,1-1 0,0 0 0,0 0 0,5 11 1,8 44-651,-14-61 669,-5-4-8,-5-1 8,-1-1 1,2 1-1,-1-2 1,0 1-1,-10-6 1,-2 1 23,-59-23 5,-263-89 90,-4 29-46,301 82-56,-81-4 0,106 12-4,0 1-1,0 0 1,0 2 0,1 0 0,-39 12-1,30-5 0,-38 11 3,67-39-101,5-12 30,14-46 0,-4 22 58,21-102-34,-6-2 0,15-274-1,-16-1441-429,-29 1708 474,0 102-15,-9-202-37,-1 211 39,7 48 9,1 12 2,-4 55 22,-6 120 82,-10 135-26,1 26-47,-23 319 85,-31 12 271,-24-143 3,69-413-337,-5-2 0,-69 153-1,98-255-49,0 1 0,0 1 0,-1-2 0,0 1 0,-1-1 0,0 0 0,-2 0 0,1-1 0,-18 17 0,25-28-21,0 1 1,0 0-1,0-1 1,0 1-1,0-1 0,0 0 1,-1 0-1,1 0 1,0 0-1,-1 0 1,1 0-1,-1-1 1,1 1-1,-1-1 0,1 0 1,-1 1-1,1-1 1,-1 0-1,1-1 1,-1 1-1,1 0 0,-1-1 1,1 1-1,-1-1 1,1 0-1,0 0 1,-1 0-1,1 0 1,-4-2-1,2-2-25,0 1-1,0-1 1,0 0 0,1 0-1,0 0 1,-1 0 0,2-1-1,-1 0 1,1 1 0,0-1-1,-2-9 1,-4-18-74,2-1-1,1-1 1,0-38-1,4-240-198,21-120 212,25-92 100,37-967 90,-133 1-190,-3 991 2,4 108 22,-5-1 132,53 361-34,2 32-18,0 0 0,0 0 0,0 0 0,0 1 0,0-1 0,0 0 1,0 0-1,0 0 0,0 0 0,0 0 0,1 0 0,-1 1 0,0-1 0,0 0 0,0 0 0,0 0 0,0 0 0,0 0 0,0 0 1,0 0-1,0 0 0,1 1 0,-1-1 0,0 0 0,0 0 0,0 0 0,0 0 0,0 0 0,1 0 0,-1 0 0,0 0 0,0 0 1,0 0-1,0 0 0,0 0 0,1 0 0,-1 0 0,0 0 0,0 0 0,0 0 0,0 0 0,0 0 0,0 0 0,1 0 1,-1 0-1,0 0 0,0 0 0,0-1 0,0 1 0,0 0 0,0 0 0,1 0 0,-1 0 0,0 0 0,0 0 0,0 0 0,0 0 1,0-1-1,0 1 0,0 0 0,0 0 0,0 0 0,0 0 0,0 0 0,0-1 0,1 1 0,26 58 96,48 138 311,38 164-148,16 132-151,23 199 125,-30 6 0,-31 4 1,2 986-1,-94-1548-169,1-131-62,-1 0 0,1 0-1,-1 1 1,-1-1 0,-3 12 0,5-19-4,0-1 1,0 1-1,-1-1 0,1 1 1,0-1-1,0 1 1,-1-1-1,1 1 0,0-1 1,-1 0-1,1 1 0,0-1 1,-1 1-1,1-1 1,0 0-1,-1 1 0,1-1 1,-1 0-1,1 0 1,-1 1-1,1-1 0,-1 0 1,1 0-1,-1 0 1,1 0-1,-1 0 0,1 1 1,-1-1-1,1 0 1,-1 0-1,1 0 0,-1 0 1,1 0-1,-1-1 1,1 1-1,-1 0 0,1 0 1,-1 0-1,1 0 0,-1 0 1,1-1-1,0 1 1,-1 0-1,1 0 0,-1-1 1,1 1-1,-1 0 1,1-1-1,0 1 0,-1-1 1,1 1-1,0 0 1,0-1-1,-1 1 0,1-1 1,0 1-1,0-1 1,-1 1-1,1-1 0,-4-5-38,1 0 0,0 0-1,0 0 1,0-1-1,-2-8 1,-8-36-193,-8-67-1,-15-208-99,3-131 93,29 392 223,-54-751-124,-47-14 120,16 384 42,-19 5-1,-214-559 1,102 455-101,-381-680 1,367 811 136,223 393 7,1-1 0,1-1 0,-7-26-1,-3-7 384,12 39-424,-1 0 1,-1 0 0,0 1 0,-2 0 0,-16-19 0,-71-72 25,79 88-55,-174-169 6,-227-170-1,67 120-411,351 237 408,0 0 0,0-1 0,0 1 1,1-1-1,-1 1 0,1-1 0,-1 0 0,1 0 0,0 0 1,-1 0-1,1 0 0,0 0 0,0 0 0,0 0 0,1 0 1,-1 0-1,0 0 0,1-1 0,0 1 0,-1 0 1,1 0-1,0-4 0,-2-10-21,-16-95 21,-102-757-286,113 771 278,-35-337-76,38 411 67,4 23 21,0 0-1,0 0 0,0 0 1,0 0-1,0 0 0,0 1 1,0-1-1,0 0 0,0 0 1,0 0-1,0 0 0,0 0 1,0 0-1,0 0 0,0 0 1,0 1-1,0-1 0,0 0 1,0 0-1,0 0 0,0 0 1,0 0-1,0 0 0,0 0 1,0 0-1,0 1 0,0-1 1,0 0-1,0 0 0,-1 0 1,1 0-1,0 0 0,0 0 1,0 0-1,0 0 0,0 0 1,0 0-1,0 0 0,0 0 1,0 0-1,-1 1 0,1-1 1,0 0-1,0 0 0,0 0 1,0 0-1,0 0 0,0 0 1,0 0-1,0 0 0,-1 0 1,1 0-1,0 0 0,0 0 1,0 0-1,0-1 0,0 1 1,0 0-1,0 0 0,0 0 1,-1 0-1,1 0 0,0 0 1,-4 47-84,5 179 176,31 248-1,82 222 267,-99-624-290,-10-43 1,-6-25-63,-5-16-49,-19-40-76,-24-76-1,42 109 114,-70-209-6,-109-462-84,33-15-167,-126-489-554,269 1162 691,7 27 92,1 6 13,3 25-14,-1-23 15,7 148-4,0-29-240,-14 203 0,6-306 206,-2-1-1,1 0 1,-2 0-1,-1 0 1,0-1 0,-1 0-1,0 1 1,-2-2-1,-17 30 1,21-41 42,-1-1-1,0 1 1,1-1 0,-2 0 0,1 0-1,0 0 1,-1-1 0,1 0 0,-1 0-1,0 0 1,0-1 0,0 0 0,-1 0-1,1-1 1,0 0 0,-11 1 0,-1 0 55,-1-2 0,1 0 0,-1-1 0,-26-5 0,31 4 22,1-2 1,0 0 0,0-1-1,0 0 1,0-1 0,1 0 0,0-1-1,0 0 1,1-1 0,0-1-1,0 1 1,1-2 0,0 1 0,0-2-1,1 1 1,1-1 0,0 0-1,0-1 1,1 0 0,1 0-1,-9-23 1,-2-9 74,3-1-1,1-1 0,-11-75 1,1-147 168,14 15 82,31-359 1,54-120-24,-75 714-360,-1 15-2,0 1 0,0 0 1,0 0-1,0-1 0,0 1 1,1 0-1,-1 0 0,1 0 1,0-1-1,-1 1 0,1 0 1,0 0-1,2-2 0,-3 4 3,0 0-1,0 0 0,0-1 1,0 1-1,0 0 0,0 0 0,1 0 1,-1 0-1,0 0 0,0 0 1,0 0-1,0-1 0,0 1 1,0 0-1,1 0 0,-1 0 1,0 0-1,0 0 0,0 0 0,0 0 1,1 0-1,-1 0 0,0 0 1,0 0-1,0 0 0,0 0 1,1 0-1,-1 0 0,0 0 0,0 0 1,0 0-1,0 0 0,0 0 1,1 0-1,-1 1 0,0-1 1,0 0-1,0 0 0,0 0 1,0 0-1,1 0 0,-1 0 0,0 0 1,0 0-1,0 1 0,8 14 179,8 28-84,-2 2-1,12 60 1,-7-21-79,56 249-11,22 107-8,112 622-91,-33-152-78,-89-511 63,-7-74 68,35 62 16,-104-352-1,-8-23 7,1 0 1,1 0-1,0-1 1,9 17-1,-8-24-84,-2-12-216,26-116-387,-8 30 622,-14 65 55,149-596-144,-131 490 171,-6-1 0,5-226 1,-25 299 4,-1 57-8,-3 15 31,-2 16 36,1 1 0,2 0-1,-1 42 1,4-54-48,-2 12 3,-4 240 133,8-214-95,1 0 1,3 0-1,14 56 1,-17-94-31,0 0 0,1 0 1,0 0-1,2-1 0,-1 0 0,2 0 1,-1 0-1,2-1 0,17 23 1,-25-34-31,0-1 0,1 0 0,-1 0 0,0 1 0,0-1 0,1 0 0,-1 0 0,0 0 0,1 1 0,-1-1 1,0 0-1,0 0 0,1 0 0,-1 0 0,0 0 0,1 0 0,-1 0 0,0 0 0,1 0 0,-1 0 0,0 0 1,1 0-1,-1 0 0,0 0 0,1 0 0,-1 0 0,0 0 0,1 0 0,-1 0 0,0 0 0,1-1 0,-1 1 0,0 0 1,0 0-1,1 0 0,-1-1 0,0 1 0,0 0 0,1 0 0,-1-1 0,0 1 0,0 0 0,0 0 0,1-1 1,-1 1-1,0 0 0,0-1 0,0 1 0,0 0 0,0 0 0,0-1 0,1 1 0,-1 0 0,0-1 0,0 1 0,0 0 1,0-1-1,0 1 0,0 0 0,-1-1 0,5-24-160,-4 25 158,-2-385-235,-41-141 126,-74-66 185,57 326-54,52 225 158,3-1-1,0-72 0,-4 407 160,1-14-218,8-181 55,-1-87-192,-3-18-67,-3-28-59,-56-757 42,63 790 104,-12-859-7,40 6-167,-13 491 19,-13 332 142,4 67-4,27 340 69,-5-34-34,49 831 94,-34 1 49,-36-759-146,-6-322-18,-3-66-123,2-26 125,0 0 0,0 0-1,0 0 1,0 0-1,0 0 1,0 0 0,0-1-1,0 1 1,0 0 0,0 0-1,0 0 1,0 0-1,0 0 1,0 0 0,0 0-1,0 0 1,0-1-1,0 1 1,0 0 0,0 0-1,0 0 1,0 0-1,0 0 1,0 0 0,0 0-1,0 0 1,0 0 0,0 0-1,0 0 1,-1-1-1,1 1 1,0 0 0,0 0-1,0 0 1,0 0-1,0 0 1,0 0 0,0 0-1,0 0 1,0 0-1,-1 0 1,1 0 0,0 0-1,0 0 1,0 0 0,0 0-1,0 0 1,0 0-1,0 0 1,0 0 0,-1 0-1,1 0 1,0 0-1,0 0 1,0 0 0,0 0-1,0 1 1,0-1-1,0 0 1,-7-31-154,-14-240-224,18 206 346,-30-1224-241,26 901 145,6 321 110,-1-832-102,2 894 121,0-15 0,1 0 0,0 0 0,2 0 0,0 0 0,7-22 0,-2 29 23,-7 13-21,-1 0 0,1 0 0,-1 1-1,1-1 1,0 0 0,-1 1 0,1-1 0,-1 1 0,1-1 0,-1 1-1,1-1 1,-1 1 0,0-1 0,1 1 0,-1-1 0,0 1 0,1 0-1,-1-1 1,0 1 0,1-1 0,-1 1 0,0 0 0,0-1 0,0 1-1,0 0 1,0-1 0,0 1 0,0 0 0,0 1 0,9 38 57,-2 1 0,-1 1 0,-1 50 0,0-7-39,15 254 5,9 223 38,27 442 82,41-12 183,-84-916-278,-8-52-24,3 47 0,-12-273-445,0-943 317,2 96 92,-14 635-97,-18 2 0,-141-670-1,112 677 123,54 336 41,-3 0 0,-4 1 1,-43-121-1,-104-185-40,116 265-20,-43-144-1,86 239 61,1 0 0,0 0 0,1 0 0,1-1-1,0 1 1,1 0 0,0-1 0,4-18 0,0-54-201,-9-117-1,-1 25 126,3 123 0,-3-1 1,-3 1-1,-29-101 0,37 151 16,0 1-1,-1 0 0,0 0 0,1 0 0,-2 1 0,1-1 0,-1 0 1,1 1-1,-1-1 0,0 1 0,-1 0 0,1 0 0,-1 0 0,0 1 1,0-1-1,-4-2 0,0 2-5,1 1 0,-1 0 1,0 0-1,0 1 0,0 0 1,0 0-1,0 1 0,0 0 0,0 0 1,-10 1-1,-18 0 8,-1 2 1,1 1-1,-46 11 0,-105 34 154,132-32-88,-482 123 389,-14-40-303,-294-30-205,-6-53-247,894-28 1081,410-29-241,9 38-587,-262 4 50,1180 57-141,-1337-54 93,59 3-784,-108-7 678,0 0 0,0-1 0,0 0 0,0 0 0,0-1 0,0 1 0,0-1 0,-7-4 0,-20-6-123,-214-65 72,-4 11-1,-471-62 1,203 84 362,507 42 60,20-1 178,31 1 236,187-3-270,240 27-1,232 67-306,-233-24-165,6-36-17,-438-32 145,-33 2-19,0 1-1,1 0 1,-1 0-1,0 0 1,1 0-1,-1 0 1,0 0 0,1-1-1,-1 1 1,0 0-1,0 0 1,1 0-1,-1-1 1,0 1-1,0 0 1,1 0-1,-1-1 1,0 1-1,0 0 1,0-1-1,1 1 1,-1 0-1,0-1 1,0 1-1,0 0 1,0-1 0,0 1-1,0 0 1,0-1-1,0 1 1,0-1-10,-1-1 0,1 1 1,-1 0-1,1 0 0,-1 0 1,0 0-1,1 0 0,-1 0 1,0 1-1,0-1 0,0 0 0,0 0 1,0 0-1,-1 0 0,-19-12-46,1 2 0,-1 0 0,-1 2-1,0 0 1,-24-6 0,8 2 27,-64-19 18,-1 4 0,-2 4 0,-178-17 0,149 33 65,1 5-1,-223 25 0,-321 87 218,-44 5-256,470-103 62,251-12-60,0 1-1,0-1 1,0 1-1,-1-1 0,1 0 1,0 1-1,0-1 1,0 1-1,0-1 0,0 1 1,0-1-1,0 1 1,0-1-1,1 0 0,-1 1 1,0-1-1,0 1 1,0-1-1,1 1 0,-1-1 1,0 1-1,0-1 1,1 1-1,-1-1 0,0 1 1,1 0-1,-1-1 1,1 1-1,-1 0 0,1-1 1,-1 1-1,1-1 1,12-7 90,-1 0 0,1 0 0,0 1 1,1 1-1,0 0 0,0 1 0,20-4 1,6-4-57,700-197-17,6-1-81,-718 202 28,-19 7 16,1 0 0,-1-1 0,0-1 0,0 1 0,0-1 0,0-1 0,-1 0 0,1 0 0,13-12 0,-17 6-91,-6 10 84,1 1 0,-1-1 0,1 0 1,-1 1-1,1-1 0,-1 1 0,0-1 0,1 1 0,-1-1 1,0 1-1,0-1 0,1 1 0,-1 0 0,0-1 0,0 1 1,1 0-1,-1 0 0,0 0 0,0-1 0,0 1 1,-1 0-1,-34-4-70,-1 2-1,1 1 1,-46 4 0,71-2 76,-128 10-9,-166 34 0,-141 54-12,-36 7 31,345-82 31,-215 8 0,81-32-104,212-4 60,0-2 0,-94-22 0,152 26 35,0 1 0,-1-1 1,1 1-1,0-1 0,0 0 0,0 0 1,0 0-1,0 0 0,0 0 0,0 0 1,1 0-1,-1 0 0,1 0 0,-1 0 1,1 0-1,0 0 0,0-4 0,-4-14-40,-2 6 11,-1 0-1,0 1 0,-1 0 1,-18-22-1,-45-45-37,59 68 21,5 4 12,-68-66-106,67 68 76,1-1-1,-1 2 0,0-1 1,0 1-1,0 1 1,-1-1-1,0 1 0,-14-4 1,22 8 27,0 0 1,0 0-1,0 0 1,1 0-1,-1 0 0,0 0 1,0 0-1,0 0 1,1 0-1,-1 0 1,0 1-1,0-1 1,1 0-1,-1 1 1,0-1-1,0 0 1,1 1-1,-1-1 1,0 1-1,1-1 1,-1 1-1,1 0 1,-1-1-1,1 1 1,-1-1-1,1 1 1,-1 0-1,1-1 1,0 1-1,-1 0 1,1 0-1,0-1 1,-1 1-1,1 0 0,0 0 1,0 0-1,0-1 1,0 3-1,-3 44 31,3-31-34,2 60 111,3 0 0,23 114 0,29 109 126,304 1260-44,-144-750-387,-44-176-306,-165-602 467,-4-19 8,-1 1 1,0 0 0,-1 0-1,1 25 1,-3-38 35,0 0-1,0 0 1,1 0 0,-1 1-1,0-1 1,0 0 0,0 0-1,0 0 1,0 0 0,0 0 0,0 0-1,0 1 1,0-1 0,0 0-1,0 0 1,0 0 0,0 0 0,0 0-1,0 0 1,0 1 0,0-1-1,0 0 1,0 0 0,0 0 0,0 0-1,0 0 1,0 0 0,0 0-1,0 1 1,0-1 0,0 0 0,0 0-1,-1 0 1,1 0 0,0 0-1,0 0 1,0 0 0,0 0 0,0 1-1,0-1 1,0 0 0,0 0-1,0 0 1,-1 0 0,1 0 0,0 0-1,0 0 1,0 0 0,0 0-1,0 0 1,0 0 0,-1 0 0,1 0-1,0 0 1,0 0 0,0 0-1,0 0 1,0 0 0,0 0 0,-1 0-1,1 0 1,0 0 0,0 0-1,0 0 1,0 0 0,0 0 0,0 0-1,0 0 1,-1-1 0,-1 1-33,0-1 0,0 0 1,0 0-1,0 0 0,0 0 1,0-1-1,0 1 0,1 0 1,-1-1-1,0 1 0,-1-3 1,-16-21-51,0 0 0,2-1 0,1-1 0,1-1 0,-12-31 0,16 35 65,-80-183-23,-120-418 0,-1-253 25,177 721 24,-272-1162 30,230 966 18,56 237 470,29 184-373,21 82 0,-9-56-83,58 283 166,25 121-8,293 1732 622,-335-1776-812,-12-81-47,-11-85-42,-1 67 61,-36-336 5,2 9 19,-2 0 0,-4 54 0,3-81-37,0-1-1,0 1 0,0-1 0,-1 0 1,1 1-1,0-1 0,0 1 1,0-1-1,0 1 0,0-1 0,-1 0 1,1 1-1,0-1 0,0 1 0,-1-1 1,1 0-1,0 1 0,0-1 1,-1 0-1,1 1 0,0-1 0,-1 0 1,1 0-1,-1 1 0,1-1 0,0 0 1,-1 0-1,1 0 0,-1 1 0,1-1 1,-1 0-1,1 0 0,0 0 1,-1 0-1,1 0 0,-1 0 0,0 0 1,0 0-11,0-1 1,0 1-1,0-1 0,0 1 1,0-1-1,0 1 1,0-1-1,0 0 1,1 0-1,-1 1 1,0-1-1,0 0 1,1 0-1,-1 0 0,0 0 1,1 0-1,-1 0 1,1 0-1,-1 0 1,1-1-1,-10-29-26,3 0 0,0-1 0,3 0-1,-3-49 1,3 24 49,-1-28 151,5 101-94,1 1 1,0-1 0,2 0 0,7 28 0,-3-12-21,127 448 57,-17-76-34,-36 5-39,-62-144-9,-19-213-27,-2-1 0,-19 103-1,3-60-74,-7 128-1,15 89 109,9-285-29,1-7 13,-10 202 30,6-186-14,-1 0 1,-2-1 0,-1 0-1,-18 44 1,14-52-44,-1 0-1,-1 0 1,-1-1 0,-35 42 0,-84 77-18,133-143 22,0 1 0,1-1 1,-1 0-1,0 0 0,0 0 0,0 0 0,0 0 0,-1 0 0,1-1 1,0 1-1,0 0 0,0 0 0,-1-1 0,1 1 0,0-1 1,-1 1-1,1-1 0,0 0 0,-1 1 0,1-1 0,-1 0 1,1 0-1,0 0 0,-1 0 0,1 0 0,-1 0 0,1 0 1,-1-1-1,1 1 0,0-1 0,-1 1 0,1-1 0,0 1 0,0-1 1,-1 0-1,1 1 0,-1-2 0,-3-3-47,1 0 0,0 0 1,0-1-1,0 0 0,1 1 0,-5-12 0,-1-1 188,8 17-89,-1 0 1,1 0-1,0-1 1,-1 1-1,0 0 1,1 0-1,-1 1 1,1-1 0,-1 0-1,0 0 1,0 1-1,1-1 1,-1 1-1,0 0 1,0-1 0,0 1-1,0 0 1,-2 0-1,-47 1 208,30 0-159,-30-3 312,38 0-341,0 2 0,0-1 0,1 2 0,-1-1 0,0 2 0,0 0 0,1 0 1,-16 6-1,-16 5-30,-1-1 0,0-3 0,-1-1 0,-52 2 0,79-8-12,-17 3-1,0 2 1,0 2 0,1 1 0,0 2 0,1 1 0,0 2-1,-36 22 1,-11 2 115,-157 55-1,-94 0-51,137-52-61,-119 35 102,221-51-91,-2-3 0,0-5 0,-145 9 0,-15 3 136,-140 7-127,240-38-32,-115 4 33,219 4 3,0 2-1,1 3 1,0 2 0,-75 31 0,-34 10-24,64-31 24,-104 11 0,69-14-22,129-21 16,1 0 0,0 0 0,-1 0 0,1 0 0,0 0 0,-1 0 0,1 1 0,-1-1 0,1 0 0,0 0 0,-1 0 0,1 0 0,-2 2 216,2-2-216,0 1 0,-1-1 0,1 0 0,0 1 0,0-1 0,0 0 0,0 1 0,-1-1 0,1 0 0,0 1 0,0-1 0,0 1 0,0-1 0,0 0 0,0 1 0,0-1 0,0 1 0,0-1 0,7 18-155,-4-12 249,66 162-74,53 198 0,18 189 8,16 52 34,21 99 30,-166-657-122,82 409 93,-37 14-54,-39 511-111,-17-859 69,4-5-526,-12-345-1973,-17-5 2362,-230-1356-575,137 801 670,71-1 6,45 747 33,1 32 8,1 1 1,-1-1 0,1 0-1,1 0 1,0 0 0,0 0-1,0 1 1,1-1 0,4-12-1,-6 19 4,1 1-1,-1-1 0,0 0 0,1 1 0,-1-1 0,0 1 0,1-1 0,-1 1 0,0-1 0,1 1 0,-1-1 0,1 1 1,-1 0-1,1-1 0,-1 1 0,1 0 0,-1-1 0,1 1 0,0 0 0,-1 0 0,2-1 0,-1 1 10,0 0 1,0 1-1,-1-1 0,1 0 0,0 1 1,0-1-1,0 1 0,-1-1 0,1 1 1,0-1-1,-1 1 0,1-1 0,0 1 1,-1 0-1,1-1 0,-1 1 0,1 0 0,-1-1 1,1 1-1,-1 0 0,0 0 0,1 1 1,6 13 146,-1 1 0,9 32 0,25 144 96,11 140-127,9 109 10,108 1081 482,12 93-457,254 983-718,-428-2571 537,152 592-222,-154-606 230,1 0 0,1-1 0,0 1 0,0-1 0,10 12 0,-15-21-10,1-1 1,-1 0 0,1 0 0,0 0 0,0 0-1,0 0 1,0 0 0,0 0 0,0-1 0,1 1-1,-1-1 1,0 1 0,1-1 0,-1 0-1,1 0 1,-1 0 0,1-1 0,0 1 0,-1-1-1,1 1 1,0-1 0,0 0 0,-1 0 0,1 0-1,0 0 1,0 0 0,-1-1 0,1 1 0,0-1-1,-1 0 1,1 0 0,2-1 0,2-2-18,-1 1 0,1-2 0,-1 1 1,0-1-1,0 0 0,-1 0 0,0 0 1,8-11-1,37-60-125,-34 51 108,81-146-285,108-262 0,39-205-121,-73 181 139,-141 390 304,-19 52 50,-11 15-41,0-1 0,1 1 0,-1 0 0,0 0 0,0 0 0,0 0 0,0 0 0,1 0 0,-1 0 0,0 0 0,0 0 0,0 0 0,1 0 0,-1 0 0,0 0 0,0 0 0,0 0 0,0 0 0,1 0-1,-1 0 1,0 0 0,0 0 0,0 0 0,0 1 0,1-1 0,-1 0 0,0 0 0,0 0 0,0 0 0,0 0 0,0 0 0,0 1 0,1-1 0,-1 0 0,0 0 0,0 0 0,0 0 0,0 0 0,0 1 0,0-1 0,0 0 0,0 0 0,0 0 0,0 0 0,0 1 0,0-1 0,4 47 135,-37 564 319,12-367-423,-44 1286 117,61-812-164,2-680 21,2-38-7,0 0 0,0 1 0,0-1 0,0 0 0,0 0 1,0 1-1,0-1 0,0 0 0,0 0 0,0 1 1,0-1-1,0 0 0,0 0 0,0 1 0,0-1 1,-1 0-1,1 0 0,0 1 0,0-1 0,0 0 0,0 0 1,-1 0-1,1 1 0,0-1 0,0 0 0,0 0 1,-1 0-1,1 0 0,0 0 0,0 1 0,-1-1 0,1 0 1,0 0-1,0 0 0,-1 0 0,1 0 0,0 0 1,0 0-1,-1 0 0,1 0 0,-1 0 0,-7-15-187,0-20 19,2-1 0,1 1 0,0-39 0,2 32 117,-11-208 1,10 171 57,-29-444 27,-30-6-13,34 367-21,-62-193 0,56 249-10,-4 2 0,-92-169 0,70 170-30,52 90 35,-1 1 1,0 0 0,0 0-1,-22-17 1,31 27 5,0 1 0,-1 0 0,1-1 0,-1 1 0,0 0 0,1 0-1,-1 0 1,0 0 0,0 1 0,0-1 0,0 0 0,1 1 0,-1-1 0,0 1 0,0 0 0,0-1 0,0 1 0,0 0 0,-3 1-1,3 0 2,0 0-1,0 0 0,0 0 1,0 1-1,1-1 0,-1 1 0,0-1 1,1 1-1,-1 0 0,1 0 1,0-1-1,-1 1 0,1 0 0,0 0 1,0 0-1,0 1 0,0-1 0,1 0 1,-1 3-1,-6 19 19,2 0 1,1 0-1,-2 43 0,3 181 263,16 81 22,104 610 427,-8-105-107,-108-815-615,7 110 143,-8-129-153,0 1-1,0-1 1,0 0-1,0 0 1,1 1 0,-1-1-1,0 0 1,0 0-1,0 1 1,0-1 0,0 0-1,0 0 1,0 1-1,0-1 1,0 0-1,0 1 1,-1-1 0,1 0-1,0 0 1,0 0-1,0 1 1,0-1 0,0 0-1,0 0 1,0 1-1,-1-1 1,1 0-1,0 0 1,0 0 0,0 1-1,0-1 1,-1 0-1,1 0 1,0 0 0,0 0-1,-1 0 1,1 1-1,0-1 1,0 0-1,-1 0 1,1 0 0,0 0-1,0 0 1,-1 0-1,1 0 1,0 0 0,0 0-1,-1 0 1,1 0-1,0 0 1,0 0-1,-1 0 1,1 0 0,0 0-1,0 0 1,-1 0-1,1-1 1,0 1 0,0 0-1,-1 0 1,-13-14-192,5 2 79,1 0 0,1 0 0,0-1 0,0 0 0,-8-26-1,-20-90-159,34 121 263,-51-262-117,-51-697 114,37 261-53,-53 17-21,104 629 92,-22-60 0,34 117 31,2 11-17,1 29 107,65 375 859,-64-408-981,144 665 188,4 16-11,-37-1 334,-89-342-395,-23-270-132,0-71 10,0 1 1,0-1 0,0 0-1,0 0 1,-1 0-1,1 1 1,0-1 0,0 0-1,-1 0 1,1 0 0,-1 0-1,1 0 1,-1 1 0,1-1-1,-1 0 1,0 0 0,0 0-1,1-1 1,-1 1-1,0 0 1,0 0 0,-2 1-1,2-2-6,0 0 0,0 0-1,-1 0 1,1 0 0,0 0-1,0 0 1,0 0 0,-1-1-1,1 1 1,0 0-1,0-1 1,0 1 0,0-1-1,0 1 1,0-1 0,-1 0-1,1 1 1,1-1 0,-1 0-1,0 0 1,-2-1 0,-4-6-87,1 0 1,-1-1 0,1 1 0,1-1-1,-1 0 1,-4-13 0,-8-19-92,2-1 1,-12-50 0,-39-218-54,5-109 212,-9-533 59,45-16-86,19 644 42,-40-1171-95,13 469-31,25 525 36,7 119 55,2 382 48,4-246-11,-2 223 12,0-1 0,2 0 0,9-33 0,-13 54 1,1 1 0,-1 0 0,1-1 0,0 1-1,0 0 1,0 0 0,0 0 0,0 0-1,0 0 1,0 0 0,1 0 0,-1 0-1,1 0 1,-1 0 0,1 1 0,0-1-1,0 1 1,0-1 0,0 1 0,0 0 0,4-2-1,-4 3 8,1 0 0,-1 1 0,0-1 0,1 1 0,-1 0 0,0 0 0,1 0 0,-1 0 0,0 0 0,0 0 0,0 1 0,0-1 0,0 1 0,0-1 0,0 1 0,-1 0 0,1-1 0,-1 1 0,1 0 0,-1 0 0,0 0 0,2 3 0,13 22 91,-2 1-1,0 0 1,12 39 0,71 229 128,14 113-84,76 422 66,-20-80 19,36-14 28,-188-690-247,-5-15 8,1 1 0,1-2 1,21 39-1,-26-60 51,-4-13-4,-1-54-117,-6-122-328,-20-146 104,-24-117 157,-233-1162-302,38 822 5,158 568 182,-169-305 1,92 248 170,244 424 982,-25-43-636,125 248 153,42 114-174,149 405 203,-61 24 222,-305-877-677,13 39 37,-4 0-1,14 100 0,-29-143-40,-1-19-6,0-1-1,0 0 1,0 1 0,0-1-1,-1 0 1,1 0 0,0 1-1,0-1 1,0 0-1,0 0 1,0 0 0,-1 1-1,1-1 1,0 0 0,0 0-1,-1 0 1,1 1-1,0-1 1,0 0 0,0 0-1,-1 0 1,1 0 0,0 0-1,-1 0 1,1 0 0,0 1-1,0-1 1,-1 0-1,1 0 1,0 0 0,0 0-1,-1 0 1,1 0 0,0 0-1,-1 0 1,1-1-1,-1 1 1,-4-1-14,0-1 0,0 0-1,0-1 1,0 1 0,0-1-1,1 0 1,-1 0 0,1 0-1,0-1 1,-7-6 0,-18-20-128,2-1 0,-28-41 0,-115-177-184,-47-93 202,-361-678 29,55-37-347,350 699 126,29 77 40,41 101 26,90 159 230,-1 1 0,-20-23 1,18 32 15,16 11 4,0 0 0,-1 1 0,1-1 0,-1 0 0,1 0 0,0 0-1,-1 0 1,1 1 0,0-1 0,-1 0 0,1 0 0,0 1 0,-1-1 0,1 0 0,0 0 0,-1 1 0,1-1-1,0 0 1,0 1 0,0-1 0,-1 1 0,1-1 0,0 0 0,0 1 0,0-1 0,0 0 0,0 1 0,0-1-1,-1 1 1,1 0 0,-1 9 14,1 0 0,0 1 1,0-1-1,1 0 0,0 1 0,4 14 0,47 199 499,50 146 93,39 105-246,149 448-93,37-5-137,-201-618-130,37 23 95,-133-274-20,-30-49-76,0 0 0,1 0 1,-1 0-1,0-1 1,0 1-1,0 0 0,0 0 1,0 0-1,0 0 1,0-1-1,0 1 0,1 0 1,-1 0-1,0 0 1,0 0-1,0 0 0,0 0 1,1 0-1,-1 0 1,0-1-1,0 1 0,0 0 1,0 0-1,1 0 0,-1 0 1,0 0-1,0 0 1,0 0-1,1 0 0,-1 0 1,0 0-1,0 0 1,0 0-1,1 0 0,-1 0 1,0 0-1,0 0 1,0 1-1,0-1 0,1 0 1,-1 0-1,0 0 1,0 0-1,0 0 0,1 0 1,-1-10-56,-1-1 1,1 0 0,-2 0 0,-2-11 0,-39-146-445,-39-115 235,-23-80 159,-145-486-257,-40 17-236,237 704 566,50 121 34,2 3-1,-1-1-1,0 1 1,0 0 0,0 0-1,0 0 1,-1 0 0,-3-4-1,6 8 1,-1 0 1,1 0-1,0 1 0,-1-1 0,1 0 0,0 1 1,-1-1-1,1 0 0,0 1 0,0-1 0,0 0 1,-1 1-1,1-1 0,0 0 0,0 1 0,0-1 0,0 0 1,0 1-1,-1-1 0,1 1 0,0-1 0,0 0 1,0 1-1,0-1 0,0 1 0,0-1 0,0 0 1,1 1-1,-1 0 0,1 41 24,21 165 177,44 186 241,35 146-102,-60-329-284,292 1684 405,-220-933-319,-66-3-113,-50-647-82,-11-139 33,11-148 9,-2 0 0,0 0 0,-2-1 0,-11 28 0,16-46 6,0 0 0,-1-1 1,1 1-1,-1-1 0,0 0 0,0 1 1,-6 5-1,8-9-6,0 0 1,0-1-1,0 1 1,0 0-1,0-1 1,0 1-1,0-1 1,0 1-1,-1-1 1,1 0-1,0 1 1,0-1-1,0 0 1,-1 0-1,1 0 1,0 0-1,0 0 1,-1 0-1,1 0 1,0 0-1,0 0 1,0-1-1,-1 1 1,1 0-1,0-1 1,0 1-1,0-1 1,0 1-1,0-1 1,0 0-1,0 0 1,0 1-1,0-1 1,-2-2-1,-3-3-71,1-1-1,-1 1 0,1-1 0,0-1 0,1 1 0,0-1 0,0 1 0,-5-17 0,-7-24-245,-18-101 0,-15-198-33,8-117 277,15 104 56,-75-803-188,57 834 143,-127-482 0,129 684 87,28 104 16,14 23-29,0 0-1,0-1 1,0 1-1,0 0 1,-1 0 0,1 0-1,0 0 1,0 0 0,0-1-1,0 1 1,-1 0-1,1 0 1,0 0 0,0 0-1,0 0 1,-1 0-1,1 0 1,0 0 0,0 0-1,0 0 1,-1 0-1,1 0 1,0 0 0,0 0-1,0 0 1,-1 0-1,1 0 1,0 0 0,0 0-1,-1 0 1,1 0 0,0 0-1,0 0 1,0 0-1,0 1 1,-1-1 0,1 0-1,0 0 1,0 0-1,0 0 1,0 0 0,-1 1-1,1-1 1,0 0-1,0 0 1,0 0 0,0 0-1,0 1 1,0-1-1,0 0 1,-1 1 0,0 7 19,0 1 0,1 0 1,-1 0-1,2 0 1,-1 0-1,4 17 0,33 189 531,37 130-77,202 713 97,101-25 598,-352-974-1130,48 101 39,-70-155-83,11 16 27,-6-23-70,1-15-109,7-36-283,-1 0 0,10-81 1,-7 35 189,50-314-188,2-128 147,13-641-90,-82 706 288,-17 99 17,-15 34 119,22 255 31,1 7 47,9 60 16,-1 21-130,0 0 1,0 0 0,0-1 0,0 1 0,0 0-1,0 0 1,0 0 0,1 0 0,-1-1 0,0 1 0,0 0-1,0 0 1,0 0 0,0 0 0,1 0 0,-1 0-1,0-1 1,0 1 0,0 0 0,1 0 0,-1 0-1,0 0 1,0 0 0,0 0 0,0 0 0,1 0 0,-1 0-1,0 0 1,0 0 0,0 0 0,1 0 0,-1 0-1,0 0 1,0 0 0,0 0 0,1 0 0,-1 0-1,0 0 1,0 1 0,0-1 0,0 0 0,1 0 0,-1 0-1,0 0 1,24 27 743,-16-16-652,31 43 124,-3 1 0,-1 3 0,32 75 0,59 197-67,-30 78 103,-88-364-215,0-22-44,-8-22-2,0 0-1,0 0 1,0 0-1,0 1 1,1-1-1,-1 0 1,0 0-1,0 0 1,0 0-1,1 0 1,-1 0-1,0 0 1,0 0-1,0 0 1,1 1-1,-1-1 1,0 0-1,0 0 1,1 0-1,-1 0 1,0 0-1,0 0 1,0 0 0,1-1-1,-1 1 1,0 0-1,0 0 1,1 0-1,-1 0 1,0 0-1,0 0 1,0 0-1,1 0 1,-1 0-1,0-1 1,0 1-1,0 0 1,0 0-1,1 0 1,-1 0-1,0-1 1,0 1-1,0 0 1,20-42-297,-14 27 247,168-444-435,48-116 344,-141 396 95,189-305-1,-206 391 17,103-117-1,-114 153 15,2 2-1,112-84 1,-107 98 37,1 3-1,2 3 1,108-44 0,212-54 12,78-33 6,-352 111-33,-2-4 0,-2-5 0,-4-4 0,-3-5 1,-3-4-1,91-95 0,27-46-6,254-231-4,-349 360 5,3 6 0,5 4 0,2 7 0,196-81 0,463-199-41,-669 297 37,208-65-1,-273 106 3,1 1 1,0 3-1,0 3 0,1 1 0,0 4 0,93 6 1,-88 4-23,0 2-1,70 23 1,113 49 10,-133-40-2,-1 4 1,195 114-1,-251-125 16,-2 1-1,-1 3 1,-2 2 0,-1 2-1,-3 2 1,-2 2-1,45 63 1,-42-39-9,-3 1 1,-4 2-1,-2 1 1,39 127-1,63 333-25,-43-34 10,46 764 1,-99-388-17,26 395 12,-60-1159 24,84 883-327,-84-936 100,24 97 0,-32-156 212,0 0 0,0-1 1,1 1-1,-1 0 0,0-1 0,0 1 0,1 0 1,-1-1-1,0 1 0,1-1 0,-1 1 1,0-1-1,1 1 0,-1-1 0,1 1 1,-1-1-1,1 1 0,-1-1 0,2 1 0,8-5-351,8-29-372,3-17 270,-3-2 0,16-69 1,12-118 175,-45 233 284,32-227-149,3-458 1,-34 653 366,3 35-90,4 12 44,25 69 354,30 104-37,29 119-300,210 873-100,-157-361 138,-137-745-61,1 85-1,-14-128-40,4-25-113,0 1 0,0-1 0,0 1 0,-1-1 0,1 1 0,0-1 0,0 0 0,-1 1 0,1-1 0,0 0 0,-1 1 0,1-1 0,0 0 0,-1 1 0,1-1 0,0 0 0,-1 0 0,1 0 0,-1 1 0,1-1 0,-1 0 0,1 0 0,0 0 0,-1 0 0,1 0 0,-2 1 0,0-2-24,-1 0 0,1 0 0,-1 0 0,1-1 0,0 1 0,-1-1 0,1 1 0,0-1 0,0 0 0,0 1 0,0-1 0,0 0 0,-2-4 0,-13-16-57,1-1 1,1-1-1,1-1 1,2 0-1,0 0 1,-9-29-1,12 31 55,-59-166-50,8-3-1,-43-242 0,98 408 87,1 12 3,2-1 0,0 0 0,-1-23 0,4 35 25,4 10 30,17 26 56,-3 2-1,-1 0 0,16 43 1,19 60-77,-6 2 0,51 261 1,-71-228 111,-7 1 0,-2 204 0,-18-365-112,0-10-129,0-9-425,0-211-156,24-794 769,-16 774-110,-2 150 27,1 66 25,-6 20-46,-1 1 0,0 0 0,0-1 0,0 1 0,1 0 0,-1-1 0,0 1-1,1 0 1,-1 0 0,0 0 0,1-1 0,-1 1 0,0 0 0,1 0 0,-1 0 0,0 0-1,1 0 1,-1-1 0,1 1 0,-1 0 0,0 0 0,1 0 0,-1 0 0,1 0-1,-1 0 1,0 0 0,1 0 0,-1 1 0,1-1 0,2 2 11,0 0 1,0 0-1,-1 1 1,1-1-1,-1 1 1,1-1-1,-1 1 1,0 0-1,0 0 1,2 5-1,30 54 221,-4 2 0,30 88 1,-42-104-219,230 756 238,-226-705-162,-4 1 0,-5 0 0,0 148 0,-13-212-64,0-35-31,0-1 1,0 1-1,0 0 0,-1-1 1,1 1-1,0 0 0,0-1 0,0 1 1,0-1-1,-1 1 0,1-1 1,0 1-1,-1-1 0,1 1 1,0-1-1,-1 1 0,1-1 0,-1 1 1,1-1-1,-1 1 0,1-1 1,-1 0-1,1 1 0,-1-1 1,1 0-1,-1 0 0,1 1 0,-1-1 1,1 0-1,-1 0 0,0 0 1,1 0-1,-1 1 0,0-1 1,1 0-1,-1 0 0,-1-1 0,0 1-35,1 0-1,-1-1 0,0 1 0,0-1 0,0 0 0,0 1 0,0-1 1,0 0-1,1 0 0,-1 0 0,0 0 0,-2-3 0,-10-13-37,1 1-1,1-2 1,0 0-1,1 0 1,1-1-1,-8-23 1,13 32 63,-147-357-62,24 55 191,117 283 7,33 72 209,180 425 193,-170-380-458,-5 2 0,-4 0 0,18 144 0,-35-110 38,-6-121-100,0-1 0,0 0-1,0 0 1,0 0 0,-1 1-1,1-1 1,-1 0-1,1 0 1,-2 3 0,1-4-16,1-1 1,-1 1 0,1-1-1,-1 0 1,1 1-1,-1-1 1,1 0 0,-1 1-1,1-1 1,-1 0 0,0 0-1,1 1 1,-1-1-1,1 0 1,-1 0 0,0 0-1,1 0 1,-1 0 0,0 0-1,1 0 1,-1 0-1,0 0 1,1 0 0,-1-1-1,1 1 1,-1 0 0,0 0-1,1 0 1,-1-1-1,1 1 1,-1 0 0,1-1-1,-1 1 1,1 0 0,-1-1-1,1 1 1,-1-1-1,1 1 1,-1-2 0,-4-2-44,0 0 1,0-1 0,1 1-1,0-1 1,0 0 0,0-1-1,0 1 1,1-1 0,-4-7-1,-23-66-102,27 69 136,-30-103-41,5-1-1,-19-171 0,8-241 140,34 318-15,5 203-45,1-14-22,2 15 43,3 10 81,14 28 82,-1 1-1,-2 1 0,17 48 1,27 86-31,74 334 1,-120-419-73,-4 1 0,-3-1 0,-5 110 0,-3-185-79,0 1 0,-1 0-1,0 0 1,-1 0 0,-6 19 0,7-28-27,1 0 1,-1 0-1,0 0 1,-1 0-1,1-1 1,0 1-1,0 0 1,-1-1-1,1 1 1,-1 0-1,1-1 1,-1 0-1,0 1 1,1-1 0,-1 0-1,0 0 1,0 0-1,0 0 1,0 0-1,0-1 1,0 1-1,0-1 1,0 1-1,0-1 1,-1 0-1,1 1 1,0-1-1,0 0 1,0-1-1,0 1 1,0 0-1,0 0 1,-1-1 0,1 0-1,0 1 1,-3-2-1,0 0-31,1 0 1,-1 0-1,1 0 0,-1 0 1,1-1-1,0 0 0,0 0 1,0 0-1,0 0 0,0-1 1,1 1-1,0-1 0,-6-8 1,0-2-27,1-1 0,0 0 1,-9-26-1,0-10-81,-16-82 0,10 5 34,-9-195 0,25-139 8,50-601 27,0 37 86,-48 616-5,-66-465 0,-124-289 12,-61 16 88,56 401-88,168 614 16,-19-172 0,10 48-48,30 206-4,-1 0 1,-3 1-1,-37-84 0,39 108 16,0 2 0,-1 0 0,-2 0 0,0 2 0,-1 0 0,-2 0 0,0 2 0,-1 0 0,-23-16 0,-44-23-40,-3 4 0,-106-49 0,63 43-69,-3 6 1,-2 6-1,-145-32 0,272 78 112,-370-101-235,294 75 141,2-3 1,-106-56-1,149 63 74,0-1 1,2-3-1,-56-50 0,-91-111 0,33 33 12,141 144 3,-40-35 21,50 45-28,-1 1-1,1-1 0,-1 1 0,0-1 0,0 1 1,-1 0-1,1 1 0,0-1 0,0 1 1,-1 0-1,1 0 0,-6 0 0,9 1 28,1 1 0,-1 0-1,1-1 1,-1 1 0,1 0-1,0 0 1,-1-1 0,1 1-1,0 0 1,-1 0 0,1 0-1,0-1 1,0 1 0,0 0-1,0 0 1,0 0 0,0 0 0,0 0-1,0 0 1,0 0 0,0 29 257,0-24-115,1-5-140,-1 0 0,0 0 1,1 0-1,-1 0 0,0 0 0,1-1 1,0 1-1,-1 0 0,1 0 0,-1 0 1,1-1-1,0 1 0,-1 0 0,1-1 1,0 1-1,0 0 0,0-1 0,-1 1 1,1-1-1,0 0 0,0 1 0,1 0 1,29 9 33,-16-5 18,60 23 43,165 73-50,-239-101-86,0 0-1,0 1 0,0-1 1,-1 0-1,1 1 1,0-1-1,0 1 1,0-1-1,-1 1 1,1-1-1,0 1 0,0-1 1,-1 1-1,1 0 1,-1 0-1,1-1 1,0 1-1,-1 0 1,0 0-1,1 0 0,-1-1 1,1 1-1,-1 0 1,0 0-1,0 0 1,1 0-1,-1 0 1,0 0-1,0 0 0,0 0 1,0-1-1,0 1 1,0 0-1,0 0 1,0 0-1,-1 1 1,-2 0 270,33-2 482,4-2-588,0-2 0,-1-2 0,47-13 1,-30 7-77,290-93 212,-162 44-89,-103 42-92,0 3-1,108-9 0,12-2-2,-57-8-72,-105 25 31,1 0 0,0 3 0,1 1 0,57-4 1,22 18 41,-71-4-77,53-1 0,-88-4-13,0-1 0,0 1 0,0-1 1,8-4-1,11-2-15,-26 8-82,-27 11-713,-311 200 449,155-92 326,-261 132-8,333-198 26,-2-6-1,-138 40 1,-254 25-250,123-32-157,322-65 401,144-36 578,715-234 86,-56 19-546,196-49-93,-753 224 159,-34 10-40,-141 48-103,-1 1 1,1 1-1,0 0 1,0 1 0,22 2-1,3 0-6,-27-2-7,-8 0-9,1-1 0,0 1 0,-1 0-1,1 0 1,0 0 0,-1 0 0,1 1 0,0-1 0,-1 1-1,1 0 1,0 0 0,-1 0 0,1 0 0,-1 0 0,1 0 0,-1 0-1,0 1 1,0 0 0,0-1 0,1 1 0,-1 0 0,2 2-1,7 10-1,-1 1-1,0 0 0,-1 1 0,0 0 1,12 33-1,23 96 3,-37-119 2,56 223 212,56 469 1,-49 147 13,86 421 83,-81-832-196,22 151-40,-45 5 140,-48-36-59,-3-103-138,28-116 125,28 0-78,-35-227-55,108 588-29,-76-423 79,10 209-63,-35 1-44,-25-412 56,62 447 13,-24-263-34,-39-253 12,27 248-135,-27-209 85,-2 0 0,-10 85-1,5-55-15,5-128-865,2 1 461,8-43 0,-4 33 318,23-168-127,69-1085-197,-98 824 485,-26 4 12,-89-360 132,67 525-150,39 251 127,-2-80 0,16 165 399,34 191-417,182 1804 216,-192-1380-257,-27 0-193,-3-428-63,-12-289-1121,-15-246 823,-44-368 559,59 604 214,41 185 249,-12-47-489,89 332-49,-87-299 34,-4 2 1,5 134 0,-21-105-3,-1-75-33,1 1 0,3 0 0,12 67 1,-84-131-130,38 14 186,1 1 0,-1 1 0,0 2 1,-50 6-1,14 4 68,-70 20 1,76-15-105,-2-2 1,0-4 0,0-2 0,0-3 0,-1-3 0,1-2 0,-99-16-1,31-6-23,-278-42 148,374 62-126,-1 1 1,1 2-1,-1 2 0,1 1 0,0 2 0,-62 16 0,69-15-39,27-12-242,-18-42 260,2 0 0,2-2 0,-18-100-1,23 101 2,-15-98-3,-13-226 0,26-154 52,-3-54-25,-26 143-66,-19 3 1,-223-808-1,-337-664-196,421 1392 260,156 422-36,-3 2 0,-5 2 0,-83-108 0,89 146-51,31 37 44,15 14 20,0 0-1,0-1 1,-1 1 0,1-1 0,0 1 0,-1 0 0,1-1 0,-1 1 0,1-1 0,0 1 0,-1 0 0,1 0 0,-1-1-1,1 1 1,-1 0 0,1 0 0,-1 0 0,1-1 0,-1 1 0,1 0 0,-1 0 0,1 0 0,-1 0 0,1 0 0,-1 0-1,0 0 1,0 0 0,-3 14 21,11 31 97,12 14-18,45 97 0,-28-74-76,71 171-4,455 1152-7,-229-405 38,-63 17 16,-199-660-44,-17 2 1,-15 3-1,-15 1 1,-28 417-1,-23-450-234,26-325 287,-1 13-469,6-32-320,30-147 434,1-170 342,-26-11 18,-15 69-20,-50-334 1,-102-268 49,24 301-84,-228-602 0,204 761-49,-19 7 0,-249-420-1,348 698 29,-96-186 30,169 306-26,3 6 1,0 1 0,1 0 1,0-1-1,-1 1 0,1-1 1,0 1-1,1-1 0,-2-6 0,2 9 10,2-2 202,7 16 119,29 52-31,48 110 0,31 96-254,23 81-50,571 1794 28,-326-640 335,-274-738-213,-88 4-121,-33-625-95,-7 0-1,-6-1 1,-50 171-1,27-171-297,44-157-328,4-29 351,32-144-97,-4 26 409,13-136 80,-12-2 0,-14-2 0,-12 1 0,-64-553 0,7 511-19,-15 2-1,-15 4 1,-14 3 0,-155-352 0,42 227-12,-488-772 1,688 1211-41,-9-7-15,19 30 87,3 16 60,1-1 0,1 0 0,18 42 0,-1-5-16,66 177 68,27 82-58,810 2553 452,-668-1833-281,-228-873-182,-8 2 0,1 187 0,-22-301-100,-2-1 1,-3 0-1,-1 0 0,-4 0 1,-20 73-1,-10-1-95,-17 65-354,52-162 370,8-30-126,7-21-58,24-76 169,-4-2 0,-5 0 1,15-118-1,-24 67 78,-2-239 1,-51-161 107,-32 4-96,-36-290 33,-63-427-37,96 868-59,-138-442 0,-79 74 116,68 205 45,206 520-90,-78-208 6,63 180-21,-57-97 0,60 129-12,-1 2-1,-1 1 0,-2 2 0,-65-55 0,16 22 23,-3 3 0,-3 4 0,-178-92 0,233 135 2,0 1 0,-1 1 0,0 2 0,-1 1 0,0 2 0,0 1 0,-1 1 0,-55-2 0,87 8-1,-1 0 0,0 0 1,1 0-1,-1 0 0,1 0 0,-1 0 0,1 0 0,-1 1 0,0-1 0,1 0 0,-1 1 0,1 0 0,-1-1 0,1 1 1,0 0-1,-1 0 0,1 0 0,0 0 0,0 0 0,-1 0 0,1 0 0,0 0 0,0 0 0,0 0 0,0 1 0,0-1 1,1 0-1,-2 3 0,1 0-5,0 1 1,0-1-1,1 1 0,0-1 1,0 1-1,0-1 1,0 1-1,1-1 0,-1 1 1,2 4-1,1 4 1,1 0 0,0-1 0,1 1 0,0-1-1,14 23 1,48 61-41,-60-86 39,320 382-156,31-10-46,-108-119 146,-189-197 66,276 305 60,-35 20 1,-301-390-65,27 41 26,39 78 1,-61-107-22,0 0 0,-1 1 0,-1 0 0,0 0 1,-1 0-1,-1 1 0,0-1 0,-1 0 0,0 1 1,-3 22-1,2-34-22,-1 1 1,0-1-1,0 1 0,-1-1 1,1 0-1,-1 1 1,1-1-1,-1 0 1,0 0-1,0 0 0,-1 0 1,1 0-1,-1-1 1,1 1-1,-1-1 0,0 1 1,0-1-1,0 0 1,0 0-1,0 0 0,0-1 1,-1 1-1,1-1 1,-1 0-1,1 0 0,-1 0 1,1 0-1,-1-1 1,0 1-1,1-1 1,-1 0-1,0 0 0,1 0 1,-1 0-1,0-1 1,1 0-1,-1 0 0,1 0 1,-1 0-1,1 0 1,-6-3-1,-1-2-2,1 1-1,0-1 1,1 0 0,-1-1 0,1 0-1,-11-12 1,-42-56-68,39 46 79,-134-171 37,-509-614 278,298 424-52,-26 31-160,359 332-77,0 2 1,-44-24-1,65 42 11,0 0 1,-1 1-1,0 0 1,0 1 0,0 1-1,-1 0 1,1 1-1,-1 1 1,-22-1-1,37 3-21,-1 0 0,1 1 1,-1-1-1,1 0 0,-1 0 0,0 0 0,1 1 0,-1-1 0,1 0 0,-1 1 1,1-1-1,-1 0 0,1 1 0,0-1 0,-1 1 0,1-1 0,-1 1 0,1-1 1,0 1-1,-1-1 0,1 1 0,0-1 0,0 1 0,0-1 0,-1 1 0,1-1 0,0 1 1,0 0-1,0-1 0,0 1 0,0-1 0,0 1 0,0 0 0,0-1 0,0 1 1,0-1-1,0 2 0,7 29 129,1-14-133,1-1-1,0 1 1,2-2-1,0 1 1,0-1-1,1-1 1,21 19-1,-12-11-13,499 465-552,49-34 420,-514-410 152,439 383-7,-435-365 16,-2 2-1,-3 2 0,-3 3 1,-3 2-1,62 121 1,-105-182-10,1 2-1,-1 0 0,0 0 0,0 0 0,-1 1 1,0 0-1,-1 0 0,-1 0 0,0 0 0,1 17 1,-3-28-18,-1 0 0,1-1 1,-1 1-1,1-1 1,-1 1-1,1-1 1,-1 1-1,1-1 1,-1 1-1,1-1 1,-1 0-1,0 1 1,1-1-1,-1 0 1,1 1-1,-1-1 1,0 0-1,0 0 1,1 0-1,-1 0 1,0 1-1,1-1 1,-1 0-1,0 0 1,1 0-1,-1 0 0,0-1 1,0 1-1,1 0 1,-1 0-1,0 0 1,1 0-1,-1-1 1,1 1-1,-2-1 1,-29-9-109,1-8 108,1-1 0,1-2-1,-44-42 1,21 18-21,34 31 22,-453-408 305,23-65-129,4 2-24,327 370-49,-5 5 1,-4 6 0,-5 5-1,-4 6 1,-4 5 0,-3 7-1,-174-71 1,256 129-29,-1 4 0,0 2-1,-1 3 1,-120-13 0,-245 16 260,305 12-263,-312 2-282,435-3 203,1 1 1,-1-1-1,0 1 0,1-1 1,-1 1-1,0 0 0,1 0 1,-1 0-1,0 0 1,3 2-1,13 6-40,592 206-442,-484-180 480,2-6 0,260 24 0,-126-48-20,77 7-3,-312-9 36,0 2 0,-1 1-1,1 1 1,-1 1 0,0 2 0,-1 0 0,0 2 0,-1 0 0,0 2-1,-1 1 1,0 1 0,-2 0 0,0 2 0,20 21 0,-39-37 5,0-1 0,-1 1 1,1 0-1,0 0 0,-1 0 0,0 0 1,1 0-1,-1 0 0,0 1 1,0-1-1,0 0 0,0 0 1,0 5-1,-1-6-3,0 0 1,0 0-1,0 0 0,0 0 0,-1-1 1,1 1-1,0 0 0,-1 0 1,1 0-1,0-1 0,-1 1 1,1 0-1,-1-1 0,1 1 1,-1 0-1,1-1 0,-1 1 0,0 0 1,1-1-1,-1 1 0,0-1 1,1 1-1,-1-1 0,0 0 1,0 1-1,-1-1 0,-7 3-9,0-1 0,0 0 0,0-1 0,0 0-1,-19 0 1,-21-3 24,0-1-1,1-3 1,-1-1-1,-58-18 0,-188-75-45,104 23-1384,-210-120-1,271 124-3663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1.7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3528 1 3425,'0'0'2814,"24"2"-1533,-1 0-1098,134 6 438,-85-9-331,-38 0 554,0 1 0,0 2 0,36 6 1,-50 0 1421,-19-8-2213,-1 1 0,0-1 0,0 0 0,0 0 0,0 0 0,0 1 0,1-1 0,-1 0 0,0 0 0,0 1 0,0-1 0,0 0 0,0 1 0,0-1 0,0 0 1,0 0-1,0 1 0,0-1 0,0 0 0,0 0 0,0 1 0,0-1 0,0 0 0,0 0 0,0 1 0,-1-1 0,1 0 0,0 0 0,0 1 0,0-1 0,0 0 0,0 0 0,-1 1 0,1-1 0,0 0 0,0 0 0,0 0 0,-1 1 0,-3 1 126,0 1 1,-1-1 0,1 0-1,-1 0 1,1 0-1,-1 0 1,-5 1-1,-164 37 1416,108-26-1275,-169 37 510,-2367 441 613,2463-472-1490,-186 32-162,237-34-385,-139 49-1,216-63 484,2-2-197,-1 1-1,1 1 1,0 0-1,1 0 1,-1 0-1,1 1 1,0 1 0,-8 6-1,47-9-4923,10-3-1704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2.1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3224 26 5977,'0'0'5293,"-4"-5"-4490,2 3-753,0 0-1,0 0 1,0 1 0,0-1-1,0 1 1,0-1-1,0 1 1,-1 0 0,1 0-1,0 0 1,-1 0-1,1 1 1,-1-1 0,1 1-1,-5-1 1,-17 0 355,1 1-1,-1 1 1,-33 6 0,-165 31 1391,-329 73 531,-251 46-625,-14-60-1505,358-84-1759,260-13-5144,193 0 6419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5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93 108 4793,'-4'-11'712,"-2"0"0,1 0 0,-2 0 0,1 1 0,-2-1 0,1 2 0,-16-17 0,22 26-615,0-1-1,0 0 1,1 1 0,-1-1-1,0 0 1,0 1 0,0-1-1,1 1 1,-1 0 0,0-1-1,0 1 1,0 0 0,0-1-1,0 1 1,0 0 0,-1 0-1,1 0-53,1 0-1,-1 0 0,1 1 1,0-1-1,-1 0 1,1 0-1,-1 0 0,1 1 1,0-1-1,-1 0 1,1 1-1,0-1 0,-1 0 1,1 1-1,0-1 1,-1 1-1,1-1 0,0 0 1,0 1-1,0-1 1,-1 1-1,1-1 0,0 1 1,0 0-1,-2 38 1317,2-26-876,1 26 375,2 0 0,2 0 1,11 45-1,39 113 686,-38-142-1152,70 204 935,11 41-373,-80-226-853,-4-16-1342,-2-21-2643,-1-12-4110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6.6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4078 1 8490,'0'0'3803,"-30"6"-2680,-119 27 414,-692 145 3262,-29-46-2938,472-97-1648,-117 13-102,8 29-27,197-3-59,44-10-18,233-58-1679,-1-1 1,-1-1 0,-38-2-1,56-2-4013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3922 23 5089,'0'0'8931,"-45"-6"-7561,-171-11 516,119 20-831,-180 30 0,167-16-609,-1092 100 2038,149-20-2309,590-19-55,194-29-170,239-43-73,14-2-243,-1-1-1,1-1 0,-1 0 1,1-1-1,-1-1 1,-21-3-1,37 3 142,0 0-1,0 0 1,0-1-1,0 1 0,0-1 1,0 1-1,0-1 1,0 1-1,0-1 1,0 0-1,0 1 1,0-1-1,0 0 1,0 0-1,1 1 0,-1-1 1,0 0-1,1 0 1,-1 0-1,0 0 1,1 0-1,0 0 1,-1 0-1,1 0 1,-1 0-1,1 0 0,0-1 1,0 1-1,0 0 1,0 0-1,0-2 1,-1-17-6693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8.2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3145,'0'3'8868,"10"259"-2878,31 130-2613,-36-347-2775,-2 7 154,-2-31-1641,-1-53-12798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4:05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897 1 9498,'0'0'5086,"-6"1"-4159,4 0-857,0 0 0,-1 0-1,1 0 1,0 0-1,0 0 1,0 0 0,0 1-1,0-1 1,0 0 0,0 1-1,0 0 1,0-1 0,1 1-1,-1 0 1,1 0-1,-3 4 1,-19 49 587,20-48-583,-55 175 1261,-36 203-1,-10 196 45,-57 590 198,67-448-1244,74-584-326,-160 1055 271,112-721-286,35-223 47,25-213-67,6-31-71,0 0 0,1 0 0,-1 0 0,1 0 0,0 0 0,1 0 0,0 1 0,0-1 0,0 0 0,0 0 0,3 8-1,-2-13-113,0-1-1,1 1 0,-1-1 0,1 0 0,-1 1 0,0-1 0,1 0 1,-1 0-1,1 0 0,-1 0 0,1 0 0,-1-1 0,1 1 0,-1 0 0,0-1 1,1 1-1,-1 0 0,1-1 0,-1 0 0,0 1 0,2-2 0,27-19-5489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39.1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 1 3017,'0'0'4287,"-4"16"-2940,-8 63 907,-4 94 0,14-120-1171,2 0 0,3 0 0,1-1-1,3 1 1,17 61 0,-6-61-381,-10-31-337,-1-1 0,7 36 0,-13-49-401,-1-1 1,0 0 0,0 0 0,-1 0-1,-2 12 1,-1 18-4473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0.9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43 2697,'0'0'6702,"-8"-10"-5564,2 3-775,-16-17 853,22 24-1195,0-1-1,-1 1 1,1 0-1,0 0 1,0 0-1,0 0 1,-1 0 0,1 0-1,0 0 1,0 0-1,-1 0 1,1 0 0,0 0-1,-1 0 1,1 0-1,0 0 1,0 0-1,-1 0 1,1 0 0,0 0-1,0 0 1,-1 0-1,1 0 1,0 0 0,0 0-1,-1 0 1,1 0-1,0 1 1,0-1-1,0 0 1,-1 0 0,1 0-1,0 0 1,0 1-1,0-1 1,0 0 0,-1 1-1,-2 21 948,3 88 688,6 0 0,25 145 1,12-59-171,73 201 0,-115-394-1473,9 26 52,-1 1 0,7 40 0,-16-69-287,0 1-1,0-1 1,0 0-1,0 0 1,0 0-1,0 1 1,0-1-1,0 0 1,0 0-1,0 1 1,-1-1-1,1 0 1,-1 0-1,0 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2.0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3396 1 8266,'0'0'1495,"-22"0"-619,5 0-613,-241 7 3117,-607 102 951,514-57-3465,-920 176 734,1197-211-1638,-161 32 235,192-42-325,-1-2 1,1-2-1,-63-4 1,104 1 3,-1-1 0,1 1 0,0 0 0,-1-1 0,1 1 0,0-1 0,0 1 0,-1-1 0,1 0 0,0 0 0,0 0 0,0 0 0,0-1 0,0 1 0,0-1 0,0 1 0,1-1 0,-1 1 0,0-1 0,1 0 0,-1 0 0,1 0 0,0 0 0,0 0 0,-1 0 0,2 0 0,-1 0 0,-1-5 0,2 7 25,-1-1 0,1 1 0,0 0 0,0-1 0,0 1 0,0 0 0,0-1 0,0 1-1,0 0 1,-1-1 0,1 1 0,0 0 0,0 0 0,-1-1 0,1 1 0,0 0 0,0 0 0,-1-1 0,1 1-1,0 0 1,0 0 0,-1 0 0,1-1 0,0 1 0,-1 0 0,1 0 0,0 0 0,-1 0 0,1 0 0,-1 0-1,1 0 1,0 0 0,-1 0 0,1 0 0,0 0 0,-1 0 0,1 0 0,0 0 0,-1 0 0,1 0-1,0 0 1,-1 0 0,1 0 0,0 1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4.1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3541 1 6281,'0'0'5623,"-39"4"-4055,-601 88 3883,29-42-3134,-1-38-848,-228 12-917,181 67-1564,633-87 256,-49 4 1,73-8 647,1 0 1,-1 1-1,1-1 1,-1 0-1,1 0 1,-1-1-1,1 1 1,-1 0-1,1 0 1,-1-1-1,1 1 1,0-1-1,-1 1 1,1-1-1,-1 0 1,1 1-1,0-1 1,0 0-1,-1 0 0,1 0 1,-2-1-1,2-1-353,0 0 0,0 1-1,1-1 1,-1 0 0,0 0-1,1 0 1,-1 1 0,1-1-1,0 0 1,1-5 0,-1-23-2819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4.7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2870 5 6105,'0'0'4113,"-24"-1"-2717,18 0-1309,-254-2 2864,-62 24-748,-223 7 114,254-26-1519,-444 15 14,517 2-890,-135 5-1695,348-23 1494,-1-1 0,0 1 0,1-1 0,-1-1 0,0 1 0,1-1 0,-1 0 0,0 0 0,1 0 0,-1-1 0,1 0 0,0 0 0,0 0 0,0-1 0,0 0 0,-6-4 0,-6-12-3587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5.4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0 5513,'0'0'7394,"-24"146"-5610,24-28 9,0 37-377,0 11-592,4-27-256,8-41-312,-4-47-256,0-17-88,4-5-728,4-17-1537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6.0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4689,'0'0'10162,"-8"120"-8001,8-52-873,0 10-576,4 5-360,4-4-352,4 15-352,-4-23-1224,-4-13-3057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6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90 3001,'0'0'1895,"0"-15"-1115,-11-59 7559,10 102-5589,1 51-1707,4 241 1512,3-217-2612,22 118 1,-29-214-833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7.8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3108 44 5457,'-17'0'2358,"-206"-1"612,-186-20 236,-94-1-151,-360 52-1193,28 13-1759,796-43-306,-165-5-3512,189 3 1330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8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1 440,'0'0'13091,"-4"112"-11347,4-31-87,0 29-345,16 29-376,9 6-272,-1-24-216,0-36-64,-12-38-232,4-15-152,-4-3-104,0-5-568,-4-8-1344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04.9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2090 0 536,'0'0'16357,"-15"11"-15095,-9 8-772,0 1 0,1 1 0,-24 28 0,-97 123 1112,-105 120-374,-21-19-764,-148 57-291,37-30-45,71 5-101,208-198-40,98-104 12,-4 7-2,-1-1-1,0-1 1,0 0 0,-1 0 0,0-1 0,-14 8 0,211-89 148,-153 64-50,0 1 1,0 2 0,1 1-1,36-1 1,-4 6-5,-1 3 0,1 3 0,-1 2 0,0 4 0,-1 2 0,0 4 0,-1 2 0,80 36 0,-105-39-446,0-1 1,1-2-1,0-2 1,70 11-1,-109-22 228,0 0-1,0 1 1,0-1-1,0 1 0,-1-1 1,1 1-1,0-1 1,0 1-1,-1 0 1,1-1-1,-1 1 0,1 0 1,0 0-1,-1-1 1,1 1-1,-1 0 1,1 0-1,-1 0 0,0 0 1,1 0-1,-1 0 1,0 1-1,5 21-4819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9.5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1907 0 9338,'0'0'7316,"-27"6"-6929,-422 56 1816,-29-36-1094,-264 28-1080,725-51-122,-9 0-823,-1 1 0,-43 14 0,66-17 525,0 1-1,0-1 1,0 1-1,0 0 1,0 0-1,1 0 1,-1 1 0,1-1-1,0 1 1,0-1-1,0 1 1,0 0-1,0 1 1,0-1-1,1 0 1,-1 1 0,1 0-1,0-1 1,0 1-1,1 0 1,-1 0-1,-1 5 1,1 16-7083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49.9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2112 0 6001,'0'0'4560,"-39"6"-3579,-605 75 2047,-292-28-1585,875-53-1489,-26 1-594,-118 14 0,189-12 264,2 0-1,-1 1 0,0 1 1,-15 6-1,21-7-451,1 0 0,0 1 0,1 0-1,-11 8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52.0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4841,'0'0'11362,"24"96"-10361,-12-22-169,0 32-320,-8 26-264,-4-9-96,0-26-88,0-35-64,0-30-88,-4-5-632,0-8-1225,0-9-1143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53.2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2196 0 3017,'0'0'1717,"20"0"-1283,149 0 1614,-115 1-1115,-35 0 3006,-163 39-1623,17-15-1288,-1-5-1,-1-6 1,-214-4-1,-394-62-321,545 32-1203,-259 6-1,433 15 56,0 1 0,0 0-1,0 1 1,-31 10-1,44-11 90,0 0-1,-1 0 0,1 0 1,0 1-1,0 0 0,1 0 0,-1 0 1,1 0-1,-1 1 0,1 0 0,0-1 1,0 2-1,1-1 0,-1 0 1,1 1-1,0 0 0,0-1 0,-3 9 1,3 8-2427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53.8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2653 1 8162,'0'0'3152,"-26"6"-2667,-199 46 1856,-310 32 1,-21-68-782,4-40-862,51 15-1273,480 11-278,0 1-1,1 1 1,-1 1-1,1 0 1,1 2-1,-1 0 1,1 1-1,-36 21 1,13-4-1925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54.2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 1792,'0'0'8866,"-8"76"-7313,4-11-361,4 11-456,0 3-304,0-1-272,4-10-160,20-10-464,-8-18-1368,8-18-1409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1:54.6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1 5417,'0'0'5873,"-16"117"-4824,12-57 279,0 3-328,4-3-480,0-6-344,0-9-176,16-12-424,0-12-1400,0-8-3089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5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0 6793,'0'0'7685,"-7"6"-7306,0 2-153,-1 0 1,1 1 0,1 0 0,0 0 0,0 0 0,0 1 0,1-1 0,1 1 0,0 1 0,0-1 0,-3 16 0,-3 27 457,2 0 0,2 1 0,2 0 0,5 56 1,-1-72-409,7 150 831,-4-158-805,2 0 1,0 0-1,3 0 0,12 33 1,-18-58-233,1 1 1,-1-1-1,1 0 1,0 0-1,0 0 0,1 0 1,0-1-1,0 1 1,0-1-1,0 0 1,0 0-1,1 0 1,0-1-1,0 0 1,0 0-1,0 0 0,9 4 1,-11-6-82,1 0 0,-1-1 0,0 1 0,0 0 0,1-1 0,-1 0 0,0 0 0,1 0 0,-1 0 0,0 0 0,0-1 0,1 1 0,-1-1 0,0 0 0,0 0 0,0 0 1,0-1-1,0 1 0,0-1 0,0 0 0,0 1 0,0-1 0,-1 0 0,1-1 0,-1 1 0,0 0 0,1-1 0,-1 1 0,0-1 0,2-4 0,6-10-145,-1 0 1,-1 0-1,0-1 0,-1-1 1,-1 1-1,-1-1 0,5-34 1,-4-3-79,-2-78 1,-2 116 254,4 17 38,4 11 53,44 74 102,-33-49-115,2-1 0,48 57-1,-58-78-23,0-1 0,1 0-1,1 0 1,0-2 0,0 0-1,1 0 1,0-2 0,32 13-1,-36-17-64,-1-1 0,1 0 0,0-1 0,-1 0 0,1-1 0,0 0 0,0-1 0,0 0 0,0-1 0,0 0 0,0-1 0,0-1 0,-1 1 0,20-9 0,-19 6-15,1-1-1,-1-1 1,-1 0 0,1-1 0,-1 0-1,0 0 1,-1-1 0,0-1 0,-1 0-1,0 0 1,0-1 0,-1 0 0,0 0-1,7-17 1,-10 19 0,-1-1 0,0 0 0,0-1 0,-1 1 0,0-1 0,-1 0 0,-1 1 0,1-1 0,-2 0 0,1 0 0,-2 0 0,1 0-1,-1 0 1,-1 0 0,0 1 0,-1-1 0,0 1 0,-6-16 0,-13-17 1,-2 2 0,-2 0 0,-1 2 0,-43-47 0,64 80-50,5 4-2,-1 0-1,1 0 1,-1 0 0,1 1-1,-1-1 1,0 1 0,0-1 0,0 1-1,0 0 1,-3-2 0,4 7-398,2 4 161,0-1-1,1 0 1,0 0-1,1 0 0,0 0 1,0 0-1,0 0 1,1-1-1,0 1 0,0-1 1,1 0-1,-1 0 1,11 8-1,-4-2-268,2 0 0,-1-1 0,1 0 0,1-2 1,21 13-1,-23-16 369,1-2 0,-1 1 0,1-2 0,0 0 0,0 0 0,0-1 0,0 0 1,1-2-1,-1 1 0,0-2 0,1 1 0,-1-2 0,13-3 0,-7 1 324,0-1 0,0-1 1,0 0-1,-1-2 0,-1 0 0,1-1 0,-1 0 0,28-16 8872,-46 33-9522,2 30 989,2-1 0,1 0 0,13 55 0,-11-69-522,1 0 0,0-1 1,2 0-1,1-1 0,0 0 0,25 36 0,-33-54-63,1 1-1,0-1 0,0 0 0,0 1 0,0-2 0,1 1 0,-1 0 0,1-1 0,0 1 0,4 1 0,27 5-5577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6.0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13291,'0'0'1624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6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0 433 12779,'0'0'4657,"25"-14"-3644,-4 2-824,2 0-61,-1-1-1,-1-1 1,0-1 0,0-1-1,27-28 1,0-7 325,82-110 0,-125 154-408,-1 0 0,0-1 0,6-14 0,-9 21-36,-1 0 0,1 1 0,-1-1 0,1 0 0,-1 0 0,0 0 0,0 0-1,1 0 1,-1 0 0,0 1 0,0-1 0,0 0 0,0 0 0,0 0 0,0 0 0,0 0 0,0 0 0,-1 0 0,1 0-1,0 0 1,0 0 0,-1 1 0,1-1 0,-1 0 0,1 0 0,-1 0 0,1 1 0,-1-1 0,1 0 0,-1 0 0,0 1 0,1-1-1,-1 1 1,0-1 0,0 0 0,1 1 0,-1 0 0,0-1 0,0 1 0,0-1 0,0 1 0,0 0 0,1 0 0,-1-1 0,-2 1-1,-6-1 114,1-1 0,-1 2-1,0-1 1,0 1-1,1 1 1,-1 0-1,0 0 1,1 0-1,-1 1 1,1 1-1,-1-1 1,1 1-1,0 1 1,0-1-1,0 2 1,1-1-1,-1 1 1,1 0-1,0 0 1,0 1 0,1 0-1,0 0 1,0 0-1,0 1 1,1 0-1,0 0 1,0 1-1,1-1 1,0 1-1,0 0 1,-4 16-1,4-12-30,2 1-1,-1 0 1,2-1-1,0 1 1,0 0-1,1 0 1,1 0-1,0 0 0,1-1 1,0 1-1,1 0 1,0-1-1,1 0 1,1 0-1,0 0 1,12 22-1,-10-24-119,-1-1 0,2 0 0,-1 0 0,1 0 0,0-1 0,1 0 0,0-1 0,1 0 0,-1 0 0,1-1 0,0 0 0,1-1 0,-1 0 0,1 0 0,0-2 0,0 1 0,1-1 0,21 3 0,-18-5-165,-1 0 0,1-1 0,-1-1 0,0 0 0,1-1 0,-1 0 0,0-1 0,0-1 0,0 0 0,0-1 0,-1 0 0,1-1 0,14-10 1,-3 0-1312,-1-2 0,-1 0 0,0-1 1,-2-2-1,28-33 0,-2-3-7382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06.5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841 9 1640,'0'0'14523,"-1"-9"-12738,-4 24-1224,1 0 0,0 0 0,-1 17 1,-4 16 5,-87 493 1732,45-232-1626,-48 239 156,21 102-420,58-415-192,18-222-201,-82 665 228,28-223-235,27-175 76,-40 211-62,54-419-55,-37 106-1,31-109 42,9-20-6,2 1 0,2 1 1,-1 58-1,-7 46 1,-40 331 3,54-461-7,-14 63-113,5-41-1594,10-34-312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6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0 109 8770,'0'0'7336,"8"19"-6050,113 220 141,-105-211-1359,3 5 33,1 0-1,2-2 1,0 0 0,47 47 0,-64-74-52,-1 0 0,1-1-1,0 1 1,0-1 0,0 0 0,1 0 0,-1-1 0,1 0 0,-1 0 0,1 0 0,0-1-1,6 2 1,-8-3-40,0 0-1,-1 0 1,1 0-1,-1 0 1,1-1 0,0 1-1,-1-1 1,1 0-1,-1 0 1,1 0-1,-1 0 1,0-1-1,1 0 1,-1 1-1,0-1 1,0 0 0,0-1-1,0 1 1,0 0-1,3-6 1,6-5-8,-2-1 1,0-1 0,-1 0-1,0 0 1,-1-1 0,-1 0 0,-1-1-1,0 1 1,4-19 0,0-18 16,7-86 0,-13 91-2192,2 0 1,16-63-1,-8 75-3554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7.1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11226,'0'0'6066,"16"139"-5106,-12-80-376,4 4-80,-4-3-144,4-6-144,4-12-104,-4-13-112,12-9-456,9-15-1584,-1-5-2649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7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11090,'0'0'1641</inkml:trace>
  <inkml:trace contextRef="#ctx0" brushRef="#br0" timeOffset="1">277 722 11707,'0'0'1921,"21"-2"-396,-7 1-1256,-2 1-104,-1 0 1,1-1-1,-1-1 0,0 0 0,1 0 1,-1-1-1,0-1 0,0 0 0,-1 0 1,1-1-1,11-8 0,-2-1-8,-2-2 1,1 0-1,-2-1 1,0-1-1,-2 0 1,15-22-1,-21 27-108,0 0 0,-1-1 0,-1-1 0,0 1 0,-1-1 0,-1 0 0,0 0 0,-1 0-1,0-1 1,1-19 0,-5 33-41,0 0 0,0 0 0,1 0-1,-1 0 1,-1 0 0,1 0 0,0 0-1,0 0 1,-1 0 0,1 0 0,-1 0 0,0 1-1,1-1 1,-1 0 0,0 0 0,0 0-1,0 1 1,-2-3 0,1 3 14,0 0 0,0 0-1,0 0 1,0 0 0,0 0 0,0 0 0,0 1-1,0-1 1,0 1 0,0 0 0,0-1 0,0 1-1,0 0 1,-1 0 0,1 0 0,0 1 0,-2 0 0,-2 0 59,1 0 1,-1 1 0,1 0 0,-1 0 0,1 0 0,0 1 0,0-1-1,0 1 1,0 1 0,0-1 0,1 1 0,0 0 0,-1 0 0,1 0 0,1 0-1,-1 1 1,1-1 0,-1 1 0,-3 8 0,-1 2 113,1 0 1,0 1-1,1 0 1,0 0-1,-5 27 0,7-22-105,1 0 0,1 1 0,0-1 0,2 1 0,0-1 0,2 1 0,0-1 0,7 28 0,-7-42-100,0 1 0,0-1 0,1 0 1,0 0-1,0 0 0,1 0 0,0 0 0,0-1 0,1 0 1,-1 0-1,1 0 0,1 0 0,-1-1 0,1 0 0,0 0 1,0 0-1,0-1 0,1 0 0,-1 0 0,1-1 1,0 1-1,0-2 0,1 1 0,-1-1 0,0 0 0,11 1 1,0-2-384,0 0 1,0-2-1,1 0 1,-1-1 0,0-1-1,0 0 1,0-2 0,22-8-1,64-27-4141,-9-4-2530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7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1 8210,'0'0'5282,"-18"6"-3195,12-4-1919,-1 0 0,1 1 0,0 0-1,0 0 1,0 0 0,0 1 0,1-1 0,0 1-1,-1 1 1,-4 5 0,5-4-60,1 0 0,1 0 0,-1 0 0,1 1 0,0-1 0,0 1 0,1 0-1,0 0 1,0 0 0,1 0 0,0 0 0,0 1 0,0 8 0,0 30 134,1 0 0,3 0 0,2 0 0,1 0-1,3-1 1,1 0 0,3-1 0,1 0 0,2-1 0,28 53 0,-39-88-188,0 0 1,0 1-1,1-2 1,0 1 0,0-1-1,1 0 1,0 0-1,0 0 1,1-1 0,-1 0-1,1-1 1,1 0-1,-1 0 1,1-1-1,-1 0 1,1 0 0,1-1-1,-1 0 1,0-1-1,19 3 1,-13-4-191,1-1 0,-1-1 0,0 0 0,1-1 0,-1 0-1,0-2 1,0 1 0,0-2 0,0 0 0,-1-1 0,23-12 0,79-52-805,-104 62 937,0-1 0,0 0 1,-1-1-1,0 0 0,-1-1 1,17-22-1,-26 31 6,0 1 0,0 0 0,0-1 0,0 1 0,0-1 0,0 1 0,0-1 0,-1 1 0,1-1 0,-1 0 0,1 1 0,-1-1 0,0 0 0,1 0 0,-1 1 0,0-1 0,0 0 0,0 1 0,0-1 0,0 0 0,-1 0 0,1 1 0,-1-1 0,1 0 0,-1 1 0,1-1 0,-1 1 0,0-1 0,0 1 0,0-1 0,0 1 0,0-1 0,0 1 0,0 0 0,0-1 0,0 1 0,-1 0 0,1 0 0,-1 0 1,1 0-1,0 0 0,-1 0 0,0 1 0,1-1 0,-3 0 0,-2-1 55,0 0 0,1 1 1,-1-1-1,0 1 1,0 1-1,0-1 0,0 1 1,0 0-1,0 0 1,0 1-1,-11 2 0,15-3-15,1 1-1,-1 0 0,0 0 1,1-1-1,-1 1 0,1 0 0,-1 1 1,1-1-1,-1 0 0,1 0 0,0 1 1,-1-1-1,1 0 0,0 1 0,0-1 1,0 1-1,0 0 0,-1 2 1,0 1 59,1 0 1,-1 0 0,1 0 0,0 0-1,1 0 1,-1 10 0,1-4 33,1 0-1,0 1 0,0-1 1,2 0-1,5 21 1,-4-23-117,0 0 1,0-1-1,1 1 1,0-1 0,1 0-1,0 0 1,0-1 0,0 1-1,1-1 1,0-1-1,1 1 1,-1-1 0,1-1-1,0 0 1,1 0-1,-1 0 1,1-1 0,12 4-1,-6-3-46,1-1 0,0 0 1,0-2-1,0 0 0,1 0 0,-1-2 0,0 0 0,1-1 0,-1 0 0,25-6 0,41-16-495,-1-3-1,100-46 1,59-20-6686,-161 73 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8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613 190 9458,'0'0'3902,"2"-20"-2263,4-65-425,-6 82-1145,-1 0 0,1-1 0,0 1 0,-1 0 0,0-1 0,1 1 1,-1 0-1,0 0 0,-1 0 0,1 0 0,-1 0 0,1 0 0,-1 0 0,0 0 0,0 0 1,0 1-1,0-1 0,-1 1 0,1 0 0,-1 0 0,0-1 0,1 2 0,-1-1 1,0 0-1,0 0 0,0 1 0,0 0 0,0-1 0,-6 0 0,-3-1 60,0 1 0,-1 1-1,1 0 1,0 0 0,-23 3 0,18 1-36,-1 0 0,1 1 0,0 0 0,0 2 1,1 0-1,-1 1 0,2 1 0,-1 0 0,1 1 0,0 0 1,1 2-1,0-1 0,-16 17 0,4-2 196,2 2-1,0 0 1,1 1-1,2 2 1,-26 47-1,38-62-179,1 1 1,0 1-1,1-1 0,1 1 0,0 1 0,1-1 1,1 1-1,1-1 0,-2 30 0,5-43-87,0 0-1,1-1 1,-1 1-1,1-1 1,-1 1-1,1-1 1,0 1-1,0-1 1,1 0-1,-1 1 1,1-1-1,-1 0 1,1 0-1,0 0 1,0 0-1,1 0 1,-1-1-1,0 1 0,1 0 1,0-1-1,0 0 1,-1 0-1,5 2 1,4 2 14,2 0 1,-1-1-1,0-1 1,1 0 0,15 2-1,179 32 82,-134-28-114,-1 4-1,98 31 0,-163-43 4,1 1 0,-2 0 0,1 0 0,0 1 0,-1-1 0,1 2 0,-1-1 0,0 0 0,0 1 0,-1 0 0,0 1 0,0-1 0,6 9 0,-6-6 3,-1 0 0,-1 0 0,0 0-1,0 1 1,0-1 0,-1 1 0,0-1-1,-1 1 1,0 0 0,0 13 0,-1-16-7,0 0 1,0 1 0,-1-1 0,1 1 0,-2-1-1,1 0 1,-1 0 0,0 1 0,0-1 0,0-1 0,-1 1-1,0 0 1,0 0 0,-1-1 0,-6 9 0,3-7 1,0 0-1,-1-1 1,0 0 0,0 0 0,0 0 0,-1-1 0,0 0 0,1-1 0,-13 5-1,-8-1-2,0 0 0,0-2-1,0-1 1,-1-1 0,-56 0 0,64-4-56,0-2 1,0 0-1,0-1 1,0-1-1,-22-8 1,31 8-83,1-1-1,0 0 0,0 0 1,0-2-1,1 1 1,0-1-1,0-1 1,1 0-1,-16-15 1,23 19-133,0 0 0,0 1 1,0-1-1,1 0 0,-1 0 0,1 0 1,-3-8-1,1-16-4441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9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309 677 10970,'0'0'1934,"-22"-2"205,1-1-1409,8 0-356,1 1 1,0 1 0,-1 0-1,0 1 1,1 0-1,-1 0 1,1 2 0,-1-1-1,-23 8 1,29-6-222,0 0 1,0 1-1,0 0 1,0 1-1,0 0 1,1 0-1,0 0 1,0 1-1,1-1 1,-1 1-1,1 1 1,0-1-1,1 1 1,0 0-1,0 0 1,0 0-1,1 0 1,0 1-1,0-1 1,1 1-1,0 0 1,-1 12-1,1-11-94,1 1 0,0-1 0,1 1 0,0 0 0,1-1 0,0 1 0,1-1 0,-1 1 0,2-1 0,-1 0 0,1 0 0,1 0 0,0 0 0,0 0 0,1-1 0,0 1 0,0-1 0,10 11 1,-5-9-58,1-1 1,0-1-1,0 0 1,0 0-1,1-1 1,1-1 0,-1 0-1,1 0 1,0-1-1,0-1 1,0 0 0,25 3-1,-2-2-209,1-2-1,0-2 1,56-5-1,-75 3-115,0-1-1,-1-1 1,1-1 0,-1-1-1,1 0 1,-2-1-1,1-1 1,-1 0 0,0-1-1,0-1 1,-1-1-1,0 0 1,-1-1-1,0-1 1,-1 0 0,0 0-1,-1-1 1,0-1-1,-1 0 1,-1-1-1,0 0 1,-1 0 0,-1-1-1,0-1 1,-1 1-1,-1-1 1,-1 0-1,0 0 1,-1-1 0,3-35-1,-4-12 398,-3 0 0,-3 0 0,-3 0 0,-3 0 0,-2 1 0,-3 0 0,-3 1 0,-3 1 0,-32-70 0,52 131-19,0 1 0,0-1 0,-1 1-1,1-1 1,0 1 0,0-1-1,0 1 1,0-1 0,-1 1 0,1-1-1,0 1 1,0-1 0,-1 1-1,1-1 1,0 1 0,-1-1 0,1 1-1,0 0 1,-1-1 0,1 1 0,-1 0-1,1-1 1,-1 1 0,1 0-1,-1 0 1,1-1 0,-1 1 0,1 0-1,-1 0 1,1 0 0,-1 0-1,1 0 1,-1-1 0,0 1 0,0 2 144,0 0 1,0 0-1,0-1 0,1 1 1,-1 0-1,0 0 1,1 0-1,-1 0 1,1 0-1,0 0 1,0 0-1,-1 0 1,2 3-1,-9 189 2005,22 225 1,-5-297-1895,5-1 0,32 126-1,-45-244-308,0 4 29,1 0 0,0 0 0,1-1 0,-1 1 0,7 9 0,-8-14-41,0-1 1,1 1-1,-1 0 0,1-1 1,-1 0-1,1 1 1,0-1-1,-1 0 1,1 0-1,0 0 1,0 0-1,0 0 0,0 0 1,0 0-1,0-1 1,0 1-1,0-1 1,0 0-1,1 1 1,-1-1-1,4 0 0,0-1-56,1 0 0,-1 0 0,0-1-1,0 0 1,1 0 0,-1 0 0,0-1-1,-1 1 1,1-2 0,0 1 0,-1 0-1,0-1 1,0 0 0,9-9 0,7-9-108,35-46 1,-47 57 131,76-109-110,-49 66 162,74-84 0,-104 131 7,0 1 0,1 1 0,-1-1-1,1 1 1,12-6 0,-18 10-1,1 0 0,0 0 0,0 0 0,0 0 0,0 0 1,0 1-1,0-1 0,0 1 0,0-1 0,0 1 0,0 0 1,0 0-1,0 0 0,0 0 0,0 0 0,0 0 0,1 1 1,-1-1-1,0 1 0,0-1 0,-1 1 0,1 0 0,0 0 1,0 0-1,0 0 0,0 0 0,2 3 0,1 1 4,-1 0 0,0 0 0,0 1 0,-1-1 0,0 1 0,0 0 0,4 13 0,13 47-2,-20-65-16,16 80 40,-12-53-55,1-1 1,12 37 0,-16-62-42,0 1 0,0-1 0,0 1 1,1-1-1,-1 0 0,0 1 0,1-1 0,0 0 0,-1 0 1,1 0-1,0 0 0,0-1 0,0 1 0,0 0 0,0-1 1,1 0-1,-1 1 0,0-1 0,1 0 0,-1 0 0,1 0 1,-1 0-1,4 0 0,0-1-489,-1 1 0,1-1 0,0 0 0,-1-1 0,1 1 0,-1-1 0,1 0 0,0-1 0,-1 1 0,6-4 0,26-13-4367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09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7 435 7842,'0'0'7812,"-1"-4"-7212,-2-17-54,1-1 1,2 1-1,0 0 0,1 0 0,1-1 1,1 1-1,1 0 0,7-24 0,-7 31-528,1 0-1,0 1 0,1 0 0,1 0 0,0 0 1,0 1-1,1 0 0,1 0 0,0 1 0,1 0 1,0 1-1,0 0 0,14-9 0,-15 13-330,0 1-1,0 1 0,0-1 1,0 2-1,1-1 0,0 1 1,0 1-1,0 0 0,0 0 1,0 1-1,0 0 0,0 1 1,0 0-1,0 0 0,1 1 1,9 3-1,-5-1-26,-1 0 1,0 1-1,0 1 1,0 1-1,-1 0 1,1 0-1,-2 1 1,1 1-1,-1 0 1,16 15-1,-24-19 726,0 0 1,0 1-1,-1 0 1,0-1-1,0 1 0,0 1 1,0-1-1,-1 0 1,0 1-1,0-1 0,0 1 1,-1 0-1,0-1 1,1 9-1,0 11 399,-1 0-1,-3 27 1,0-10-719,2-19-160,-1 0 246,2 1 0,0-1-1,8 41 1,-8-60-277,0 1-1,0 0 1,0-1 0,1 0-1,-1 1 1,1-1-1,0 0 1,1 0 0,-1 0-1,1 0 1,-1 0 0,1-1-1,0 1 1,1-1-1,-1 0 1,0 0 0,1 0-1,0 0 1,0-1-1,0 1 1,0-1 0,0 0-1,0 0 1,1-1 0,4 2-1,23-1-4996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0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6065,'0'0'4385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0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10746,'0'0'4057,"0"184"-2144,8-23-561,16 25-344,8 5-248,0-15-232,-4-39-272,-3-31-136,-9-31-48,4-29-72,-8-17-224,20-3-528,-4-8-1440,0-9-3233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0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555 221 10546,'0'0'4297,"-121"-36"-2937,53 16-487,-8-7-129,0-6-424,3-1-120,13 1-200,12 10-560,16 8-1033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08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10 4321,'0'0'7248,"3"-2"-6673,-2 1-488,1 0 0,-1 0 0,0 1-1,0-1 1,1 0 0,-1 1 0,0-1 0,1 1 0,-1 0 0,1-1 0,-1 1-1,1 0 1,-1 0 0,0 0 0,1 0 0,-1 0 0,1 0 0,-1 0 0,1 1 0,-1-1-1,3 1 1,-1 1 119,1 0 0,0 0 0,-1 1 0,0-1 0,1 1 0,-1 0 0,5 5 0,61 61 1565,-29-29-1314,-1 1-1,42 57 1,175 316-58,-221-352-391,-2 1 0,-3 2 0,-3 1 0,32 121 0,-53-153-30,-2 1 0,-1 0-1,-2 43 1,-1-60 16,0-12 4,0-1 0,-1 1-1,1 0 1,-1-1 0,0 1 0,0-1 0,-1 1-1,1-1 1,-1 1 0,-1-1 0,1 0-1,-1 0 1,0 0 0,0 0 0,0 0 0,-1-1-1,1 1 1,-1-1 0,0 0 0,-1 0-1,1-1 1,-1 1 0,1-1 0,-1 0 0,0 0-1,0-1 1,0 1 0,-1-1 0,1 0-1,0-1 1,-1 1 0,-7 0 0,-3 0-3,1-1 1,-1 0-1,1-1 1,-1-1 0,1 0-1,-1-2 1,1 1-1,0-2 1,-24-8-1,19 4-1,2-1 0,-1-1 0,1 0 0,1-2 0,0 0 0,-27-25 0,22 15 19,1-1-1,1 0 1,1-2-1,1 0 1,2-1-1,0-1 1,-16-39-1,-4-24 83,-23-95 0,40 123-57,-19-69 370,-32-97 276,54 176-596,9 31-37,-14-36 0,19 93-4675,2-5-1388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1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11723,'0'0'7081,"16"213"-6489,5-27-200,7 23 32,4-10 80,0-53-135,-12-55-33,-4-35-80,-4-17-192,0-4-64,8-6-753,16-13-759</inkml:trace>
  <inkml:trace contextRef="#ctx0" brushRef="#br0" timeOffset="1">418 916 6769,'0'0'1545,"-157"-21"-1545,97 17-6338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1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0 306 12499,'23'-3'2008,"-20"3"-1914,26-3 520,0-2 0,-1-1 0,1-1 0,45-18-1,-24 2-326,-2-2 0,0-3 0,-2-1 0,-1-2 0,-2-2 0,55-54 0,-98 87-278,0 0 0,1-1 0,-1 1 0,0 0 0,0 0 1,0 0-1,0 0 0,1 0 0,-1 0 0,0 0 0,0 0 0,0 0 0,0 0 0,1 0 0,-1 0 1,0 0-1,0 1 0,0-1 0,0 0 0,1 0 0,-1 0 0,0 0 0,0 0 0,0 0 1,0 0-1,0 0 0,1 0 0,-1 1 0,0-1 0,0 0 0,0 0 0,0 0 0,0 0 1,0 0-1,0 1 0,0-1 0,1 0 0,-1 0 0,0 0 0,0 0 0,0 1 0,0-1 0,0 0 1,0 0-1,0 0 0,0 0 0,0 1 0,0-1 0,0 0 0,0 0 0,0 0 0,0 0 1,0 1-1,-1-1 0,1 0 0,0 0 0,0 0 0,0 1 0,1 20 848,0-1-249,3-4-476,-1 0 1,2-1-1,0 1 0,1-1 1,0 0-1,1 0 1,1-1-1,0 0 1,1-1-1,1 1 1,0-2-1,0 1 1,24 20-1,-20-22-127,0 1 1,1-2-1,0 0 0,1-1 0,0 0 1,1-1-1,-1-1 0,1-1 1,1 0-1,-1-2 0,1 1 0,28 1 1,-4-3-620,1-3 1,0-1 0,81-14-1,121-44-8481,-132 25-904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2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7618,'0'0'7740,"0"28"-5492,-1 68-904,5 288 1321,5-248-2110,50 239 0,-58-371-559,0 6-20,1-1-1,1 1 1,0-1 0,0 1 0,1-1 0,5 10-1,-9-19-17,1 1 0,-1-1-1,0 1 1,1-1-1,-1 1 1,1-1-1,-1 1 1,1-1-1,-1 1 1,1-1-1,-1 0 1,1 1-1,-1-1 1,1 0 0,-1 0-1,1 1 1,0-1-1,-1 0 1,1 0-1,0 0 1,-1 1-1,1-1 1,-1 0-1,1 0 1,0 0-1,-1 0 1,1 0-1,0-1 1,-1 1 0,1 0-1,0 0 1,-1 0-1,1 0 1,-1-1-1,1 1 1,0 0-1,-1-1 1,1 1-1,-1 0 1,1-1-1,-1 1 1,1-1-1,-1 1 1,1-1 0,-1 1-1,0-1 1,1 1-1,-1-1 1,0 1-1,1-1 1,-1-1-1,21-32-898,-20 32 940,34-72-6,-3-2 0,35-129 0,-61 180 38,-5 17-6,0 1 0,0 0 0,1 0 0,1-1 0,-1 1 0,1 0 0,0 1 0,5-8 0,-8 14-14,0 0 0,0 0-1,0 0 1,0 0 0,0 0 0,0-1-1,0 1 1,1 0 0,-1 0-1,0 0 1,0 0 0,0 0 0,0 0-1,0 0 1,1 0 0,-1 0 0,0-1-1,0 1 1,0 0 0,0 0-1,1 0 1,-1 0 0,0 0 0,0 0-1,0 0 1,0 0 0,1 0 0,-1 0-1,0 0 1,0 0 0,0 0-1,0 0 1,1 1 0,-1-1 0,0 0-1,0 0 1,0 0 0,0 0 0,0 0-1,1 0 1,-1 0 0,0 0 0,0 1-1,0-1 1,0 0 0,0 0-1,0 0 1,0 0 0,1 0 0,-1 1-1,0-1 1,0 0 0,0 0 0,0 0-1,0 1 1,5 13 368,-5-13-364,16 60 86,-2-8-412,28 73 0,-36-113 2,0-1-1,1-1 1,1 0 0,0 0 0,0 0 0,1-1 0,0 0 0,1-1 0,0 0 0,0 0 0,1-1 0,0 0 0,1-1-1,0-1 1,0 0 0,23 8 0,37 8-1743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2.7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254 0 7162,'0'0'5350,"-25"4"-4082,9-2-967,4-1-72,0 0-1,0 2 1,0-1-1,-15 6 1,22-5-98,-1-1 1,1 1 0,0 0 0,0 0-1,0 0 1,0 0 0,1 1 0,-1 0-1,1 0 1,0 0 0,0 1-1,1 0 1,-1-1 0,-3 9 0,-4 9 129,0 1 1,2 0 0,1 0-1,1 1 1,1 0 0,1 0-1,1 1 1,2-1 0,-1 31-1,3-52-268,0 0-1,0-1 1,0 1 0,0 0-1,0 0 1,1 0-1,-1 0 1,1-1-1,0 1 1,0 0 0,0-1-1,0 1 1,0-1-1,3 5 1,-3-6-2,1 0 1,0 0 0,-1 0-1,1 0 1,0-1-1,0 1 1,0 0-1,-1-1 1,1 1-1,0-1 1,0 1-1,0-1 1,0 0 0,0 0-1,0 0 1,0 0-1,0 0 1,0-1-1,0 1 1,0 0-1,2-2 1,5 0-33,0-1 1,0 0 0,0-1-1,0 0 1,-1 0-1,0-1 1,1 0-1,-2-1 1,1 0-1,-1 0 1,8-8 0,8-10-265,36-48 1,-17 2 198,-32 52 205,0 1 0,18-24 0,-28 41-83,0 0-1,0 0 1,0 0 0,0 0-1,0 0 1,0 0-1,0 0 1,0-1 0,0 1-1,0 0 1,0 0 0,0 0-1,1 0 1,-1 0 0,0 0-1,0 0 1,0 0 0,0 0-1,0 0 1,0 0-1,1 0 1,-1 0 0,0 0-1,0-1 1,0 1 0,0 0-1,0 0 1,0 0 0,1 0-1,-1 0 1,0 0-1,0 1 1,0-1 0,0 0-1,0 0 1,0 0 0,1 0-1,-1 0 1,0 0 0,0 0-1,0 0 1,0 0 0,0 0-1,0 0 1,0 0-1,0 0 1,1 0 0,-1 1-1,0-1 1,0 0 0,0 0-1,0 0 1,0 0 0,0 0-1,0 0 1,0 0-1,0 1 1,0-1 0,3 11 589,-2 49-640,-1-37 180,0 1 0,2-1-1,1 1 1,6 29 0,-7-47-368,0 0 1,1 0-1,-1-1 1,1 1 0,0 0-1,0-1 1,1 0-1,7 9 1,-8-11-198,1 0 0,-1 0 1,1 0-1,0 0 0,0 0 1,1-1-1,-1 0 0,0 0 1,1 0-1,-1 0 0,1-1 1,8 2-1,30-1-7018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3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7138,'0'0'4187,"0"24"-1101,0 23-1927,4 217 1851,0-195-2482,24 132 0,-26-188-484,2-1 1,0 1-1,0-1 0,1 0 1,0 0-1,1-1 0,11 16 0,-16-25-48,1 0 0,-1 0-1,1 0 1,0 0 0,0 0-1,0 0 1,0 0 0,0-1-1,0 1 1,0-1-1,0 0 1,1 0 0,-1 1-1,1-1 1,-1-1 0,1 1-1,-1 0 1,1-1 0,-1 1-1,1-1 1,0 0 0,-1 0-1,1 0 1,-1 0 0,1 0-1,0 0 1,-1-1-1,1 1 1,-1-1 0,1 0-1,-1 0 1,1 0 0,-1 0-1,0 0 1,1-1 0,-1 1-1,0-1 1,0 1 0,3-4-1,19-16 104,24-25 1,-27 23-32,38-30 0,-51 48-54,-1-1 0,1 1-1,1 0 1,-1 1 0,1 0 0,0 0 0,0 1 0,0 0 0,12-2 0,-12 4 9,-1-1 0,0 2 1,1-1-1,-1 1 0,1 1 1,-1-1-1,0 1 0,1 1 0,-1 0 1,0 0-1,0 0 0,14 7 1,-16-6-11,-1 1 0,0-1 0,0 1 0,0 0 1,-1 1-1,1-1 0,-1 1 0,0 0 0,0-1 1,-1 2-1,1-1 0,-1 0 0,0 1 0,-1 0 0,1-1 1,-1 1-1,-1 0 0,3 7 0,-2-1 11,0 0-1,0 0 1,-1-1-1,-1 1 1,0 0-1,0 0 0,-2 0 1,1 0-1,-1-1 1,-1 1-1,0 0 1,-1-1-1,0 0 1,0 0-1,-1 0 1,-13 19-1,12-22-131,0 0-1,0-1 0,-1 1 1,0-1-1,-1 0 0,1-1 1,-1 0-1,-16 9 1,15-10-370,0-1 0,0-1 1,0 1-1,-1-1 1,1-1-1,-1 0 0,0 0 1,0-1-1,-16 1 1,0-6-2947,26 4 3371,0-1 0,0 1 1,0 0-1,0 0 0,0-1 1,0 1-1,0 0 0,0-1 1,0 1-1,0 0 1,0 0-1,0-1 0,0 1 1,0 0-1,1-1 0,-1 1 1,0 0-1,0 0 0,6-3-1105,42-13 478,575-124 6845,-608 136-5877,-1-1 0,0 0 0,0-1 1,-1-1-1,21-13 0,-32 19-257,1-1 1,0 0-1,-1 0 1,1 0 0,-1 0-1,0-1 1,0 1-1,0-1 1,0 1 0,0-1-1,0 0 1,-1 0-1,1 0 1,-1 0 0,0 0-1,0 0 1,0 0-1,0 0 1,0 0-1,-1 0 1,1-1 0,-1 1-1,0 0 1,0 0-1,0-1 1,-1 1 0,1 0-1,-1 0 1,0-1-1,0 1 1,-2-5 0,3 7-36,-1-1 0,0 1 0,-1 0 0,1-1 0,0 1 1,0 0-1,-1 0 0,1 0 0,0 0 0,-1 0 0,1 0 1,-1 0-1,0 0 0,-1 0 0,2 0 11,0 1-1,1 0 1,-1-1-1,0 1 1,0 0-1,0 0 1,0-1-1,1 1 1,-1 0-1,0 0 0,0 0 1,0 0-1,0 0 1,0 0-1,0 0 1,0 0-1,1 1 1,-1-1-1,0 0 1,0 1-1,0-1 1,0 0-1,1 1 1,-1-1-1,0 1 1,0-1-1,1 1 1,-2 1-1,-1 4 181,2 1-1,-1-1 1,1 1-1,0 0 0,0-1 1,0 1-1,1 0 1,0 0-1,1-1 0,2 13 1,-2-2 87,2 10-60,1 0 0,1 0 0,1-1 0,1 1 0,2-2-1,17 39 1,-18-48-186,0-1-1,0-1 1,1 0-1,1 0 0,0-1 1,1 0-1,1 0 1,0-1-1,0-1 0,1 0 1,1-1-1,18 11 0,-10-11 29,1 0 0,-1-2 0,1 0 0,1-2 0,-1 0 0,1-2 0,0-1 0,0 0 0,0-2 0,1-1 0,-1-1 0,0-1 0,42-9 0,-23 1-779,0-2 0,-1-2 0,0-2 0,-1-1 0,-1-2 0,59-39 1,-39 19-4782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4.0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0 16019,'0'0'2321,"-8"141"-417,4-52-463,4-3-857,0-13-416,0-30-88,0-1-80,12-3-680,4-13-1209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4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9114,'0'0'4009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4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0 9634,'0'0'9546,"-101"129"-7561,97-70-697,4 4-400,8-8-304,28-14-280,16-17-160,9-19-144,11-5-72,0-29-400,0-14-352,-7-10-784,-1-30-1297,-12 11-1384,-16 7-680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5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0 6449,'0'0'6334,"-6"19"-2368,-4 16-2830,2 0 0,1 1 0,-5 69 0,12-87-921,-4 102 1068,14 148 0,-8-249-1173,0-1-1,2 0 0,0 0 0,13 32 0,-16-47-101,0-1-1,-1 0 1,1 0 0,0 0-1,0 0 1,1 0 0,-1 0-1,0 0 1,1 0 0,-1 0-1,1 0 1,-1-1 0,1 1 0,0-1-1,0 1 1,0-1 0,0 0-1,0 0 1,0 0 0,0 0-1,0 0 1,0 0 0,0 0-1,1-1 1,-1 1 0,0-1-1,1 0 1,-1 1 0,0-1-1,0 0 1,1 0 0,-1-1 0,0 1-1,1 0 1,-1-1 0,0 0-1,0 1 1,5-3 0,0 0-64,1-1-1,-1-1 1,0 1 0,0-1 0,0 0 0,-1-1 0,0 1 0,11-14 0,5-12-148,30-52 0,-10 12 187,-41 70 36,-1 0-1,1 0 0,-1 0 0,1 1 0,-1-1 0,1 0 1,-1 1-1,1-1 0,0 0 0,-1 1 0,1-1 1,0 1-1,0-1 0,-1 1 0,1-1 0,0 1 0,0 0 1,0-1-1,0 1 0,-1 0 0,1-1 0,0 1 0,0 0 1,0 0-1,0 0 0,0 0 0,0 0 0,0 0 0,-1 0 1,1 0-1,0 1 0,0-1 0,0 0 0,0 0 0,0 1 1,0-1-1,-1 0 0,1 1 0,0-1 0,0 1 0,-1-1 1,1 1-1,0 0 0,-1-1 0,1 1 0,1 1 1,3 4 67,0 0 1,0 1-1,0 0 1,4 9-1,-4-9-99,48 94 153,-34-61-107,36 53-1,-53-90-79,0 0 0,0 0 0,0-1 0,1 1-1,-1-1 1,1 1 0,-1-1 0,1 0-1,0 0 1,0 0 0,0-1 0,0 1 0,0-1-1,1 1 1,-1-1 0,0 0 0,1 0-1,-1-1 1,0 1 0,1-1 0,-1 1 0,1-1-1,-1 0 1,1-1 0,-1 1 0,7-2-1,2-1-664,0-1 0,-1-1 0,1 1 0,-1-2 0,20-12 0,40-31-3805,-9-3-510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6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515 27 9754,'0'0'4977,"-18"-5"-3670,1 0-972,7 2-192,0 0 1,1 0-1,-1 1 0,0 0 1,-1 0-1,1 1 0,0 1 0,0 0 1,-1 0-1,-16 3 0,12 2 35,0 1 0,-1 0 0,2 1 0,-1 0 0,1 1-1,0 1 1,1 0 0,0 1 0,1 0 0,-19 20 0,7-4 248,1 1 1,1 0-1,-33 59 0,47-72-280,0 0 0,1 1 1,1-1-1,0 2 0,1-1 0,0 0 0,2 1 0,-3 20 0,6-36-146,-1 0-1,1 1 1,0-1 0,0 1-1,0-1 1,0 1 0,-1-1-1,1 1 1,0-1-1,0 0 1,0 1 0,0-1-1,0 1 1,0-1-1,0 1 1,0-1 0,0 1-1,1-1 1,-1 1 0,0-1-1,0 1 1,0-1-1,0 1 1,1-1 0,-1 0-1,0 1 1,0-1-1,1 0 1,-1 1 0,0-1-1,1 1 1,-1-1 0,1 0-1,-1 0 1,0 1-1,1-1 1,-1 0 0,1 0-1,-1 1 1,0-1-1,1 0 1,-1 0 0,1 0-1,-1 0 1,1 0 0,-1 0-1,1 0 1,-1 0-1,1 0 1,-1 0 0,1 0-1,-1 0 1,1 0-1,-1 0 1,1 0 0,-1 0-1,1-1 1,25-17-523,-9 1-176,-2-1 0,0 0 0,0-2 0,21-39 0,-16 20-787,29-75 0,-32 60 3378,-16 89-1197,2 1 0,2-1 0,12 50 0,40 107 117,-31-109-368,-22-70-402,54 194 513,-47-158-442,-2 0 1,3 66 0,-10-58-22,-9 98 0,4-130-97,-1 0 1,-2 0 0,0-1-1,-1 0 1,-2 0-1,-14 29 1,21-48-75,-1 1 1,-1-1-1,1 0 0,-1 0 1,0 0-1,0 0 0,0-1 1,-1 1-1,0-1 1,0 0-1,0-1 0,0 1 1,0-1-1,-1 0 0,1 0 1,-1-1-1,0 1 0,0-2 1,0 1-1,0 0 1,0-1-1,0 0 0,0-1 1,-1 1-1,1-1 0,-9-1 1,12 1-33,-1 0 0,0-1 1,1 1-1,-1-1 1,0 0-1,1 0 0,-1-1 1,1 1-1,0-1 0,-1 1 1,1-1-1,0 0 0,0 0 1,0 0-1,0-1 0,0 1 1,1-1-1,-1 0 0,1 1 1,-1-1-1,1 0 0,0 0 1,0-1-1,-2-5 0,-1-4-40,1-1-1,0 1 1,1 0-1,0-1 1,-1-24-1,2 11 172,2 0 0,1 0-1,1 0 1,1 1 0,1-1 0,2 1-1,0 0 1,2 0 0,1 1-1,1 0 1,1 0 0,1 1-1,1 1 1,1 0 0,1 0 0,1 2-1,1 0 1,1 1 0,1 1-1,0 0 1,23-15 0,334-218 198,21-15-159,-385 258-54,-7 6-4,-1 0 0,1 0 0,-1 0 0,1-1-1,-1 0 1,0 0 0,0 0 0,-1 0 0,1-1 0,-1 0-1,0 1 1,4-9 0,-7 12 1,0 1 0,0-1 0,0 1 0,0-1 0,0 1 0,0-1 0,0 1 0,0-1 0,0 1 0,0-1 0,0 1 0,0-1 0,0 1 0,0 0 0,0-1 0,-1 1 0,1-1 0,0 1 0,0-1-1,-1 1 1,1 0 0,0-1 0,-1 1 0,1 0 0,0-1 0,-1 1 0,1 0 0,0-1 0,-1 1 0,-18-7 123,-27 5 237,40 2-273,-16-1 161,-1 1 1,1 2-1,0 0 1,0 1-1,1 1 1,-28 9-1,41-10-119,0 0-1,1 0 1,-1 1 0,1 0 0,0 1-1,0-1 1,0 1 0,1 1 0,0-1-1,0 1 1,0 0 0,0 0-1,1 1 1,0 0 0,1 0 0,0 0-1,0 0 1,0 1 0,-5 14 0,6-14-79,1 1 0,0-1 0,0 1 0,0-1 0,1 1 0,1-1 1,-1 1-1,1 0 0,1-1 0,0 1 0,0 0 0,1-1 0,-1 1 1,2-1-1,-1 0 0,2 0 0,-1 0 0,1 0 0,0 0 1,0-1-1,1 0 0,0 0 0,0 0 0,1 0 0,0-1 0,0 0 1,0 0-1,13 8 0,-3-4-62,1 0 0,1-1-1,-1-1 1,2-1 0,-1 0 0,1-1 0,0-2 0,0 0 0,0 0-1,25 0 1,-24-3-132,1-1 0,0 0-1,0-2 1,-1 0 0,1-2-1,-1 0 1,0-1 0,0-1-1,29-12 1,-40 13-221,0 0-1,0 0 1,-1-1-1,0 0 1,0-1 0,0 1-1,-1-1 1,11-13-1,-13 13-425,0-1-1,0 1 0,-1-1 1,0 0-1,0 0 0,-1 0 1,0 0-1,-1-1 0,1 1 0,0-10 1,-2-9-2597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5:11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80 1984,'-4'3'6116,"-11"10"-4855,15-12-1189,-1-1 1,1 0 0,0 0-1,-1 1 1,1-1 0,-1 0-1,1 1 1,0-1 0,-1 1-1,1-1 1,0 0 0,0 1-1,-1-1 1,1 1 0,0-1-1,0 1 1,0-1 0,0 1-1,-1-1 1,1 1 0,0-1-1,0 1 1,0-1 0,0 1-1,0-1 1,0 1 0,0-1-1,0 1 1,0-1 0,0 1-1,1-1 1,-1 0 0,0 1-1,0-1 1,0 1 0,1-1-1,-1 1 1,0-1 0,0 1-1,1-1 1,-1 0 0,0 1-1,1-1 1,-1 0 0,1 1-1,-1-1 1,0 0 0,1 1-1,-1-1 1,2 0 0,16 4 549,0-1 0,0 0 0,1-2 1,-1 0-1,1-1 0,24-3 0,-14 1-276,106-9 566,34 0 50,155 21-32,-68 0-572,391-13 398,-157-2 25,-317-1-547,0-8 0,192-39 0,-299 40-146,-21 3-114,0 3-1,69-4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6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18 169 1096,'0'0'1210,"-3"-15"-1173,-1-4 38,1 10 50,1 0 0,0 0 0,1 0 0,0 0 0,0 0-1,1 0 1,0 0 0,2-11 0,-2 18 110,1 0 0,-1 0 0,1 0 0,0 0 0,0 0 0,0 0 0,0 0-1,0 0 1,0 1 0,0-1 0,1 0 0,-1 1 0,0-1 0,1 1 0,0-1 0,-1 1 0,1 0 0,0-1 0,0 1 0,0 0 0,-1 0-1,1 0 1,0 1 0,0-1 0,0 0 0,1 1 0,-1 0 0,0-1 0,0 1 0,0 0 0,0 0 0,0 0 0,0 0 0,1 0 0,-1 1-1,0-1 1,0 1 0,0-1 0,0 1 0,0 0 0,0 0 0,0-1 0,0 2 0,0-1 0,-1 0 0,1 0 0,0 0 0,-1 1-1,1-1 1,2 4 0,4 14 394,0 2-1,-1-1 0,-1 1 0,-1 0 1,-1 0-1,3 35 0,-4-32-347,10 102 672,11 69-277,-24-193-674,0 0-1,1-1 0,-1 1 0,0 0 0,1 0 1,-1 0-1,1-1 0,0 1 0,0 0 1,-1 0-1,1-1 0,0 1 0,0-1 1,1 1-1,-1-1 0,0 1 0,0-1 0,3 2 1,-3-3-11,-1 1 1,1-1 0,-1 0-1,1 0 1,-1 0-1,1 0 1,0 0 0,-1 0-1,1 0 1,-1-1-1,1 1 1,-1 0 0,1 0-1,-1 0 1,1 0-1,-1-1 1,1 1 0,-1 0-1,1-1 1,-1 1 0,1 0-1,0-1 1,13-19-128,15-39 13,-4-2 1,-2-1-1,16-64 1,20-60 4,-58 184 141,-1 0 1,1 0 0,0 1-1,-1-1 1,1 0 0,0 0-1,0 0 1,1 1 0,-1-1-1,0 0 1,1 1-1,2-3 1,-4 4 7,0 0 0,1 0 1,-1 0-1,1 0 0,-1 0 0,0 0 0,1 0 0,-1 0 1,1 0-1,-1 0 0,1 0 0,-1 0 0,0 0 0,1 0 0,-1 0 1,0 1-1,1-1 0,-1 0 0,1 0 0,-1 0 0,0 1 1,1-1-1,-1 0 0,0 1 0,0-1 0,1 0 0,-1 0 0,0 1 1,0-1-1,1 1 0,-1-1 0,0 0 0,0 1 0,0-1 1,1 1-1,1 6 154,1 0 1,-1 0 0,0 0 0,0 1-1,0 7 1,4 73 254,-6-63-385,2 1-1,1-1 0,11 47 0,-14-71-57,0 0-1,0 1 0,1-1 0,-1 0 0,0 0 1,1 0-1,-1 0 0,1 0 0,0 0 0,-1 0 1,1 0-1,0 0 0,0 0 0,-1 0 0,1 0 1,0-1-1,0 1 0,0 0 0,0-1 0,0 1 1,0 0-1,0-1 0,0 1 0,0-1 0,0 0 1,1 1-1,-1-1 0,0 0 0,0 0 0,0 0 1,0 1-1,1-1 0,-1-1 0,0 1 0,0 0 1,0 0-1,0 0 0,1 0 0,-1-1 0,2 0 1,1-1-40,1 0 0,0-1 0,-1 0 0,1 1 0,-1-2 0,0 1 0,0 0 0,4-5 0,102-121-345,14-13 333,-123 141 56,6-6 4,1-1 1,0 1 0,0 1-1,11-7 1,-18 12 6,0 0 1,0 0-1,0 1 1,0-1-1,1 0 1,-1 1-1,0-1 1,0 1-1,1-1 0,-1 1 1,0 0-1,1-1 1,-1 1-1,1 0 1,-1 0-1,0 0 1,1 0-1,-1 0 1,1 0-1,-1 0 0,0 1 1,1-1-1,-1 1 1,0-1-1,1 1 1,-1-1-1,0 1 1,0-1-1,0 1 1,1 0-1,-1 0 0,0 0 1,0 0-1,0 0 1,0 0-1,0 0 1,0 0-1,-1 0 1,1 0-1,0 0 1,0 3-1,8 19 13,-2 2 1,-1-1-1,-1 1 0,-1 0 0,1 48 1,0-18-11,-3-36-25,10 69-36,-10-79-13,0 0 0,1-1 0,0 1 0,1 0 0,0-1 0,0 0 0,7 11 0,-9-16-37,1-1 0,-1 1 0,1 0 1,-1-1-1,1 0 0,0 1 1,0-1-1,0 0 0,0-1 0,1 1 1,-1 0-1,0-1 0,1 0 0,4 1 1,3 1-397,-1-2 0,1 0 0,13 0 0,-13 0-17,68 0-4067,0-1-2193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7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390 47 3545,'0'0'9807,"-21"-10"-7810,8 3-1617,5 2-184,-1 0 1,0 1-1,0 0 1,0 1-1,-11-3 1,16 5-95,-1 0 0,1 1 0,-1 0 0,1-1 0,-1 1 0,1 1 0,0-1 0,-1 1 0,1 0 1,-1 0-1,1 0 0,0 0 0,0 1 0,0 0 0,0 0 0,0 0 0,-6 4 0,-8 8 110,1 1-1,0 1 1,1 0-1,1 1 1,0 0 0,2 1-1,0 1 1,1 0-1,0 1 1,2 0-1,1 1 1,0 0-1,1 1 1,2-1-1,0 1 1,1 0-1,-2 27 1,7-47-212,0 0 1,0 0-1,-1-1 0,1 1 1,0 0-1,1 0 1,-1 0-1,0-1 0,0 1 1,1 0-1,-1-1 0,1 1 1,-1 0-1,1-1 1,0 1-1,0 0 0,0-1 1,0 1-1,0-1 1,0 0-1,0 1 0,0-1 1,1 0-1,1 2 1,0-2-14,0 0 1,1 1 0,-1-2-1,1 1 1,-1 0 0,1-1 0,0 0-1,-1 1 1,1-1 0,6-1-1,0-1-30,0 0-1,0 0 0,-1-1 1,1 0-1,-1 0 0,1-1 0,-1-1 1,-1 0-1,1 0 0,-1 0 1,1-1-1,-1 0 0,-1-1 0,0 0 1,10-11-1,-1-1-47,-1 0-1,0-1 1,-2-1-1,0-1 1,11-25-1,-11 9 11,-6 21 942,-5 48-127,-2-8-683,-1 8-86,1-1 0,2 1 1,1-1-1,10 40 0,-12-66-70,0 0-1,0 0 1,1 0-1,0 0 1,0 0-1,0-1 0,0 1 1,1-1-1,-1 0 1,1 1-1,0-1 1,0 0-1,0-1 1,0 1-1,1-1 1,4 4-1,0-2-412,0-1-1,0 0 1,0 0 0,0 0-1,1-1 1,-1-1-1,10 2 1,33-1-4276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7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1 8242,'0'0'4845,"-21"10"-2613,5-3-1704,8-4-315,0 0 0,0 0 0,0 1 0,0 0 0,1 0 1,-1 1-1,1 0 0,0 0 0,1 1 0,-1 0 1,1 0-1,0 1 0,1-1 0,0 1 0,-9 14 0,8-4 148,0 1 0,0 0 0,2 0 0,0 0 0,1 0 0,1 0-1,0 25 1,1-29-268,2 1 1,0-1-1,0 0 0,2 0 0,-1 0 0,2 0 0,0 0 0,1 0 0,11 23 1,-12-31-93,0 0 0,0 0 0,1 0 1,0 0-1,0-1 0,0 0 0,0 0 0,1 0 1,0-1-1,0 0 0,0 0 0,1 0 1,-1-1-1,1 0 0,7 3 0,-5-4-47,1 0 0,-1 0-1,1-1 1,0 0 0,-1 0-1,1-1 1,0 0 0,-1-1-1,1 0 1,-1-1 0,12-3-1,-4 0-326,0-2-1,-1 1 0,0-2 0,0 0 0,15-11 1,69-55-4995,-65 44 633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19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1 205 3977,'0'0'5596,"3"16"-3883,79 351 3913,-20-101-3146,-50-212-2021,22 146 1940,-34-199-2405,0 1 0,0-1 0,0 0 0,0 0 0,0 0 0,0 0 0,1 0 0,-1 1 0,0-1 1,1 0-1,-1 0 0,0 0 0,1 0 0,0 0 0,-1 0 0,1 0 0,-1 0 0,1 0 0,0 0 0,0-1 0,0 1 0,-1 0 0,1 0 0,0-1 0,0 1 0,0 0 0,0-1 0,0 1 0,0-1 0,2 1 0,-2-1-69,1 0-1,0-1 1,-1 1 0,1 0-1,0-1 1,-1 0-1,1 1 1,-1-1-1,1 0 1,-1 0-1,1 1 1,-1-1-1,0-1 1,1 1-1,-1 0 1,0 0-1,0 0 1,0 0-1,0-1 1,1-1-1,44-65-301,-31 45 394,1 0 1,1 0 0,20-20 0,-35 41-9,1-1 0,-1 1 1,0 0-1,1 0 0,0 0 1,-1 1-1,1-1 0,0 1 1,0-1-1,0 1 0,0 0 1,0 0-1,0 0 0,0 1 1,0-1-1,0 1 0,0 0 1,0 0-1,0 0 0,1 0 1,-1 0-1,0 0 0,0 1 1,0 0-1,0 0 0,0 0 1,0 0-1,0 0 0,5 3 1,5 4 43,-1 1 1,0 0 0,0 1-1,-1 0 1,11 13 0,10 8 44,-21-20-169,2-1 1,0-1-1,0 0 0,0-1 1,1 0-1,21 8 0,-27-13-174,0-1-1,0 0 0,1 0 1,-1 0-1,1-1 0,0 0 1,-1-1-1,1 0 0,-1 0 0,1-1 1,0 0-1,-1-1 0,14-4 1,-10 2-36,-1-1 1,-1-1 0,1 0 0,-1 0-1,0-1 1,0 0 0,14-14 0,58-67-1298,-63 66 1094,-1 0 0,-1-2-1,-1 0 1,-1 0 0,-2-2-1,0 1 1,-1-2 0,-2 0 0,-1 0-1,-1-1 1,-1 0 0,-1 0-1,-2 0 1,1-32 0,-4 10 377,-2 1 0,-15-93 0,11 114 513,-2 1 0,-1 0 1,-1 1-1,-1-1 0,-1 2 1,-22-38-1,30 58-238,0 0 0,1 0 0,-2 1 1,1-1-1,0 1 0,-1 0 0,0 0 0,0 0 0,0 0 0,-1 1 0,1-1 1,-1 1-1,0 0 0,-5-2 0,9 5-113,0-1 0,0 1 0,0 0 0,1 0 0,-1 0 1,0 0-1,0-1 0,0 1 0,0 0 0,1 1 0,-1-1 0,0 0 0,0 0 0,0 0 0,0 0 1,1 1-1,-1-1 0,0 0 0,0 1 0,0-1 0,1 0 0,-1 1 0,0-1 0,1 1 0,-1 0 0,0-1 1,1 1-1,-1-1 0,1 1 0,-1 0 0,0 1 0,-2 4 226,-1 0 1,1 1-1,1-1 0,-1 1 1,1 0-1,1 0 0,-1 0 1,0 10-1,-3 70 1265,5-67-1244,-1 74 302,4 1 1,4-1 0,5 0-1,3-1 1,5 0 0,37 105 0,-53-185-598,23 54 103,-24-62-143,0 0 1,0 0-1,0-1 0,1 1 1,-1-1-1,1 0 1,0 0-1,0 0 0,1 0 1,6 3-1,0-1-860,1-1 0,-1-1 0,1 0 0,0 0-1,0-1 1,21 2 0,16-3-6816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20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587 87 12139,'0'0'1976,"-109"-14"40,29-1-135,-8-1-1033,-5-2-544,-3 5-304,24 3-1808,24 10-3841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20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3 171 6433,'0'0'3720,"-1"-16"-2649,-1-52-22,2 65-909,0-1 0,0 1 0,1 0 0,-1 0 0,1 0-1,-1-1 1,1 1 0,0 0 0,0 0 0,0 0 0,1 0-1,-1 0 1,1 1 0,0-1 0,-1 0 0,1 1 0,0-1-1,1 1 1,-1-1 0,0 1 0,1 0 0,-1 0 0,1 0 0,0 1-1,-1-1 1,1 0 0,0 1 0,0 0 0,3-1 0,5-1 247,0 0 1,0 1-1,1 1 1,-1 0-1,0 1 1,12 0-1,-18 0-348,-1 0 0,0 1 0,0-1 0,1 1 0,-1 0 0,0 0 0,0 1 0,0-1 0,0 1 0,0 0 0,-1 0 0,1 0 0,0 0 0,-1 1 0,0-1 0,1 1 0,-1 0 0,0 0 0,0 0 0,-1 0 0,1 1 0,-1-1 0,1 1 0,-1-1 0,0 1-1,-1 0 1,1 0 0,-1 0 0,1 0 0,-1 0 0,-1 0 0,1 1 0,0 7 0,0 0-10,0 1-1,-2-1 1,1 1-1,-1-1 0,-1 1 1,0-1-1,-1 0 1,-1 0-1,0 0 1,-9 19-1,-8 6 47,-31 42 1,-13 20-2,62-93-36,0 0 0,0 0 0,1 0 0,-1 0 0,1 0 0,1 1-1,0-1 1,-1 1 0,2-1 0,-1 1 0,1-1 0,0 8 0,1-11-17,-1 0 0,1 0 0,0 0 1,0 0-1,0 0 0,0-1 1,0 1-1,0 0 0,1-1 0,-1 1 1,1 0-1,0-1 0,0 0 1,0 1-1,0-1 0,0 0 1,1 0-1,-1 0 0,1-1 0,-1 1 1,1 0-1,-1-1 0,1 0 1,0 0-1,0 1 0,0-2 0,3 2 1,10 1-248,0 0 0,31 0 0,14 2-6258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21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11987,'0'0'5769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14:22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 10426,'0'0'2771,"-2"17"-358,1-1-1789,-2 18 854,1 0 0,6 65 0,4-52-759,2 0-1,2-1 0,21 57 0,70 128 761,-3-48-512,-80-152-718,1-2 1,2-1 0,46 46 0,-53-60-168,0-2 0,0 0 1,2-1-1,-1 0 0,1-1 0,30 10 1,118 32-342,-83-29-174,-51-13-11,0 2 0,-2 1 1,36 20-1,31 31-3712,-48-26-1444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7:59.6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10600 765 3745,'0'0'4437,"-1"21"-2646,-10 278 2158,11-67-2075,2 380 934,26 1-1397,42 155-556,-13-171-578,51 444 16,40 545-10,-28 258-164,-75-1055-106,-14-200-1,12 230 5,16 245-8,24 21-9,-23-146-205,-34-495-248,13 115-127,-39-474-420,-32-84 302,8-3 708,0-1 0,-37-8-1,10 1 28,-64-5 423,0 5 1,-1 4-1,-229 21 0,-446 26 185,478-32-384,102-1-157,-666 44 147,289 28-159,-120 14-11,441-67 10,-567 49-58,-468-28 23,1055-47-65,-536 25 160,-41 38-177,692-55 34,105-7 12,-106 10 7,112-10-12,1 2-1,1 1 0,-1 0 1,-25 11-1,61-72 447,-2-13-429,-3-1 0,2-91-1,-12-143 61,-2 265-93,-47-554 16,40 521-17,-184-1061 192,187 1110-188,-177-787-3,35 172 65,-10-69 88,-123-618-23,227 1035-80,-327-1869 7,298 1496 12,19 123-38,-97-799 89,0 340-77,108 724-6,-106-483 3,110 569-40,-117-400-13,43 177 28,88 286-13,28 107-7,4 13-16,0-1-1,0 1 0,1 0 0,0 0 0,-1-11 0,2 16 15,-4-2-15,9-3 43,7-5 25,30-11-9,2 2 1,0 1-1,1 2 1,49-10 0,191-32 114,40 26 3,2 27-86,-3 0 30,164-25 21,126-4 60,-492 31-178,408-17 130,-3-28 15,240-62-114,333-43 96,-353 38-98,-201 27 58,-9 44-29,1 47-29,66 32 77,-1 36-54,-132-12-35,-405-52-11,454 34 26,-243-39-145,-277 19-64,11 689 39,-9-486-1638,-3-128-1671,1-33-3031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20:08:07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399 0 7178,'0'0'2192,"-24"3"-1517,1-1-511,8-2-100,1 2 0,-1-1 0,1 2 0,0 0 0,0 1 0,0 0 0,0 1 0,-17 9 0,3 1 1,1 1 0,-37 28 0,55-37 9,1 0 1,0 1-1,0-1 1,0 2-1,1-1 0,0 1 1,1 0-1,0 1 1,1-1-1,-7 15 1,11-22-37,1-1 0,-1 0 0,1 1 0,0-1 1,-1 1-1,1-1 0,0 1 0,0-1 0,0 0 0,0 1 1,0-1-1,0 1 0,0-1 0,0 1 0,1-1 1,-1 1-1,1-1 0,-1 0 0,1 1 0,-1-1 1,1 0-1,0 1 0,-1-1 0,1 0 0,0 0 1,0 0-1,0 1 0,0-1 0,0 0 0,0-1 1,1 1-1,-1 0 0,0 0 0,0 0 0,1-1 1,-1 1-1,0 0 0,1-1 0,-1 1 0,3-1 1,8 3-30,-1 0 1,1-2-1,0 1 1,16-1-1,0 1 61,49 7 132,0 4 1,-1 3-1,76 27 1,-121-32 80,-2 2 1,1 1-1,-2 1 0,29 21 1,-40-24-11,-1 0 0,0 2 1,-1 0-1,-1 1 1,0 0-1,-1 1 0,15 24 1,-20-26-46,0 1-1,-1-1 1,10 30 0,-15-38-178,0 0 0,-1 1 0,1-1 1,-1 1-1,-1-1 0,1 1 0,-1 0 0,0-1 0,-1 1 0,0 0 1,0-1-1,-2 8 0,2-11-48,-1 0-1,1 0 1,-1-1 0,0 1 0,0-1 0,0 1 0,0-1 0,0 0-1,0 0 1,-1 0 0,1 0 0,-1 0 0,1 0 0,-1-1-1,0 1 1,0-1 0,1 0 0,-7 2 0,-5 1-5,1-1 0,-27 3 1,14-2-68,-1-2 1,1-1 0,0-1 0,-1-2 0,1 0 0,0-2 0,0 0 0,0-2 0,-46-18 0,21 1-2061,-58-39 0,53 25-3107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C30FF-331A-8622-F2CA-934EE71B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9E66C2-028E-B1C6-0E3E-7ACBB570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590A3-6AF4-C034-85C9-CA4FD9DB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18958-E257-A75D-7953-E7A8EE07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91CB4-1A17-C10F-1CEB-B34108A4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9F8-80DD-E418-BA07-136EEC78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A23ED2-E665-E260-3978-DAC10541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5E55D-B79F-D0D0-7EFE-7338B15B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90D00-73D5-582F-D1CB-007800AD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B800A-6023-4F04-8199-E78CF9B9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4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0E0D9A-56CA-9235-91DF-57BF89CE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3B2534-F963-26B8-5E17-3098E532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CD6E6-C70D-BDF3-F85A-DC105B75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BE09D-8802-E547-29AD-BE06402E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5B815-95B9-3515-63F5-123D5711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1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72F08-E414-0467-6401-909ADCEF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92FA9-26AE-4891-C969-5EACC990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6636F-F584-29F6-2508-A08D7C95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AE2FAF-D222-40B3-0E91-77B6E54B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6939C-79D3-3F74-6598-C4EFD604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9F836-C9DB-56D6-087F-2151DFAF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751F70-D5CD-8DF3-2002-83E8E0F8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2DADB-3884-CDA8-3C07-6D361234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3A6CE-60EF-0108-8F3F-9187F36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70268-3F00-532C-C72B-438484F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82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E311D-4A46-9BCD-DECC-B9C94416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2917C-7498-2104-0C18-64FC8D4AA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59B674-3A9D-9B36-3FE9-87CCBD56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20034-1ECC-C027-5582-B22D902E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4FA24-B187-7897-08FB-CDB9F39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4D2CB-1205-AA9A-1661-CDD61FB8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33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0FFAE-C7B1-6042-454F-E0053BB7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8EC9F-61F9-505C-A89E-C70EE8D4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884DE2-986F-5E08-E846-10B322D4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E6671-144A-BCF8-6855-0EF4976D9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89BB37-E7F4-0299-D85A-E44DAD4FF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736281-145C-35F0-B7C8-C5D6436E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902F8A-8E13-6F49-954E-BDCC73B6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60A28-495F-94AE-380D-991418F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1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94E99-2C99-3099-1773-532C1B67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77B107-E921-45A5-A108-E05B72C0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43C290-3D7A-A195-007F-3A4CF01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802C5E-9D12-4BD1-C8FF-3F14FA90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10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C63386-09CA-C0E9-0D7F-CB5A024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3B208-F516-FD26-77BF-7B6E1058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F82CF-A135-2E43-2406-9ED7AC40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57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9F7FB-CE3C-7AD4-DEF3-9D994FD5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3C2ED-123D-94DC-9267-4C225482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0899AD-ED4E-58FC-1D36-3CD763C2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B5D5D8-475B-707E-317E-5E4420FA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C4162-08D6-3F31-A693-05C5C3EF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2D21-F1AC-1532-0BDF-BFCBD16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5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C929E-46FF-6891-874D-6EB3D326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B7086B-A71B-53F9-0377-EC239E278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A8942-45CA-3E68-13E2-F225EBE4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C70D5-A430-7628-E9DF-E37DB364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F875F5-E0D4-BE66-8492-B0C338E2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0E5E8-6E6F-F843-A37D-0D1B6F5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4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8F17B6-1631-04A3-0E18-BCCCB4D8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2591B9-516C-A683-0C9B-A31392DA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65B92-CA28-443A-E3C8-5E7F85A25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0FB21-4A80-4755-9B51-3056792EA9C0}" type="datetimeFigureOut">
              <a:rPr lang="de-CH" smtClean="0"/>
              <a:t>31.03.2024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329A6-FE41-16C8-4D72-85E51026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B2FEA-4285-B9D0-906C-8EB877A10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64F25-0469-43E7-9A91-48129A5278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384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image" Target="../media/image2.png"/><Relationship Id="rId61" Type="http://schemas.openxmlformats.org/officeDocument/2006/relationships/customXml" Target="../ink/ink30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1.png"/><Relationship Id="rId42" Type="http://schemas.openxmlformats.org/officeDocument/2006/relationships/customXml" Target="../ink/ink51.xml"/><Relationship Id="rId63" Type="http://schemas.openxmlformats.org/officeDocument/2006/relationships/image" Target="../media/image62.png"/><Relationship Id="rId84" Type="http://schemas.openxmlformats.org/officeDocument/2006/relationships/customXml" Target="../ink/ink72.xml"/><Relationship Id="rId16" Type="http://schemas.openxmlformats.org/officeDocument/2006/relationships/customXml" Target="../ink/ink38.xml"/><Relationship Id="rId107" Type="http://schemas.openxmlformats.org/officeDocument/2006/relationships/customXml" Target="../ink/ink84.xml"/><Relationship Id="rId11" Type="http://schemas.openxmlformats.org/officeDocument/2006/relationships/image" Target="../media/image36.png"/><Relationship Id="rId32" Type="http://schemas.openxmlformats.org/officeDocument/2006/relationships/customXml" Target="../ink/ink46.xml"/><Relationship Id="rId37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70.png"/><Relationship Id="rId102" Type="http://schemas.openxmlformats.org/officeDocument/2006/relationships/image" Target="../media/image81.png"/><Relationship Id="rId123" Type="http://schemas.openxmlformats.org/officeDocument/2006/relationships/image" Target="../media/image91.png"/><Relationship Id="rId128" Type="http://schemas.openxmlformats.org/officeDocument/2006/relationships/customXml" Target="../ink/ink95.xml"/><Relationship Id="rId5" Type="http://schemas.openxmlformats.org/officeDocument/2006/relationships/image" Target="../media/image33.png"/><Relationship Id="rId90" Type="http://schemas.openxmlformats.org/officeDocument/2006/relationships/customXml" Target="../ink/ink75.xml"/><Relationship Id="rId95" Type="http://schemas.openxmlformats.org/officeDocument/2006/relationships/customXml" Target="../ink/ink78.xml"/><Relationship Id="rId22" Type="http://schemas.openxmlformats.org/officeDocument/2006/relationships/customXml" Target="../ink/ink41.xml"/><Relationship Id="rId27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5.png"/><Relationship Id="rId113" Type="http://schemas.openxmlformats.org/officeDocument/2006/relationships/image" Target="../media/image86.png"/><Relationship Id="rId118" Type="http://schemas.openxmlformats.org/officeDocument/2006/relationships/customXml" Target="../ink/ink90.xml"/><Relationship Id="rId80" Type="http://schemas.openxmlformats.org/officeDocument/2006/relationships/customXml" Target="../ink/ink70.xml"/><Relationship Id="rId85" Type="http://schemas.openxmlformats.org/officeDocument/2006/relationships/image" Target="../media/image73.png"/><Relationship Id="rId12" Type="http://schemas.openxmlformats.org/officeDocument/2006/relationships/customXml" Target="../ink/ink36.xml"/><Relationship Id="rId17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customXml" Target="../ink/ink49.xml"/><Relationship Id="rId59" Type="http://schemas.openxmlformats.org/officeDocument/2006/relationships/image" Target="../media/image60.png"/><Relationship Id="rId103" Type="http://schemas.openxmlformats.org/officeDocument/2006/relationships/customXml" Target="../ink/ink82.xml"/><Relationship Id="rId108" Type="http://schemas.openxmlformats.org/officeDocument/2006/relationships/image" Target="../media/image84.png"/><Relationship Id="rId124" Type="http://schemas.openxmlformats.org/officeDocument/2006/relationships/customXml" Target="../ink/ink93.xml"/><Relationship Id="rId129" Type="http://schemas.openxmlformats.org/officeDocument/2006/relationships/image" Target="../media/image94.png"/><Relationship Id="rId54" Type="http://schemas.openxmlformats.org/officeDocument/2006/relationships/customXml" Target="../ink/ink57.xml"/><Relationship Id="rId70" Type="http://schemas.openxmlformats.org/officeDocument/2006/relationships/customXml" Target="../ink/ink65.xml"/><Relationship Id="rId75" Type="http://schemas.openxmlformats.org/officeDocument/2006/relationships/image" Target="../media/image68.png"/><Relationship Id="rId91" Type="http://schemas.openxmlformats.org/officeDocument/2006/relationships/image" Target="../media/image76.png"/><Relationship Id="rId9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23" Type="http://schemas.openxmlformats.org/officeDocument/2006/relationships/image" Target="../media/image42.png"/><Relationship Id="rId28" Type="http://schemas.openxmlformats.org/officeDocument/2006/relationships/customXml" Target="../ink/ink44.xml"/><Relationship Id="rId49" Type="http://schemas.openxmlformats.org/officeDocument/2006/relationships/image" Target="../media/image55.png"/><Relationship Id="rId114" Type="http://schemas.openxmlformats.org/officeDocument/2006/relationships/customXml" Target="../ink/ink88.xml"/><Relationship Id="rId119" Type="http://schemas.openxmlformats.org/officeDocument/2006/relationships/image" Target="../media/image89.png"/><Relationship Id="rId44" Type="http://schemas.openxmlformats.org/officeDocument/2006/relationships/customXml" Target="../ink/ink52.xml"/><Relationship Id="rId60" Type="http://schemas.openxmlformats.org/officeDocument/2006/relationships/customXml" Target="../ink/ink60.xml"/><Relationship Id="rId65" Type="http://schemas.openxmlformats.org/officeDocument/2006/relationships/image" Target="../media/image63.png"/><Relationship Id="rId81" Type="http://schemas.openxmlformats.org/officeDocument/2006/relationships/image" Target="../media/image71.png"/><Relationship Id="rId86" Type="http://schemas.openxmlformats.org/officeDocument/2006/relationships/customXml" Target="../ink/ink73.xml"/><Relationship Id="rId130" Type="http://schemas.openxmlformats.org/officeDocument/2006/relationships/customXml" Target="../ink/ink96.xml"/><Relationship Id="rId13" Type="http://schemas.openxmlformats.org/officeDocument/2006/relationships/image" Target="../media/image37.png"/><Relationship Id="rId18" Type="http://schemas.openxmlformats.org/officeDocument/2006/relationships/customXml" Target="../ink/ink39.xml"/><Relationship Id="rId39" Type="http://schemas.openxmlformats.org/officeDocument/2006/relationships/image" Target="../media/image50.png"/><Relationship Id="rId109" Type="http://schemas.openxmlformats.org/officeDocument/2006/relationships/customXml" Target="../ink/ink85.xml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8.png"/><Relationship Id="rId76" Type="http://schemas.openxmlformats.org/officeDocument/2006/relationships/customXml" Target="../ink/ink68.xml"/><Relationship Id="rId97" Type="http://schemas.openxmlformats.org/officeDocument/2006/relationships/customXml" Target="../ink/ink79.xml"/><Relationship Id="rId104" Type="http://schemas.openxmlformats.org/officeDocument/2006/relationships/image" Target="../media/image82.png"/><Relationship Id="rId120" Type="http://schemas.openxmlformats.org/officeDocument/2006/relationships/customXml" Target="../ink/ink91.xml"/><Relationship Id="rId125" Type="http://schemas.openxmlformats.org/officeDocument/2006/relationships/image" Target="../media/image92.png"/><Relationship Id="rId7" Type="http://schemas.openxmlformats.org/officeDocument/2006/relationships/image" Target="../media/image34.png"/><Relationship Id="rId71" Type="http://schemas.openxmlformats.org/officeDocument/2006/relationships/image" Target="../media/image66.png"/><Relationship Id="rId92" Type="http://schemas.openxmlformats.org/officeDocument/2006/relationships/customXml" Target="../ink/ink76.xml"/><Relationship Id="rId2" Type="http://schemas.openxmlformats.org/officeDocument/2006/relationships/customXml" Target="../ink/ink31.xml"/><Relationship Id="rId29" Type="http://schemas.openxmlformats.org/officeDocument/2006/relationships/image" Target="../media/image45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3.png"/><Relationship Id="rId66" Type="http://schemas.openxmlformats.org/officeDocument/2006/relationships/customXml" Target="../ink/ink63.xml"/><Relationship Id="rId87" Type="http://schemas.openxmlformats.org/officeDocument/2006/relationships/image" Target="../media/image74.png"/><Relationship Id="rId110" Type="http://schemas.openxmlformats.org/officeDocument/2006/relationships/image" Target="../media/image85.png"/><Relationship Id="rId115" Type="http://schemas.openxmlformats.org/officeDocument/2006/relationships/image" Target="../media/image87.png"/><Relationship Id="rId131" Type="http://schemas.openxmlformats.org/officeDocument/2006/relationships/customXml" Target="../ink/ink97.xml"/><Relationship Id="rId61" Type="http://schemas.openxmlformats.org/officeDocument/2006/relationships/image" Target="../media/image61.png"/><Relationship Id="rId82" Type="http://schemas.openxmlformats.org/officeDocument/2006/relationships/customXml" Target="../ink/ink71.xml"/><Relationship Id="rId19" Type="http://schemas.openxmlformats.org/officeDocument/2006/relationships/image" Target="../media/image40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8.png"/><Relationship Id="rId56" Type="http://schemas.openxmlformats.org/officeDocument/2006/relationships/customXml" Target="../ink/ink58.xml"/><Relationship Id="rId77" Type="http://schemas.openxmlformats.org/officeDocument/2006/relationships/image" Target="../media/image69.png"/><Relationship Id="rId100" Type="http://schemas.openxmlformats.org/officeDocument/2006/relationships/image" Target="../media/image80.png"/><Relationship Id="rId105" Type="http://schemas.openxmlformats.org/officeDocument/2006/relationships/customXml" Target="../ink/ink83.xml"/><Relationship Id="rId126" Type="http://schemas.openxmlformats.org/officeDocument/2006/relationships/customXml" Target="../ink/ink94.xml"/><Relationship Id="rId8" Type="http://schemas.openxmlformats.org/officeDocument/2006/relationships/customXml" Target="../ink/ink34.xml"/><Relationship Id="rId51" Type="http://schemas.openxmlformats.org/officeDocument/2006/relationships/image" Target="../media/image56.png"/><Relationship Id="rId72" Type="http://schemas.openxmlformats.org/officeDocument/2006/relationships/customXml" Target="../ink/ink66.xml"/><Relationship Id="rId93" Type="http://schemas.openxmlformats.org/officeDocument/2006/relationships/image" Target="../media/image77.png"/><Relationship Id="rId98" Type="http://schemas.openxmlformats.org/officeDocument/2006/relationships/image" Target="../media/image79.png"/><Relationship Id="rId121" Type="http://schemas.openxmlformats.org/officeDocument/2006/relationships/image" Target="../media/image90.png"/><Relationship Id="rId3" Type="http://schemas.openxmlformats.org/officeDocument/2006/relationships/image" Target="../media/image32.png"/><Relationship Id="rId25" Type="http://schemas.openxmlformats.org/officeDocument/2006/relationships/image" Target="../media/image43.png"/><Relationship Id="rId46" Type="http://schemas.openxmlformats.org/officeDocument/2006/relationships/customXml" Target="../ink/ink53.xml"/><Relationship Id="rId67" Type="http://schemas.openxmlformats.org/officeDocument/2006/relationships/image" Target="../media/image64.png"/><Relationship Id="rId116" Type="http://schemas.openxmlformats.org/officeDocument/2006/relationships/customXml" Target="../ink/ink89.xml"/><Relationship Id="rId20" Type="http://schemas.openxmlformats.org/officeDocument/2006/relationships/customXml" Target="../ink/ink40.xml"/><Relationship Id="rId41" Type="http://schemas.openxmlformats.org/officeDocument/2006/relationships/image" Target="../media/image51.png"/><Relationship Id="rId62" Type="http://schemas.openxmlformats.org/officeDocument/2006/relationships/customXml" Target="../ink/ink61.xml"/><Relationship Id="rId83" Type="http://schemas.openxmlformats.org/officeDocument/2006/relationships/image" Target="../media/image72.png"/><Relationship Id="rId88" Type="http://schemas.openxmlformats.org/officeDocument/2006/relationships/customXml" Target="../ink/ink74.xml"/><Relationship Id="rId111" Type="http://schemas.openxmlformats.org/officeDocument/2006/relationships/customXml" Target="../ink/ink86.xml"/><Relationship Id="rId132" Type="http://schemas.openxmlformats.org/officeDocument/2006/relationships/image" Target="../media/image95.png"/><Relationship Id="rId15" Type="http://schemas.openxmlformats.org/officeDocument/2006/relationships/image" Target="../media/image38.png"/><Relationship Id="rId36" Type="http://schemas.openxmlformats.org/officeDocument/2006/relationships/customXml" Target="../ink/ink48.xml"/><Relationship Id="rId57" Type="http://schemas.openxmlformats.org/officeDocument/2006/relationships/image" Target="../media/image59.png"/><Relationship Id="rId106" Type="http://schemas.openxmlformats.org/officeDocument/2006/relationships/image" Target="../media/image83.png"/><Relationship Id="rId127" Type="http://schemas.openxmlformats.org/officeDocument/2006/relationships/image" Target="../media/image93.png"/><Relationship Id="rId10" Type="http://schemas.openxmlformats.org/officeDocument/2006/relationships/customXml" Target="../ink/ink35.xml"/><Relationship Id="rId31" Type="http://schemas.openxmlformats.org/officeDocument/2006/relationships/image" Target="../media/image46.png"/><Relationship Id="rId52" Type="http://schemas.openxmlformats.org/officeDocument/2006/relationships/customXml" Target="../ink/ink56.xml"/><Relationship Id="rId73" Type="http://schemas.openxmlformats.org/officeDocument/2006/relationships/image" Target="../media/image67.png"/><Relationship Id="rId78" Type="http://schemas.openxmlformats.org/officeDocument/2006/relationships/customXml" Target="../ink/ink69.xml"/><Relationship Id="rId94" Type="http://schemas.openxmlformats.org/officeDocument/2006/relationships/customXml" Target="../ink/ink77.xml"/><Relationship Id="rId99" Type="http://schemas.openxmlformats.org/officeDocument/2006/relationships/customXml" Target="../ink/ink80.xml"/><Relationship Id="rId101" Type="http://schemas.openxmlformats.org/officeDocument/2006/relationships/customXml" Target="../ink/ink81.xml"/><Relationship Id="rId122" Type="http://schemas.openxmlformats.org/officeDocument/2006/relationships/customXml" Target="../ink/ink92.xml"/><Relationship Id="rId4" Type="http://schemas.openxmlformats.org/officeDocument/2006/relationships/customXml" Target="../ink/ink32.xml"/><Relationship Id="rId9" Type="http://schemas.openxmlformats.org/officeDocument/2006/relationships/image" Target="../media/image35.png"/><Relationship Id="rId26" Type="http://schemas.openxmlformats.org/officeDocument/2006/relationships/customXml" Target="../ink/ink43.xml"/><Relationship Id="rId47" Type="http://schemas.openxmlformats.org/officeDocument/2006/relationships/image" Target="../media/image54.png"/><Relationship Id="rId68" Type="http://schemas.openxmlformats.org/officeDocument/2006/relationships/customXml" Target="../ink/ink64.xml"/><Relationship Id="rId89" Type="http://schemas.openxmlformats.org/officeDocument/2006/relationships/image" Target="../media/image75.png"/><Relationship Id="rId112" Type="http://schemas.openxmlformats.org/officeDocument/2006/relationships/customXml" Target="../ink/ink87.xml"/><Relationship Id="rId13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21" Type="http://schemas.openxmlformats.org/officeDocument/2006/relationships/image" Target="../media/image105.png"/><Relationship Id="rId42" Type="http://schemas.openxmlformats.org/officeDocument/2006/relationships/customXml" Target="../ink/ink118.xml"/><Relationship Id="rId47" Type="http://schemas.openxmlformats.org/officeDocument/2006/relationships/image" Target="../media/image118.png"/><Relationship Id="rId63" Type="http://schemas.openxmlformats.org/officeDocument/2006/relationships/image" Target="../media/image125.png"/><Relationship Id="rId68" Type="http://schemas.openxmlformats.org/officeDocument/2006/relationships/customXml" Target="../ink/ink131.xml"/><Relationship Id="rId7" Type="http://schemas.openxmlformats.org/officeDocument/2006/relationships/image" Target="../media/image98.png"/><Relationship Id="rId71" Type="http://schemas.openxmlformats.org/officeDocument/2006/relationships/image" Target="../media/image129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9" Type="http://schemas.openxmlformats.org/officeDocument/2006/relationships/image" Target="../media/image109.png"/><Relationship Id="rId11" Type="http://schemas.openxmlformats.org/officeDocument/2006/relationships/image" Target="../media/image100.png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113.png"/><Relationship Id="rId40" Type="http://schemas.openxmlformats.org/officeDocument/2006/relationships/customXml" Target="../ink/ink117.xml"/><Relationship Id="rId45" Type="http://schemas.openxmlformats.org/officeDocument/2006/relationships/image" Target="../media/image117.png"/><Relationship Id="rId53" Type="http://schemas.openxmlformats.org/officeDocument/2006/relationships/image" Target="../media/image69.png"/><Relationship Id="rId58" Type="http://schemas.openxmlformats.org/officeDocument/2006/relationships/customXml" Target="../ink/ink126.xml"/><Relationship Id="rId66" Type="http://schemas.openxmlformats.org/officeDocument/2006/relationships/customXml" Target="../ink/ink130.xml"/><Relationship Id="rId5" Type="http://schemas.openxmlformats.org/officeDocument/2006/relationships/image" Target="../media/image97.png"/><Relationship Id="rId61" Type="http://schemas.openxmlformats.org/officeDocument/2006/relationships/image" Target="../media/image124.png"/><Relationship Id="rId19" Type="http://schemas.openxmlformats.org/officeDocument/2006/relationships/image" Target="../media/image104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08.png"/><Relationship Id="rId30" Type="http://schemas.openxmlformats.org/officeDocument/2006/relationships/customXml" Target="../ink/ink112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21.xml"/><Relationship Id="rId56" Type="http://schemas.openxmlformats.org/officeDocument/2006/relationships/customXml" Target="../ink/ink125.xml"/><Relationship Id="rId64" Type="http://schemas.openxmlformats.org/officeDocument/2006/relationships/customXml" Target="../ink/ink129.xml"/><Relationship Id="rId69" Type="http://schemas.openxmlformats.org/officeDocument/2006/relationships/image" Target="../media/image128.png"/><Relationship Id="rId8" Type="http://schemas.openxmlformats.org/officeDocument/2006/relationships/customXml" Target="../ink/ink101.xml"/><Relationship Id="rId51" Type="http://schemas.openxmlformats.org/officeDocument/2006/relationships/image" Target="../media/image120.png"/><Relationship Id="rId3" Type="http://schemas.openxmlformats.org/officeDocument/2006/relationships/image" Target="../media/image96.png"/><Relationship Id="rId12" Type="http://schemas.openxmlformats.org/officeDocument/2006/relationships/customXml" Target="../ink/ink103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116.xml"/><Relationship Id="rId46" Type="http://schemas.openxmlformats.org/officeDocument/2006/relationships/customXml" Target="../ink/ink120.xml"/><Relationship Id="rId59" Type="http://schemas.openxmlformats.org/officeDocument/2006/relationships/image" Target="../media/image123.png"/><Relationship Id="rId67" Type="http://schemas.openxmlformats.org/officeDocument/2006/relationships/image" Target="../media/image127.png"/><Relationship Id="rId20" Type="http://schemas.openxmlformats.org/officeDocument/2006/relationships/customXml" Target="../ink/ink107.xml"/><Relationship Id="rId41" Type="http://schemas.openxmlformats.org/officeDocument/2006/relationships/image" Target="../media/image115.png"/><Relationship Id="rId54" Type="http://schemas.openxmlformats.org/officeDocument/2006/relationships/customXml" Target="../ink/ink124.xml"/><Relationship Id="rId62" Type="http://schemas.openxmlformats.org/officeDocument/2006/relationships/customXml" Target="../ink/ink128.xml"/><Relationship Id="rId70" Type="http://schemas.openxmlformats.org/officeDocument/2006/relationships/customXml" Target="../ink/ink1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49" Type="http://schemas.openxmlformats.org/officeDocument/2006/relationships/image" Target="../media/image119.png"/><Relationship Id="rId57" Type="http://schemas.openxmlformats.org/officeDocument/2006/relationships/image" Target="../media/image122.png"/><Relationship Id="rId10" Type="http://schemas.openxmlformats.org/officeDocument/2006/relationships/customXml" Target="../ink/ink102.xml"/><Relationship Id="rId31" Type="http://schemas.openxmlformats.org/officeDocument/2006/relationships/image" Target="../media/image110.png"/><Relationship Id="rId44" Type="http://schemas.openxmlformats.org/officeDocument/2006/relationships/customXml" Target="../ink/ink119.xml"/><Relationship Id="rId52" Type="http://schemas.openxmlformats.org/officeDocument/2006/relationships/customXml" Target="../ink/ink123.xml"/><Relationship Id="rId60" Type="http://schemas.openxmlformats.org/officeDocument/2006/relationships/customXml" Target="../ink/ink127.xml"/><Relationship Id="rId65" Type="http://schemas.openxmlformats.org/officeDocument/2006/relationships/image" Target="../media/image126.png"/><Relationship Id="rId4" Type="http://schemas.openxmlformats.org/officeDocument/2006/relationships/customXml" Target="../ink/ink99.xml"/><Relationship Id="rId9" Type="http://schemas.openxmlformats.org/officeDocument/2006/relationships/image" Target="../media/image99.png"/><Relationship Id="rId13" Type="http://schemas.openxmlformats.org/officeDocument/2006/relationships/image" Target="../media/image101.png"/><Relationship Id="rId18" Type="http://schemas.openxmlformats.org/officeDocument/2006/relationships/customXml" Target="../ink/ink106.xml"/><Relationship Id="rId39" Type="http://schemas.openxmlformats.org/officeDocument/2006/relationships/image" Target="../media/image114.png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21" Type="http://schemas.openxmlformats.org/officeDocument/2006/relationships/image" Target="../media/image139.png"/><Relationship Id="rId42" Type="http://schemas.openxmlformats.org/officeDocument/2006/relationships/customXml" Target="../ink/ink153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66.xml"/><Relationship Id="rId16" Type="http://schemas.openxmlformats.org/officeDocument/2006/relationships/customXml" Target="../ink/ink140.xml"/><Relationship Id="rId11" Type="http://schemas.openxmlformats.org/officeDocument/2006/relationships/image" Target="../media/image134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47.png"/><Relationship Id="rId40" Type="http://schemas.openxmlformats.org/officeDocument/2006/relationships/customXml" Target="../ink/ink152.xml"/><Relationship Id="rId45" Type="http://schemas.openxmlformats.org/officeDocument/2006/relationships/image" Target="../media/image151.png"/><Relationship Id="rId53" Type="http://schemas.openxmlformats.org/officeDocument/2006/relationships/image" Target="../media/image155.png"/><Relationship Id="rId58" Type="http://schemas.openxmlformats.org/officeDocument/2006/relationships/customXml" Target="../ink/ink161.xml"/><Relationship Id="rId66" Type="http://schemas.openxmlformats.org/officeDocument/2006/relationships/customXml" Target="../ink/ink165.xml"/><Relationship Id="rId74" Type="http://schemas.openxmlformats.org/officeDocument/2006/relationships/customXml" Target="../ink/ink169.xml"/><Relationship Id="rId5" Type="http://schemas.openxmlformats.org/officeDocument/2006/relationships/image" Target="../media/image131.png"/><Relationship Id="rId61" Type="http://schemas.openxmlformats.org/officeDocument/2006/relationships/image" Target="../media/image159.png"/><Relationship Id="rId19" Type="http://schemas.openxmlformats.org/officeDocument/2006/relationships/image" Target="../media/image138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2.png"/><Relationship Id="rId30" Type="http://schemas.openxmlformats.org/officeDocument/2006/relationships/customXml" Target="../ink/ink147.xml"/><Relationship Id="rId35" Type="http://schemas.openxmlformats.org/officeDocument/2006/relationships/image" Target="../media/image146.png"/><Relationship Id="rId43" Type="http://schemas.openxmlformats.org/officeDocument/2006/relationships/image" Target="../media/image150.png"/><Relationship Id="rId48" Type="http://schemas.openxmlformats.org/officeDocument/2006/relationships/customXml" Target="../ink/ink156.xml"/><Relationship Id="rId56" Type="http://schemas.openxmlformats.org/officeDocument/2006/relationships/customXml" Target="../ink/ink160.xml"/><Relationship Id="rId64" Type="http://schemas.openxmlformats.org/officeDocument/2006/relationships/customXml" Target="../ink/ink164.xml"/><Relationship Id="rId69" Type="http://schemas.openxmlformats.org/officeDocument/2006/relationships/image" Target="../media/image163.png"/><Relationship Id="rId77" Type="http://schemas.openxmlformats.org/officeDocument/2006/relationships/image" Target="../media/image167.png"/><Relationship Id="rId8" Type="http://schemas.openxmlformats.org/officeDocument/2006/relationships/customXml" Target="../ink/ink136.xml"/><Relationship Id="rId51" Type="http://schemas.openxmlformats.org/officeDocument/2006/relationships/image" Target="../media/image154.png"/><Relationship Id="rId72" Type="http://schemas.openxmlformats.org/officeDocument/2006/relationships/customXml" Target="../ink/ink168.xml"/><Relationship Id="rId3" Type="http://schemas.openxmlformats.org/officeDocument/2006/relationships/image" Target="../media/image130.png"/><Relationship Id="rId12" Type="http://schemas.openxmlformats.org/officeDocument/2006/relationships/customXml" Target="../ink/ink138.xml"/><Relationship Id="rId17" Type="http://schemas.openxmlformats.org/officeDocument/2006/relationships/image" Target="../media/image137.png"/><Relationship Id="rId25" Type="http://schemas.openxmlformats.org/officeDocument/2006/relationships/image" Target="../media/image141.png"/><Relationship Id="rId33" Type="http://schemas.openxmlformats.org/officeDocument/2006/relationships/image" Target="../media/image145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59" Type="http://schemas.openxmlformats.org/officeDocument/2006/relationships/image" Target="../media/image158.png"/><Relationship Id="rId67" Type="http://schemas.openxmlformats.org/officeDocument/2006/relationships/image" Target="../media/image162.png"/><Relationship Id="rId20" Type="http://schemas.openxmlformats.org/officeDocument/2006/relationships/customXml" Target="../ink/ink142.xml"/><Relationship Id="rId41" Type="http://schemas.openxmlformats.org/officeDocument/2006/relationships/image" Target="../media/image149.png"/><Relationship Id="rId54" Type="http://schemas.openxmlformats.org/officeDocument/2006/relationships/customXml" Target="../ink/ink159.xml"/><Relationship Id="rId62" Type="http://schemas.openxmlformats.org/officeDocument/2006/relationships/customXml" Target="../ink/ink163.xml"/><Relationship Id="rId70" Type="http://schemas.openxmlformats.org/officeDocument/2006/relationships/customXml" Target="../ink/ink167.xml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5" Type="http://schemas.openxmlformats.org/officeDocument/2006/relationships/image" Target="../media/image136.png"/><Relationship Id="rId23" Type="http://schemas.openxmlformats.org/officeDocument/2006/relationships/image" Target="../media/image14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" Type="http://schemas.openxmlformats.org/officeDocument/2006/relationships/customXml" Target="../ink/ink137.xml"/><Relationship Id="rId31" Type="http://schemas.openxmlformats.org/officeDocument/2006/relationships/image" Target="../media/image144.png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60" Type="http://schemas.openxmlformats.org/officeDocument/2006/relationships/customXml" Target="../ink/ink162.xml"/><Relationship Id="rId65" Type="http://schemas.openxmlformats.org/officeDocument/2006/relationships/image" Target="../media/image161.png"/><Relationship Id="rId73" Type="http://schemas.openxmlformats.org/officeDocument/2006/relationships/image" Target="../media/image165.png"/><Relationship Id="rId4" Type="http://schemas.openxmlformats.org/officeDocument/2006/relationships/customXml" Target="../ink/ink134.xml"/><Relationship Id="rId9" Type="http://schemas.openxmlformats.org/officeDocument/2006/relationships/image" Target="../media/image133.png"/><Relationship Id="rId13" Type="http://schemas.openxmlformats.org/officeDocument/2006/relationships/image" Target="../media/image135.png"/><Relationship Id="rId18" Type="http://schemas.openxmlformats.org/officeDocument/2006/relationships/customXml" Target="../ink/ink141.xml"/><Relationship Id="rId39" Type="http://schemas.openxmlformats.org/officeDocument/2006/relationships/image" Target="../media/image148.png"/><Relationship Id="rId34" Type="http://schemas.openxmlformats.org/officeDocument/2006/relationships/customXml" Target="../ink/ink149.xml"/><Relationship Id="rId50" Type="http://schemas.openxmlformats.org/officeDocument/2006/relationships/customXml" Target="../ink/ink157.xml"/><Relationship Id="rId55" Type="http://schemas.openxmlformats.org/officeDocument/2006/relationships/image" Target="../media/image156.png"/><Relationship Id="rId76" Type="http://schemas.openxmlformats.org/officeDocument/2006/relationships/customXml" Target="../ink/ink170.xml"/><Relationship Id="rId7" Type="http://schemas.openxmlformats.org/officeDocument/2006/relationships/image" Target="../media/image132.png"/><Relationship Id="rId71" Type="http://schemas.openxmlformats.org/officeDocument/2006/relationships/image" Target="../media/image164.png"/><Relationship Id="rId2" Type="http://schemas.openxmlformats.org/officeDocument/2006/relationships/customXml" Target="../ink/ink133.xml"/><Relationship Id="rId29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.xml"/><Relationship Id="rId21" Type="http://schemas.openxmlformats.org/officeDocument/2006/relationships/image" Target="../media/image176.png"/><Relationship Id="rId42" Type="http://schemas.openxmlformats.org/officeDocument/2006/relationships/image" Target="../media/image186.png"/><Relationship Id="rId47" Type="http://schemas.openxmlformats.org/officeDocument/2006/relationships/customXml" Target="../ink/ink194.xml"/><Relationship Id="rId63" Type="http://schemas.openxmlformats.org/officeDocument/2006/relationships/image" Target="../media/image196.png"/><Relationship Id="rId68" Type="http://schemas.openxmlformats.org/officeDocument/2006/relationships/customXml" Target="../ink/ink204.xml"/><Relationship Id="rId84" Type="http://schemas.openxmlformats.org/officeDocument/2006/relationships/customXml" Target="../ink/ink212.xml"/><Relationship Id="rId89" Type="http://schemas.openxmlformats.org/officeDocument/2006/relationships/image" Target="../media/image209.png"/><Relationship Id="rId16" Type="http://schemas.openxmlformats.org/officeDocument/2006/relationships/customXml" Target="../ink/ink178.xml"/><Relationship Id="rId11" Type="http://schemas.openxmlformats.org/officeDocument/2006/relationships/image" Target="../media/image172.png"/><Relationship Id="rId32" Type="http://schemas.openxmlformats.org/officeDocument/2006/relationships/customXml" Target="../ink/ink186.xml"/><Relationship Id="rId37" Type="http://schemas.openxmlformats.org/officeDocument/2006/relationships/customXml" Target="../ink/ink189.xml"/><Relationship Id="rId53" Type="http://schemas.openxmlformats.org/officeDocument/2006/relationships/customXml" Target="../ink/ink197.xml"/><Relationship Id="rId58" Type="http://schemas.openxmlformats.org/officeDocument/2006/relationships/customXml" Target="../ink/ink199.xml"/><Relationship Id="rId74" Type="http://schemas.openxmlformats.org/officeDocument/2006/relationships/customXml" Target="../ink/ink207.xml"/><Relationship Id="rId79" Type="http://schemas.openxmlformats.org/officeDocument/2006/relationships/image" Target="../media/image204.png"/><Relationship Id="rId5" Type="http://schemas.openxmlformats.org/officeDocument/2006/relationships/image" Target="../media/image169.png"/><Relationship Id="rId90" Type="http://schemas.openxmlformats.org/officeDocument/2006/relationships/customXml" Target="../ink/ink215.xml"/><Relationship Id="rId95" Type="http://schemas.openxmlformats.org/officeDocument/2006/relationships/customXml" Target="../ink/ink218.xml"/><Relationship Id="rId22" Type="http://schemas.openxmlformats.org/officeDocument/2006/relationships/customXml" Target="../ink/ink181.xml"/><Relationship Id="rId27" Type="http://schemas.openxmlformats.org/officeDocument/2006/relationships/image" Target="../media/image179.png"/><Relationship Id="rId43" Type="http://schemas.openxmlformats.org/officeDocument/2006/relationships/customXml" Target="../ink/ink192.xml"/><Relationship Id="rId48" Type="http://schemas.openxmlformats.org/officeDocument/2006/relationships/image" Target="../media/image189.png"/><Relationship Id="rId64" Type="http://schemas.openxmlformats.org/officeDocument/2006/relationships/customXml" Target="../ink/ink202.xml"/><Relationship Id="rId69" Type="http://schemas.openxmlformats.org/officeDocument/2006/relationships/image" Target="../media/image199.png"/><Relationship Id="rId80" Type="http://schemas.openxmlformats.org/officeDocument/2006/relationships/customXml" Target="../ink/ink210.xml"/><Relationship Id="rId85" Type="http://schemas.openxmlformats.org/officeDocument/2006/relationships/image" Target="../media/image207.png"/><Relationship Id="rId3" Type="http://schemas.openxmlformats.org/officeDocument/2006/relationships/image" Target="../media/image168.png"/><Relationship Id="rId12" Type="http://schemas.openxmlformats.org/officeDocument/2006/relationships/customXml" Target="../ink/ink176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image" Target="../media/image184.png"/><Relationship Id="rId46" Type="http://schemas.openxmlformats.org/officeDocument/2006/relationships/image" Target="../media/image188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20" Type="http://schemas.openxmlformats.org/officeDocument/2006/relationships/customXml" Target="../ink/ink180.xml"/><Relationship Id="rId41" Type="http://schemas.openxmlformats.org/officeDocument/2006/relationships/customXml" Target="../ink/ink191.xml"/><Relationship Id="rId54" Type="http://schemas.openxmlformats.org/officeDocument/2006/relationships/image" Target="../media/image192.png"/><Relationship Id="rId62" Type="http://schemas.openxmlformats.org/officeDocument/2006/relationships/customXml" Target="../ink/ink201.xml"/><Relationship Id="rId70" Type="http://schemas.openxmlformats.org/officeDocument/2006/relationships/customXml" Target="../ink/ink205.xml"/><Relationship Id="rId75" Type="http://schemas.openxmlformats.org/officeDocument/2006/relationships/image" Target="../media/image202.png"/><Relationship Id="rId83" Type="http://schemas.openxmlformats.org/officeDocument/2006/relationships/image" Target="../media/image206.png"/><Relationship Id="rId88" Type="http://schemas.openxmlformats.org/officeDocument/2006/relationships/customXml" Target="../ink/ink214.xml"/><Relationship Id="rId91" Type="http://schemas.openxmlformats.org/officeDocument/2006/relationships/image" Target="../media/image210.png"/><Relationship Id="rId96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3.xml"/><Relationship Id="rId15" Type="http://schemas.openxmlformats.org/officeDocument/2006/relationships/image" Target="../media/image69.png"/><Relationship Id="rId23" Type="http://schemas.openxmlformats.org/officeDocument/2006/relationships/image" Target="../media/image177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customXml" Target="../ink/ink195.xml"/><Relationship Id="rId57" Type="http://schemas.openxmlformats.org/officeDocument/2006/relationships/image" Target="../media/image193.png"/><Relationship Id="rId10" Type="http://schemas.openxmlformats.org/officeDocument/2006/relationships/customXml" Target="../ink/ink175.xml"/><Relationship Id="rId31" Type="http://schemas.openxmlformats.org/officeDocument/2006/relationships/image" Target="../media/image181.png"/><Relationship Id="rId44" Type="http://schemas.openxmlformats.org/officeDocument/2006/relationships/image" Target="../media/image187.png"/><Relationship Id="rId52" Type="http://schemas.openxmlformats.org/officeDocument/2006/relationships/image" Target="../media/image191.png"/><Relationship Id="rId60" Type="http://schemas.openxmlformats.org/officeDocument/2006/relationships/customXml" Target="../ink/ink200.xml"/><Relationship Id="rId65" Type="http://schemas.openxmlformats.org/officeDocument/2006/relationships/image" Target="../media/image197.png"/><Relationship Id="rId73" Type="http://schemas.openxmlformats.org/officeDocument/2006/relationships/image" Target="../media/image201.png"/><Relationship Id="rId78" Type="http://schemas.openxmlformats.org/officeDocument/2006/relationships/customXml" Target="../ink/ink209.xml"/><Relationship Id="rId81" Type="http://schemas.openxmlformats.org/officeDocument/2006/relationships/image" Target="../media/image205.png"/><Relationship Id="rId86" Type="http://schemas.openxmlformats.org/officeDocument/2006/relationships/customXml" Target="../ink/ink213.xml"/><Relationship Id="rId94" Type="http://schemas.openxmlformats.org/officeDocument/2006/relationships/customXml" Target="../ink/ink217.xml"/><Relationship Id="rId4" Type="http://schemas.openxmlformats.org/officeDocument/2006/relationships/customXml" Target="../ink/ink172.xml"/><Relationship Id="rId9" Type="http://schemas.openxmlformats.org/officeDocument/2006/relationships/image" Target="../media/image171.png"/><Relationship Id="rId13" Type="http://schemas.openxmlformats.org/officeDocument/2006/relationships/image" Target="../media/image173.png"/><Relationship Id="rId18" Type="http://schemas.openxmlformats.org/officeDocument/2006/relationships/customXml" Target="../ink/ink179.xml"/><Relationship Id="rId39" Type="http://schemas.openxmlformats.org/officeDocument/2006/relationships/customXml" Target="../ink/ink190.xml"/><Relationship Id="rId34" Type="http://schemas.openxmlformats.org/officeDocument/2006/relationships/customXml" Target="../ink/ink187.xml"/><Relationship Id="rId50" Type="http://schemas.openxmlformats.org/officeDocument/2006/relationships/image" Target="../media/image190.png"/><Relationship Id="rId55" Type="http://schemas.openxmlformats.org/officeDocument/2006/relationships/image" Target="../media/image21.png"/><Relationship Id="rId76" Type="http://schemas.openxmlformats.org/officeDocument/2006/relationships/customXml" Target="../ink/ink208.xml"/><Relationship Id="rId97" Type="http://schemas.openxmlformats.org/officeDocument/2006/relationships/customXml" Target="../ink/ink219.xml"/><Relationship Id="rId7" Type="http://schemas.openxmlformats.org/officeDocument/2006/relationships/image" Target="../media/image170.png"/><Relationship Id="rId71" Type="http://schemas.openxmlformats.org/officeDocument/2006/relationships/image" Target="../media/image200.png"/><Relationship Id="rId92" Type="http://schemas.openxmlformats.org/officeDocument/2006/relationships/customXml" Target="../ink/ink216.xml"/><Relationship Id="rId2" Type="http://schemas.openxmlformats.org/officeDocument/2006/relationships/customXml" Target="../ink/ink171.xml"/><Relationship Id="rId29" Type="http://schemas.openxmlformats.org/officeDocument/2006/relationships/image" Target="../media/image180.png"/><Relationship Id="rId24" Type="http://schemas.openxmlformats.org/officeDocument/2006/relationships/customXml" Target="../ink/ink182.xml"/><Relationship Id="rId40" Type="http://schemas.openxmlformats.org/officeDocument/2006/relationships/image" Target="../media/image185.png"/><Relationship Id="rId45" Type="http://schemas.openxmlformats.org/officeDocument/2006/relationships/customXml" Target="../ink/ink193.xml"/><Relationship Id="rId66" Type="http://schemas.openxmlformats.org/officeDocument/2006/relationships/customXml" Target="../ink/ink203.xml"/><Relationship Id="rId87" Type="http://schemas.openxmlformats.org/officeDocument/2006/relationships/image" Target="../media/image208.png"/><Relationship Id="rId61" Type="http://schemas.openxmlformats.org/officeDocument/2006/relationships/image" Target="../media/image195.png"/><Relationship Id="rId82" Type="http://schemas.openxmlformats.org/officeDocument/2006/relationships/customXml" Target="../ink/ink211.xml"/><Relationship Id="rId19" Type="http://schemas.openxmlformats.org/officeDocument/2006/relationships/image" Target="../media/image175.png"/><Relationship Id="rId14" Type="http://schemas.openxmlformats.org/officeDocument/2006/relationships/customXml" Target="../ink/ink177.xml"/><Relationship Id="rId30" Type="http://schemas.openxmlformats.org/officeDocument/2006/relationships/customXml" Target="../ink/ink185.xml"/><Relationship Id="rId35" Type="http://schemas.openxmlformats.org/officeDocument/2006/relationships/image" Target="../media/image183.png"/><Relationship Id="rId56" Type="http://schemas.openxmlformats.org/officeDocument/2006/relationships/customXml" Target="../ink/ink198.xml"/><Relationship Id="rId77" Type="http://schemas.openxmlformats.org/officeDocument/2006/relationships/image" Target="../media/image203.png"/><Relationship Id="rId8" Type="http://schemas.openxmlformats.org/officeDocument/2006/relationships/customXml" Target="../ink/ink174.xml"/><Relationship Id="rId51" Type="http://schemas.openxmlformats.org/officeDocument/2006/relationships/customXml" Target="../ink/ink196.xml"/><Relationship Id="rId72" Type="http://schemas.openxmlformats.org/officeDocument/2006/relationships/customXml" Target="../ink/ink206.xml"/><Relationship Id="rId93" Type="http://schemas.openxmlformats.org/officeDocument/2006/relationships/image" Target="../media/image211.png"/><Relationship Id="rId98" Type="http://schemas.openxmlformats.org/officeDocument/2006/relationships/image" Target="../media/image2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9A9AC-A0D5-B7F9-014F-33B1F16C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7DBE4-C5DD-3A9D-EF75-B185BBA78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5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52AA2990-6DFE-6C5A-85C0-2B919913734C}"/>
                  </a:ext>
                </a:extLst>
              </p14:cNvPr>
              <p14:cNvContentPartPr/>
              <p14:nvPr/>
            </p14:nvContentPartPr>
            <p14:xfrm>
              <a:off x="5802528" y="1545864"/>
              <a:ext cx="2816280" cy="426060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52AA2990-6DFE-6C5A-85C0-2B9199137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6888" y="1510224"/>
                <a:ext cx="2887920" cy="433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2F4139E-DB59-961C-2869-C8E7BAB851FA}"/>
              </a:ext>
            </a:extLst>
          </p:cNvPr>
          <p:cNvGrpSpPr/>
          <p:nvPr/>
        </p:nvGrpSpPr>
        <p:grpSpPr>
          <a:xfrm>
            <a:off x="2288122" y="-188616"/>
            <a:ext cx="9901526" cy="6712920"/>
            <a:chOff x="2288122" y="-188616"/>
            <a:chExt cx="9901526" cy="67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5A2B5AE5-B312-486A-6ED8-1E3BC4A74B57}"/>
                    </a:ext>
                  </a:extLst>
                </p14:cNvPr>
                <p14:cNvContentPartPr/>
                <p14:nvPr/>
              </p14:nvContentPartPr>
              <p14:xfrm>
                <a:off x="2405928" y="747384"/>
                <a:ext cx="1333800" cy="124740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5A2B5AE5-B312-486A-6ED8-1E3BC4A74B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69928" y="711744"/>
                  <a:ext cx="1405440" cy="13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35247BD8-A7E4-6DA6-3EA9-C2BC6832EB48}"/>
                    </a:ext>
                  </a:extLst>
                </p14:cNvPr>
                <p14:cNvContentPartPr/>
                <p14:nvPr/>
              </p14:nvContentPartPr>
              <p14:xfrm>
                <a:off x="3011088" y="2097744"/>
                <a:ext cx="188280" cy="185976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35247BD8-A7E4-6DA6-3EA9-C2BC6832E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5448" y="2061744"/>
                  <a:ext cx="259920" cy="19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D752E12-626F-293C-FC2A-2C0F9304F3FB}"/>
                    </a:ext>
                  </a:extLst>
                </p14:cNvPr>
                <p14:cNvContentPartPr/>
                <p14:nvPr/>
              </p14:nvContentPartPr>
              <p14:xfrm>
                <a:off x="3227808" y="3929064"/>
                <a:ext cx="2635920" cy="13086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D752E12-626F-293C-FC2A-2C0F9304F3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2168" y="3893424"/>
                  <a:ext cx="2707560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98B2E2B7-D3F8-409D-2D8C-C209AC939BB6}"/>
                    </a:ext>
                  </a:extLst>
                </p14:cNvPr>
                <p14:cNvContentPartPr/>
                <p14:nvPr/>
              </p14:nvContentPartPr>
              <p14:xfrm>
                <a:off x="2871768" y="3945984"/>
                <a:ext cx="323280" cy="19119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98B2E2B7-D3F8-409D-2D8C-C209AC939B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6128" y="3910344"/>
                  <a:ext cx="394920" cy="19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91C72C7-0E3F-6AE5-4C60-DB6C68ED3384}"/>
                    </a:ext>
                  </a:extLst>
                </p14:cNvPr>
                <p14:cNvContentPartPr/>
                <p14:nvPr/>
              </p14:nvContentPartPr>
              <p14:xfrm>
                <a:off x="2288122" y="2537785"/>
                <a:ext cx="752400" cy="7560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91C72C7-0E3F-6AE5-4C60-DB6C68ED33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2122" y="2501785"/>
                  <a:ext cx="82404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B51ABD9-4A0A-3E3F-9F33-E0322A3D655D}"/>
                    </a:ext>
                  </a:extLst>
                </p14:cNvPr>
                <p14:cNvContentPartPr/>
                <p14:nvPr/>
              </p14:nvContentPartPr>
              <p14:xfrm>
                <a:off x="2571082" y="2968345"/>
                <a:ext cx="303120" cy="205812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B51ABD9-4A0A-3E3F-9F33-E0322A3D6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5082" y="2932345"/>
                  <a:ext cx="374760" cy="21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D798397F-8A47-FAEC-FADC-6EF8BF5C42F1}"/>
                    </a:ext>
                  </a:extLst>
                </p14:cNvPr>
                <p14:cNvContentPartPr/>
                <p14:nvPr/>
              </p14:nvContentPartPr>
              <p14:xfrm>
                <a:off x="2836402" y="2947105"/>
                <a:ext cx="315720" cy="53064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D798397F-8A47-FAEC-FADC-6EF8BF5C42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0402" y="2911465"/>
                  <a:ext cx="3873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87290C5-1326-61B4-397D-812DF170CC0A}"/>
                    </a:ext>
                  </a:extLst>
                </p14:cNvPr>
                <p14:cNvContentPartPr/>
                <p14:nvPr/>
              </p14:nvContentPartPr>
              <p14:xfrm>
                <a:off x="3145368" y="2500224"/>
                <a:ext cx="1149480" cy="468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87290C5-1326-61B4-397D-812DF170CC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09368" y="2464224"/>
                  <a:ext cx="122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B4B405A-A57F-87BA-4303-8DC2C8F8B3AB}"/>
                    </a:ext>
                  </a:extLst>
                </p14:cNvPr>
                <p14:cNvContentPartPr/>
                <p14:nvPr/>
              </p14:nvContentPartPr>
              <p14:xfrm>
                <a:off x="4304208" y="2066424"/>
                <a:ext cx="665280" cy="184680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B4B405A-A57F-87BA-4303-8DC2C8F8B3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68208" y="2030784"/>
                  <a:ext cx="73692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C2065D4-7CBC-7D03-43C2-2EC1A221DD21}"/>
                    </a:ext>
                  </a:extLst>
                </p14:cNvPr>
                <p14:cNvContentPartPr/>
                <p14:nvPr/>
              </p14:nvContentPartPr>
              <p14:xfrm>
                <a:off x="4888128" y="3885144"/>
                <a:ext cx="58320" cy="1134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C2065D4-7CBC-7D03-43C2-2EC1A221DD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2128" y="3849144"/>
                  <a:ext cx="12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38DC9675-7686-E55B-088C-36721EEFCF3E}"/>
                    </a:ext>
                  </a:extLst>
                </p14:cNvPr>
                <p14:cNvContentPartPr/>
                <p14:nvPr/>
              </p14:nvContentPartPr>
              <p14:xfrm>
                <a:off x="2347968" y="5051904"/>
                <a:ext cx="334080" cy="370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38DC9675-7686-E55B-088C-36721EEFCF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1968" y="5016264"/>
                  <a:ext cx="405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21EFC51-0CF8-3210-C207-96E6884307BC}"/>
                    </a:ext>
                  </a:extLst>
                </p14:cNvPr>
                <p14:cNvContentPartPr/>
                <p14:nvPr/>
              </p14:nvContentPartPr>
              <p14:xfrm>
                <a:off x="2526888" y="5146944"/>
                <a:ext cx="6120" cy="12708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21EFC51-0CF8-3210-C207-96E6884307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1248" y="5111304"/>
                  <a:ext cx="77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B7C84D6F-B78D-50BC-2616-024D90FE2007}"/>
                    </a:ext>
                  </a:extLst>
                </p14:cNvPr>
                <p14:cNvContentPartPr/>
                <p14:nvPr/>
              </p14:nvContentPartPr>
              <p14:xfrm>
                <a:off x="4278288" y="2026104"/>
                <a:ext cx="467280" cy="3268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B7C84D6F-B78D-50BC-2616-024D90FE20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2648" y="1990104"/>
                  <a:ext cx="538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DA4B8B3B-43A3-C617-F795-E764345B8B56}"/>
                    </a:ext>
                  </a:extLst>
                </p14:cNvPr>
                <p14:cNvContentPartPr/>
                <p14:nvPr/>
              </p14:nvContentPartPr>
              <p14:xfrm>
                <a:off x="5704248" y="-188616"/>
                <a:ext cx="2664720" cy="33580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DA4B8B3B-43A3-C617-F795-E764345B8B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8608" y="-224616"/>
                  <a:ext cx="2736360" cy="34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C6B61CFD-0777-887E-4A5F-DDA759931DE3}"/>
                    </a:ext>
                  </a:extLst>
                </p14:cNvPr>
                <p14:cNvContentPartPr/>
                <p14:nvPr/>
              </p14:nvContentPartPr>
              <p14:xfrm>
                <a:off x="9502248" y="116664"/>
                <a:ext cx="881280" cy="18136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C6B61CFD-0777-887E-4A5F-DDA759931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6248" y="81024"/>
                  <a:ext cx="952920" cy="18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85460D-2403-CB1D-FDF3-378247A9B2A3}"/>
                    </a:ext>
                  </a:extLst>
                </p14:cNvPr>
                <p14:cNvContentPartPr/>
                <p14:nvPr/>
              </p14:nvContentPartPr>
              <p14:xfrm>
                <a:off x="10383168" y="1113504"/>
                <a:ext cx="1806480" cy="80676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85460D-2403-CB1D-FDF3-378247A9B2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7168" y="1077864"/>
                  <a:ext cx="187812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884020A-EBA8-B75D-464E-3106B784BC4B}"/>
                    </a:ext>
                  </a:extLst>
                </p14:cNvPr>
                <p14:cNvContentPartPr/>
                <p14:nvPr/>
              </p14:nvContentPartPr>
              <p14:xfrm>
                <a:off x="8074488" y="588984"/>
                <a:ext cx="1634040" cy="51408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E884020A-EBA8-B75D-464E-3106B784BC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848" y="552984"/>
                  <a:ext cx="17056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7C715274-3D5C-18D9-EA8F-9356E28A8844}"/>
                    </a:ext>
                  </a:extLst>
                </p14:cNvPr>
                <p14:cNvContentPartPr/>
                <p14:nvPr/>
              </p14:nvContentPartPr>
              <p14:xfrm>
                <a:off x="6520368" y="1860504"/>
                <a:ext cx="415080" cy="2847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7C715274-3D5C-18D9-EA8F-9356E28A88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4368" y="1824504"/>
                  <a:ext cx="486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F4D2E7C-9F0A-A4B3-E1FB-15FD6B4C2D10}"/>
                    </a:ext>
                  </a:extLst>
                </p14:cNvPr>
                <p14:cNvContentPartPr/>
                <p14:nvPr/>
              </p14:nvContentPartPr>
              <p14:xfrm>
                <a:off x="6924288" y="1582584"/>
                <a:ext cx="1832040" cy="494172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F4D2E7C-9F0A-A4B3-E1FB-15FD6B4C2D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8648" y="1546584"/>
                  <a:ext cx="1903680" cy="5013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Grafik 45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A0292383-C0BD-F61F-F3AF-F8D6D5CB88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90" y="5576851"/>
            <a:ext cx="691756" cy="612289"/>
          </a:xfrm>
          <a:prstGeom prst="rect">
            <a:avLst/>
          </a:prstGeom>
        </p:spPr>
      </p:pic>
      <p:pic>
        <p:nvPicPr>
          <p:cNvPr id="47" name="Grafik 46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287E7BF1-6446-9603-8876-68394CE8E0B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9396">
            <a:off x="5683539" y="4903125"/>
            <a:ext cx="706335" cy="625193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F1EC125-81DB-0F7A-F00F-29563878E1FE}"/>
              </a:ext>
            </a:extLst>
          </p:cNvPr>
          <p:cNvGrpSpPr/>
          <p:nvPr/>
        </p:nvGrpSpPr>
        <p:grpSpPr>
          <a:xfrm>
            <a:off x="3250848" y="1105584"/>
            <a:ext cx="344520" cy="501480"/>
            <a:chOff x="3250848" y="1105584"/>
            <a:chExt cx="34452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CFE29557-3D3D-E117-CF70-E17F053BFBA7}"/>
                    </a:ext>
                  </a:extLst>
                </p14:cNvPr>
                <p14:cNvContentPartPr/>
                <p14:nvPr/>
              </p14:nvContentPartPr>
              <p14:xfrm>
                <a:off x="3250848" y="1161384"/>
                <a:ext cx="33480" cy="9864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CFE29557-3D3D-E117-CF70-E17F053BFB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15208" y="1125384"/>
                  <a:ext cx="105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F2A3BF2C-DEAA-49A5-4BB1-80AE437E97B2}"/>
                    </a:ext>
                  </a:extLst>
                </p14:cNvPr>
                <p14:cNvContentPartPr/>
                <p14:nvPr/>
              </p14:nvContentPartPr>
              <p14:xfrm>
                <a:off x="3415728" y="1105584"/>
                <a:ext cx="49320" cy="11412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F2A3BF2C-DEAA-49A5-4BB1-80AE437E97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79728" y="1069584"/>
                  <a:ext cx="120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0F1F9AF-2790-7FEF-BE1B-8FEAD4502A5D}"/>
                    </a:ext>
                  </a:extLst>
                </p14:cNvPr>
                <p14:cNvContentPartPr/>
                <p14:nvPr/>
              </p14:nvContentPartPr>
              <p14:xfrm>
                <a:off x="3272808" y="1444704"/>
                <a:ext cx="322560" cy="1623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0F1F9AF-2790-7FEF-BE1B-8FEAD4502A5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36808" y="1409064"/>
                  <a:ext cx="39420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17F0694F-3B16-C2EF-856B-D370B32FCEE6}"/>
                  </a:ext>
                </a:extLst>
              </p14:cNvPr>
              <p14:cNvContentPartPr/>
              <p14:nvPr/>
            </p14:nvContentPartPr>
            <p14:xfrm>
              <a:off x="5896128" y="943944"/>
              <a:ext cx="6342120" cy="253188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17F0694F-3B16-C2EF-856B-D370B32FCE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33488" y="880944"/>
                <a:ext cx="6467760" cy="26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69B3AD04-6096-5780-DD47-570BCE115BE4}"/>
                  </a:ext>
                </a:extLst>
              </p14:cNvPr>
              <p14:cNvContentPartPr/>
              <p14:nvPr/>
            </p14:nvContentPartPr>
            <p14:xfrm>
              <a:off x="4282608" y="330864"/>
              <a:ext cx="1838880" cy="109260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69B3AD04-6096-5780-DD47-570BCE115BE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64968" y="313224"/>
                <a:ext cx="1874520" cy="11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ED3E65C-A3AF-BACC-9DF9-F7B8D5D62CD9}"/>
              </a:ext>
            </a:extLst>
          </p:cNvPr>
          <p:cNvGrpSpPr/>
          <p:nvPr/>
        </p:nvGrpSpPr>
        <p:grpSpPr>
          <a:xfrm>
            <a:off x="10290648" y="284424"/>
            <a:ext cx="1164600" cy="974520"/>
            <a:chOff x="10290648" y="284424"/>
            <a:chExt cx="116460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9AE614A9-C769-11EF-D864-2BF5DAA05987}"/>
                    </a:ext>
                  </a:extLst>
                </p14:cNvPr>
                <p14:cNvContentPartPr/>
                <p14:nvPr/>
              </p14:nvContentPartPr>
              <p14:xfrm>
                <a:off x="10755768" y="284424"/>
                <a:ext cx="699480" cy="85824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9AE614A9-C769-11EF-D864-2BF5DAA059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38128" y="266424"/>
                  <a:ext cx="73512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797D6E9-CE74-2FBA-8C13-923B0E33A47B}"/>
                    </a:ext>
                  </a:extLst>
                </p14:cNvPr>
                <p14:cNvContentPartPr/>
                <p14:nvPr/>
              </p14:nvContentPartPr>
              <p14:xfrm>
                <a:off x="10290648" y="364344"/>
                <a:ext cx="481680" cy="8262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B797D6E9-CE74-2FBA-8C13-923B0E33A4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73008" y="346344"/>
                  <a:ext cx="51732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01069E-F65E-CFD1-0D9D-3AEBE580D37E}"/>
                    </a:ext>
                  </a:extLst>
                </p14:cNvPr>
                <p14:cNvContentPartPr/>
                <p14:nvPr/>
              </p14:nvContentPartPr>
              <p14:xfrm>
                <a:off x="10796448" y="1084344"/>
                <a:ext cx="134640" cy="17460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0101069E-F65E-CFD1-0D9D-3AEBE580D3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78448" y="1066704"/>
                  <a:ext cx="1702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702B442-6E6B-1063-4978-62B205E42B30}"/>
              </a:ext>
            </a:extLst>
          </p:cNvPr>
          <p:cNvGrpSpPr/>
          <p:nvPr/>
        </p:nvGrpSpPr>
        <p:grpSpPr>
          <a:xfrm>
            <a:off x="37488" y="158064"/>
            <a:ext cx="2760480" cy="1727280"/>
            <a:chOff x="37488" y="158064"/>
            <a:chExt cx="2760480" cy="172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51962E3-916E-8090-3768-D774994D660B}"/>
                    </a:ext>
                  </a:extLst>
                </p14:cNvPr>
                <p14:cNvContentPartPr/>
                <p14:nvPr/>
              </p14:nvContentPartPr>
              <p14:xfrm>
                <a:off x="326568" y="158064"/>
                <a:ext cx="2471400" cy="5893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51962E3-916E-8090-3768-D774994D660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8568" y="140424"/>
                  <a:ext cx="25070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B6D35541-3AB2-BEF3-B25B-32F2C63D6D36}"/>
                    </a:ext>
                  </a:extLst>
                </p14:cNvPr>
                <p14:cNvContentPartPr/>
                <p14:nvPr/>
              </p14:nvContentPartPr>
              <p14:xfrm>
                <a:off x="37488" y="571704"/>
                <a:ext cx="2325960" cy="131364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B6D35541-3AB2-BEF3-B25B-32F2C63D6D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488" y="554064"/>
                  <a:ext cx="2361600" cy="134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81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4BFE44D-9832-CE95-DD2E-B345857D428D}"/>
              </a:ext>
            </a:extLst>
          </p:cNvPr>
          <p:cNvGrpSpPr/>
          <p:nvPr/>
        </p:nvGrpSpPr>
        <p:grpSpPr>
          <a:xfrm>
            <a:off x="-247992" y="106584"/>
            <a:ext cx="5421096" cy="6385320"/>
            <a:chOff x="-247992" y="106584"/>
            <a:chExt cx="5421096" cy="63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5AFEA79-BB9F-C35A-E87C-0F8879891CEF}"/>
                    </a:ext>
                  </a:extLst>
                </p14:cNvPr>
                <p14:cNvContentPartPr/>
                <p14:nvPr/>
              </p14:nvContentPartPr>
              <p14:xfrm>
                <a:off x="-247992" y="106584"/>
                <a:ext cx="1733400" cy="274068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5AFEA79-BB9F-C35A-E87C-0F8879891C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283632" y="70944"/>
                  <a:ext cx="1805040" cy="28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EE17265E-5050-BD3C-6A7B-12F56A2D516D}"/>
                    </a:ext>
                  </a:extLst>
                </p14:cNvPr>
                <p14:cNvContentPartPr/>
                <p14:nvPr/>
              </p14:nvContentPartPr>
              <p14:xfrm>
                <a:off x="3398304" y="169224"/>
                <a:ext cx="1774800" cy="62863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EE17265E-5050-BD3C-6A7B-12F56A2D51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2664" y="133224"/>
                  <a:ext cx="1846440" cy="63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C5DE621-6D87-99CC-9058-601F993AAC3C}"/>
                    </a:ext>
                  </a:extLst>
                </p14:cNvPr>
                <p14:cNvContentPartPr/>
                <p14:nvPr/>
              </p14:nvContentPartPr>
              <p14:xfrm>
                <a:off x="1395264" y="3840504"/>
                <a:ext cx="2429640" cy="26514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C5DE621-6D87-99CC-9058-601F993AA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9264" y="3804504"/>
                  <a:ext cx="2501280" cy="27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650EF628-339A-7B98-6D72-A1EC803B0FFA}"/>
                  </a:ext>
                </a:extLst>
              </p14:cNvPr>
              <p14:cNvContentPartPr/>
              <p14:nvPr/>
            </p14:nvContentPartPr>
            <p14:xfrm>
              <a:off x="1564824" y="4538904"/>
              <a:ext cx="1829520" cy="19299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650EF628-339A-7B98-6D72-A1EC803B0F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8824" y="4502904"/>
                <a:ext cx="1901160" cy="20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C1CA3E3-24CA-757B-2DDA-561D9F8CF77A}"/>
              </a:ext>
            </a:extLst>
          </p:cNvPr>
          <p:cNvGrpSpPr/>
          <p:nvPr/>
        </p:nvGrpSpPr>
        <p:grpSpPr>
          <a:xfrm>
            <a:off x="7357224" y="2641704"/>
            <a:ext cx="2866320" cy="4056120"/>
            <a:chOff x="7357224" y="2641704"/>
            <a:chExt cx="2866320" cy="40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73870E6-7FE4-D52F-81ED-1F01F8D2DF58}"/>
                    </a:ext>
                  </a:extLst>
                </p14:cNvPr>
                <p14:cNvContentPartPr/>
                <p14:nvPr/>
              </p14:nvContentPartPr>
              <p14:xfrm>
                <a:off x="7357224" y="2641704"/>
                <a:ext cx="1446840" cy="405612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73870E6-7FE4-D52F-81ED-1F01F8D2DF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21584" y="2606064"/>
                  <a:ext cx="1518480" cy="41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801E1F9E-062F-02FE-96D4-EEC2FE569887}"/>
                    </a:ext>
                  </a:extLst>
                </p14:cNvPr>
                <p14:cNvContentPartPr/>
                <p14:nvPr/>
              </p14:nvContentPartPr>
              <p14:xfrm>
                <a:off x="8815584" y="5152344"/>
                <a:ext cx="546120" cy="142020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801E1F9E-062F-02FE-96D4-EEC2FE5698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79584" y="5116344"/>
                  <a:ext cx="617760" cy="14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A4FA9E3A-66CD-7EF1-A28B-7AB50937770E}"/>
                    </a:ext>
                  </a:extLst>
                </p14:cNvPr>
                <p14:cNvContentPartPr/>
                <p14:nvPr/>
              </p14:nvContentPartPr>
              <p14:xfrm>
                <a:off x="8767704" y="3498144"/>
                <a:ext cx="1455840" cy="15768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A4FA9E3A-66CD-7EF1-A28B-7AB5093777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1704" y="3462504"/>
                  <a:ext cx="1527480" cy="164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C51A0D1-D70F-739A-D9A1-ACCED5559E33}"/>
              </a:ext>
            </a:extLst>
          </p:cNvPr>
          <p:cNvGrpSpPr/>
          <p:nvPr/>
        </p:nvGrpSpPr>
        <p:grpSpPr>
          <a:xfrm>
            <a:off x="7603824" y="1611384"/>
            <a:ext cx="1582560" cy="1879920"/>
            <a:chOff x="7603824" y="1611384"/>
            <a:chExt cx="1582560" cy="18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8D5A795D-536E-01F3-D4BF-C8FD7A3C0BFB}"/>
                    </a:ext>
                  </a:extLst>
                </p14:cNvPr>
                <p14:cNvContentPartPr/>
                <p14:nvPr/>
              </p14:nvContentPartPr>
              <p14:xfrm>
                <a:off x="8067144" y="1611384"/>
                <a:ext cx="1119240" cy="11048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8D5A795D-536E-01F3-D4BF-C8FD7A3C0B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1144" y="1575744"/>
                  <a:ext cx="1190880" cy="11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CF3B671-A7DB-93A2-A3D8-50D88887080E}"/>
                    </a:ext>
                  </a:extLst>
                </p14:cNvPr>
                <p14:cNvContentPartPr/>
                <p14:nvPr/>
              </p14:nvContentPartPr>
              <p14:xfrm>
                <a:off x="7603824" y="2246064"/>
                <a:ext cx="1033920" cy="124524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CF3B671-A7DB-93A2-A3D8-50D8888708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8184" y="2210424"/>
                  <a:ext cx="1105560" cy="131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6507F3A9-0337-F303-05D0-E9F670BFBF17}"/>
                  </a:ext>
                </a:extLst>
              </p14:cNvPr>
              <p14:cNvContentPartPr/>
              <p14:nvPr/>
            </p14:nvContentPartPr>
            <p14:xfrm>
              <a:off x="1897104" y="5401104"/>
              <a:ext cx="1134720" cy="96588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6507F3A9-0337-F303-05D0-E9F670BFBF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61464" y="5365464"/>
                <a:ext cx="12063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C22222B0-CD08-B00F-BF5B-4BA156CD67EE}"/>
                  </a:ext>
                </a:extLst>
              </p14:cNvPr>
              <p14:cNvContentPartPr/>
              <p14:nvPr/>
            </p14:nvContentPartPr>
            <p14:xfrm>
              <a:off x="1686504" y="4817544"/>
              <a:ext cx="1580760" cy="156888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C22222B0-CD08-B00F-BF5B-4BA156CD67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0504" y="4781544"/>
                <a:ext cx="1652400" cy="16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2ED74562-0818-82E1-69A2-ED2B2BF4A4E1}"/>
                  </a:ext>
                </a:extLst>
              </p14:cNvPr>
              <p14:cNvContentPartPr/>
              <p14:nvPr/>
            </p14:nvContentPartPr>
            <p14:xfrm>
              <a:off x="2300304" y="5863344"/>
              <a:ext cx="495360" cy="53100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2ED74562-0818-82E1-69A2-ED2B2BF4A4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4304" y="5827704"/>
                <a:ext cx="56700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D14A9F24-182B-3744-D7CB-91E4C0C1FD03}"/>
                  </a:ext>
                </a:extLst>
              </p14:cNvPr>
              <p14:cNvContentPartPr/>
              <p14:nvPr/>
            </p14:nvContentPartPr>
            <p14:xfrm>
              <a:off x="44904" y="-114456"/>
              <a:ext cx="4908240" cy="681480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D14A9F24-182B-3744-D7CB-91E4C0C1FD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8096" y="-177456"/>
                <a:ext cx="5033880" cy="694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E6BA154-D9A8-79C1-9F28-2A1975BD752C}"/>
              </a:ext>
            </a:extLst>
          </p:cNvPr>
          <p:cNvGrpSpPr/>
          <p:nvPr/>
        </p:nvGrpSpPr>
        <p:grpSpPr>
          <a:xfrm>
            <a:off x="1762824" y="864744"/>
            <a:ext cx="1439280" cy="630360"/>
            <a:chOff x="1762824" y="864744"/>
            <a:chExt cx="143928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3B4E735-956A-54AA-1387-3DC8224B6592}"/>
                    </a:ext>
                  </a:extLst>
                </p14:cNvPr>
                <p14:cNvContentPartPr/>
                <p14:nvPr/>
              </p14:nvContentPartPr>
              <p14:xfrm>
                <a:off x="1762824" y="864744"/>
                <a:ext cx="1439280" cy="31068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3B4E735-956A-54AA-1387-3DC8224B65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5184" y="847104"/>
                  <a:ext cx="1474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21606D42-EFEF-80EC-66EA-C2C0406D6F83}"/>
                    </a:ext>
                  </a:extLst>
                </p14:cNvPr>
                <p14:cNvContentPartPr/>
                <p14:nvPr/>
              </p14:nvContentPartPr>
              <p14:xfrm>
                <a:off x="1888104" y="1335624"/>
                <a:ext cx="1161000" cy="15300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21606D42-EFEF-80EC-66EA-C2C0406D6F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0104" y="1317984"/>
                  <a:ext cx="1196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EFBEEF4-BF60-FF8C-615F-698C483F4B43}"/>
                    </a:ext>
                  </a:extLst>
                </p14:cNvPr>
                <p14:cNvContentPartPr/>
                <p14:nvPr/>
              </p14:nvContentPartPr>
              <p14:xfrm>
                <a:off x="2275464" y="1038624"/>
                <a:ext cx="121680" cy="45648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EFBEEF4-BF60-FF8C-615F-698C483F4B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57824" y="1020984"/>
                  <a:ext cx="15732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D1B47C3A-E764-8553-594C-D7DCD6660AF2}"/>
              </a:ext>
            </a:extLst>
          </p:cNvPr>
          <p:cNvGrpSpPr/>
          <p:nvPr/>
        </p:nvGrpSpPr>
        <p:grpSpPr>
          <a:xfrm>
            <a:off x="2567424" y="2575464"/>
            <a:ext cx="1732680" cy="855360"/>
            <a:chOff x="2567424" y="2575464"/>
            <a:chExt cx="173268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79E284C-FC20-8229-5870-F05FD239D133}"/>
                    </a:ext>
                  </a:extLst>
                </p14:cNvPr>
                <p14:cNvContentPartPr/>
                <p14:nvPr/>
              </p14:nvContentPartPr>
              <p14:xfrm>
                <a:off x="2817624" y="2907744"/>
                <a:ext cx="1468440" cy="23976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79E284C-FC20-8229-5870-F05FD239D1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9624" y="2890104"/>
                  <a:ext cx="1504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555A1267-58AE-609A-46B4-300C4DDE3B23}"/>
                    </a:ext>
                  </a:extLst>
                </p14:cNvPr>
                <p14:cNvContentPartPr/>
                <p14:nvPr/>
              </p14:nvContentPartPr>
              <p14:xfrm>
                <a:off x="2888184" y="3282144"/>
                <a:ext cx="1411920" cy="14868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555A1267-58AE-609A-46B4-300C4DDE3B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0544" y="3264144"/>
                  <a:ext cx="1447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DC32E4F1-33D5-9731-E2E6-B51EEB41AD69}"/>
                    </a:ext>
                  </a:extLst>
                </p14:cNvPr>
                <p14:cNvContentPartPr/>
                <p14:nvPr/>
              </p14:nvContentPartPr>
              <p14:xfrm>
                <a:off x="3115344" y="3093144"/>
                <a:ext cx="21960" cy="27936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DC32E4F1-33D5-9731-E2E6-B51EEB41AD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7344" y="3075144"/>
                  <a:ext cx="5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7041B07-1F9C-2E30-2E3A-9C11C3CE4CEC}"/>
                    </a:ext>
                  </a:extLst>
                </p14:cNvPr>
                <p14:cNvContentPartPr/>
                <p14:nvPr/>
              </p14:nvContentPartPr>
              <p14:xfrm>
                <a:off x="3705744" y="3005304"/>
                <a:ext cx="31320" cy="32148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7041B07-1F9C-2E30-2E3A-9C11C3CE4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87744" y="2987664"/>
                  <a:ext cx="66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D2CC2BF-34CB-BFEA-A734-D64B60775707}"/>
                    </a:ext>
                  </a:extLst>
                </p14:cNvPr>
                <p14:cNvContentPartPr/>
                <p14:nvPr/>
              </p14:nvContentPartPr>
              <p14:xfrm>
                <a:off x="3274104" y="2634504"/>
                <a:ext cx="84240" cy="4485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5D2CC2BF-34CB-BFEA-A734-D64B60775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56464" y="2616864"/>
                  <a:ext cx="1198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22090A6E-A9DC-5DB4-A826-687A4D6DBA52}"/>
                    </a:ext>
                  </a:extLst>
                </p14:cNvPr>
                <p14:cNvContentPartPr/>
                <p14:nvPr/>
              </p14:nvContentPartPr>
              <p14:xfrm>
                <a:off x="2567424" y="2575464"/>
                <a:ext cx="1222920" cy="17208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22090A6E-A9DC-5DB4-A826-687A4D6DBA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9784" y="2557824"/>
                  <a:ext cx="12585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FB9457D-5DF8-C02C-6E5A-6751A03E7DC0}"/>
              </a:ext>
            </a:extLst>
          </p:cNvPr>
          <p:cNvGrpSpPr/>
          <p:nvPr/>
        </p:nvGrpSpPr>
        <p:grpSpPr>
          <a:xfrm>
            <a:off x="103944" y="3486984"/>
            <a:ext cx="1274760" cy="1207080"/>
            <a:chOff x="103944" y="3486984"/>
            <a:chExt cx="1274760" cy="12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DEDC8169-4CE3-C20E-6704-B4319017FC04}"/>
                    </a:ext>
                  </a:extLst>
                </p14:cNvPr>
                <p14:cNvContentPartPr/>
                <p14:nvPr/>
              </p14:nvContentPartPr>
              <p14:xfrm>
                <a:off x="103944" y="3486984"/>
                <a:ext cx="1274760" cy="1033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DEDC8169-4CE3-C20E-6704-B4319017FC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44" y="3469344"/>
                  <a:ext cx="1310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5E36AFB7-AE72-48C2-7192-76C3A76CFCEE}"/>
                    </a:ext>
                  </a:extLst>
                </p14:cNvPr>
                <p14:cNvContentPartPr/>
                <p14:nvPr/>
              </p14:nvContentPartPr>
              <p14:xfrm>
                <a:off x="103944" y="3834744"/>
                <a:ext cx="1033560" cy="4068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5E36AFB7-AE72-48C2-7192-76C3A76CFC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304" y="3816744"/>
                  <a:ext cx="1069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09E09AB6-0BFB-F848-ABAF-6DFD32D93500}"/>
                    </a:ext>
                  </a:extLst>
                </p14:cNvPr>
                <p14:cNvContentPartPr/>
                <p14:nvPr/>
              </p14:nvContentPartPr>
              <p14:xfrm>
                <a:off x="384384" y="3546384"/>
                <a:ext cx="21960" cy="34164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09E09AB6-0BFB-F848-ABAF-6DFD32D935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384" y="3528384"/>
                  <a:ext cx="57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69404CE-1EC7-3F57-D9EC-2194F82EF772}"/>
                    </a:ext>
                  </a:extLst>
                </p14:cNvPr>
                <p14:cNvContentPartPr/>
                <p14:nvPr/>
              </p14:nvContentPartPr>
              <p14:xfrm>
                <a:off x="920424" y="3548904"/>
                <a:ext cx="13320" cy="2343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69404CE-1EC7-3F57-D9EC-2194F82EF7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2424" y="3530904"/>
                  <a:ext cx="48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D5031D03-20CC-7962-05F0-2A66E007FBEE}"/>
                    </a:ext>
                  </a:extLst>
                </p14:cNvPr>
                <p14:cNvContentPartPr/>
                <p14:nvPr/>
              </p14:nvContentPartPr>
              <p14:xfrm>
                <a:off x="689304" y="3915384"/>
                <a:ext cx="14760" cy="2736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D5031D03-20CC-7962-05F0-2A66E007FB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304" y="3897744"/>
                  <a:ext cx="50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EF09F836-8E1B-7B48-4D5A-A664BD12CF03}"/>
                    </a:ext>
                  </a:extLst>
                </p14:cNvPr>
                <p14:cNvContentPartPr/>
                <p14:nvPr/>
              </p14:nvContentPartPr>
              <p14:xfrm>
                <a:off x="211944" y="4238664"/>
                <a:ext cx="1119240" cy="2664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EF09F836-8E1B-7B48-4D5A-A664BD12CF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944" y="4220664"/>
                  <a:ext cx="1154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537E09C-FAF2-2BFA-FF26-92C9F0D48ED7}"/>
                    </a:ext>
                  </a:extLst>
                </p14:cNvPr>
                <p14:cNvContentPartPr/>
                <p14:nvPr/>
              </p14:nvContentPartPr>
              <p14:xfrm>
                <a:off x="401664" y="4354944"/>
                <a:ext cx="54000" cy="3391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537E09C-FAF2-2BFA-FF26-92C9F0D48E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664" y="4337304"/>
                  <a:ext cx="8964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D4ED221-4172-EC09-40FC-67AA78D3EF90}"/>
              </a:ext>
            </a:extLst>
          </p:cNvPr>
          <p:cNvGrpSpPr/>
          <p:nvPr/>
        </p:nvGrpSpPr>
        <p:grpSpPr>
          <a:xfrm>
            <a:off x="3902664" y="4736184"/>
            <a:ext cx="828360" cy="367920"/>
            <a:chOff x="3902664" y="4736184"/>
            <a:chExt cx="82836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3B5E0DFE-3ACE-059A-F931-AD13773E7CD7}"/>
                    </a:ext>
                  </a:extLst>
                </p14:cNvPr>
                <p14:cNvContentPartPr/>
                <p14:nvPr/>
              </p14:nvContentPartPr>
              <p14:xfrm>
                <a:off x="3902664" y="4736184"/>
                <a:ext cx="686520" cy="9792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3B5E0DFE-3ACE-059A-F931-AD13773E7C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4664" y="4718184"/>
                  <a:ext cx="722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6D85EE70-E89B-C1F2-965C-B1FB1E0FFB8A}"/>
                    </a:ext>
                  </a:extLst>
                </p14:cNvPr>
                <p14:cNvContentPartPr/>
                <p14:nvPr/>
              </p14:nvContentPartPr>
              <p14:xfrm>
                <a:off x="3970344" y="5027424"/>
                <a:ext cx="760680" cy="7668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6D85EE70-E89B-C1F2-965C-B1FB1E0FFB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2344" y="5009424"/>
                  <a:ext cx="796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09D70850-7609-6DC8-1CC3-7EC4E7D2CCB4}"/>
                    </a:ext>
                  </a:extLst>
                </p14:cNvPr>
                <p14:cNvContentPartPr/>
                <p14:nvPr/>
              </p14:nvContentPartPr>
              <p14:xfrm>
                <a:off x="4581624" y="4760664"/>
                <a:ext cx="19080" cy="28044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09D70850-7609-6DC8-1CC3-7EC4E7D2CC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3984" y="4743024"/>
                  <a:ext cx="547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5D7F5D7A-F423-A857-63EB-921198597731}"/>
              </a:ext>
            </a:extLst>
          </p:cNvPr>
          <p:cNvGrpSpPr/>
          <p:nvPr/>
        </p:nvGrpSpPr>
        <p:grpSpPr>
          <a:xfrm>
            <a:off x="62184" y="5460504"/>
            <a:ext cx="1012320" cy="376560"/>
            <a:chOff x="62184" y="5460504"/>
            <a:chExt cx="101232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E4525479-DB53-41DE-462F-F9FF0D4D8AB0}"/>
                    </a:ext>
                  </a:extLst>
                </p14:cNvPr>
                <p14:cNvContentPartPr/>
                <p14:nvPr/>
              </p14:nvContentPartPr>
              <p14:xfrm>
                <a:off x="189264" y="5460504"/>
                <a:ext cx="885240" cy="5112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E4525479-DB53-41DE-462F-F9FF0D4D8A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264" y="5442504"/>
                  <a:ext cx="920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AEF48882-2460-4134-5AFB-3F7A596BDA6E}"/>
                    </a:ext>
                  </a:extLst>
                </p14:cNvPr>
                <p14:cNvContentPartPr/>
                <p14:nvPr/>
              </p14:nvContentPartPr>
              <p14:xfrm>
                <a:off x="62184" y="5757504"/>
                <a:ext cx="955440" cy="7956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AEF48882-2460-4134-5AFB-3F7A596BDA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184" y="5739864"/>
                  <a:ext cx="991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1F148106-69D0-80D8-8C8A-147570823100}"/>
                    </a:ext>
                  </a:extLst>
                </p14:cNvPr>
                <p14:cNvContentPartPr/>
                <p14:nvPr/>
              </p14:nvContentPartPr>
              <p14:xfrm>
                <a:off x="452064" y="5548704"/>
                <a:ext cx="24840" cy="20268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1F148106-69D0-80D8-8C8A-1475708231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4424" y="5531064"/>
                  <a:ext cx="60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2E8C87DC-4722-79F0-9194-F85541B3FE93}"/>
                    </a:ext>
                  </a:extLst>
                </p14:cNvPr>
                <p14:cNvContentPartPr/>
                <p14:nvPr/>
              </p14:nvContentPartPr>
              <p14:xfrm>
                <a:off x="846624" y="5528544"/>
                <a:ext cx="17640" cy="16812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2E8C87DC-4722-79F0-9194-F85541B3FE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8984" y="5510904"/>
                  <a:ext cx="5328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0" name="Freihand 109">
                <a:extLst>
                  <a:ext uri="{FF2B5EF4-FFF2-40B4-BE49-F238E27FC236}">
                    <a16:creationId xmlns:a16="http://schemas.microsoft.com/office/drawing/2014/main" id="{6473276E-D7D5-D39A-0FBC-071105F5E006}"/>
                  </a:ext>
                </a:extLst>
              </p14:cNvPr>
              <p14:cNvContentPartPr/>
              <p14:nvPr/>
            </p14:nvContentPartPr>
            <p14:xfrm>
              <a:off x="4148184" y="216744"/>
              <a:ext cx="552240" cy="342720"/>
            </p14:xfrm>
          </p:contentPart>
        </mc:Choice>
        <mc:Fallback>
          <p:pic>
            <p:nvPicPr>
              <p:cNvPr id="110" name="Freihand 109">
                <a:extLst>
                  <a:ext uri="{FF2B5EF4-FFF2-40B4-BE49-F238E27FC236}">
                    <a16:creationId xmlns:a16="http://schemas.microsoft.com/office/drawing/2014/main" id="{6473276E-D7D5-D39A-0FBC-071105F5E0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12184" y="180744"/>
                <a:ext cx="623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1" name="Freihand 110">
                <a:extLst>
                  <a:ext uri="{FF2B5EF4-FFF2-40B4-BE49-F238E27FC236}">
                    <a16:creationId xmlns:a16="http://schemas.microsoft.com/office/drawing/2014/main" id="{3C8B0ADC-34B9-3ECA-4382-503609F84ABB}"/>
                  </a:ext>
                </a:extLst>
              </p14:cNvPr>
              <p14:cNvContentPartPr/>
              <p14:nvPr/>
            </p14:nvContentPartPr>
            <p14:xfrm>
              <a:off x="4590264" y="197304"/>
              <a:ext cx="360" cy="360"/>
            </p14:xfrm>
          </p:contentPart>
        </mc:Choice>
        <mc:Fallback>
          <p:pic>
            <p:nvPicPr>
              <p:cNvPr id="111" name="Freihand 110">
                <a:extLst>
                  <a:ext uri="{FF2B5EF4-FFF2-40B4-BE49-F238E27FC236}">
                    <a16:creationId xmlns:a16="http://schemas.microsoft.com/office/drawing/2014/main" id="{3C8B0ADC-34B9-3ECA-4382-503609F84A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54624" y="1613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8357DB96-1DC8-EFF1-0E77-0ABF13E440C5}"/>
                  </a:ext>
                </a:extLst>
              </p14:cNvPr>
              <p14:cNvContentPartPr/>
              <p14:nvPr/>
            </p14:nvContentPartPr>
            <p14:xfrm>
              <a:off x="4746504" y="280824"/>
              <a:ext cx="292320" cy="182880"/>
            </p14:xfrm>
          </p:contentPart>
        </mc:Choice>
        <mc:Fallback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8357DB96-1DC8-EFF1-0E77-0ABF13E440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10504" y="244824"/>
                <a:ext cx="363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56A72156-59D7-058F-7388-EB31EAD305C0}"/>
                  </a:ext>
                </a:extLst>
              </p14:cNvPr>
              <p14:cNvContentPartPr/>
              <p14:nvPr/>
            </p14:nvContentPartPr>
            <p14:xfrm>
              <a:off x="5048544" y="277224"/>
              <a:ext cx="218520" cy="229680"/>
            </p14:xfrm>
          </p:contentPart>
        </mc:Choice>
        <mc:Fallback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56A72156-59D7-058F-7388-EB31EAD305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12544" y="241224"/>
                <a:ext cx="290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02104437-32A5-656C-6588-7A9116C2987A}"/>
                  </a:ext>
                </a:extLst>
              </p14:cNvPr>
              <p14:cNvContentPartPr/>
              <p14:nvPr/>
            </p14:nvContentPartPr>
            <p14:xfrm>
              <a:off x="5357784" y="322584"/>
              <a:ext cx="49320" cy="169920"/>
            </p14:xfrm>
          </p:contentPart>
        </mc:Choice>
        <mc:Fallback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02104437-32A5-656C-6588-7A9116C298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21784" y="286944"/>
                <a:ext cx="120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8D77120-6AC3-F804-2A38-889E89F9728C}"/>
                  </a:ext>
                </a:extLst>
              </p14:cNvPr>
              <p14:cNvContentPartPr/>
              <p14:nvPr/>
            </p14:nvContentPartPr>
            <p14:xfrm>
              <a:off x="5352024" y="137184"/>
              <a:ext cx="362880" cy="312480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8D77120-6AC3-F804-2A38-889E89F972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16024" y="101544"/>
                <a:ext cx="434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BC7575F4-26D8-DDB1-3E32-AC3781E7C6B8}"/>
                  </a:ext>
                </a:extLst>
              </p14:cNvPr>
              <p14:cNvContentPartPr/>
              <p14:nvPr/>
            </p14:nvContentPartPr>
            <p14:xfrm>
              <a:off x="5727864" y="157344"/>
              <a:ext cx="573480" cy="306360"/>
            </p14:xfrm>
          </p:contentPart>
        </mc:Choice>
        <mc:Fallback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BC7575F4-26D8-DDB1-3E32-AC3781E7C6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92224" y="121704"/>
                <a:ext cx="645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CCA0E79B-96ED-E87F-6010-82645CDAA56A}"/>
                  </a:ext>
                </a:extLst>
              </p14:cNvPr>
              <p14:cNvContentPartPr/>
              <p14:nvPr/>
            </p14:nvContentPartPr>
            <p14:xfrm>
              <a:off x="6615264" y="151584"/>
              <a:ext cx="278640" cy="401760"/>
            </p14:xfrm>
          </p:contentPart>
        </mc:Choice>
        <mc:Fallback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CCA0E79B-96ED-E87F-6010-82645CDAA56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79264" y="115584"/>
                <a:ext cx="3502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8" name="Freihand 117">
                <a:extLst>
                  <a:ext uri="{FF2B5EF4-FFF2-40B4-BE49-F238E27FC236}">
                    <a16:creationId xmlns:a16="http://schemas.microsoft.com/office/drawing/2014/main" id="{E7AA10B1-7CE1-C143-5BFF-6164C85ADB14}"/>
                  </a:ext>
                </a:extLst>
              </p14:cNvPr>
              <p14:cNvContentPartPr/>
              <p14:nvPr/>
            </p14:nvContentPartPr>
            <p14:xfrm>
              <a:off x="6952944" y="136824"/>
              <a:ext cx="569520" cy="434520"/>
            </p14:xfrm>
          </p:contentPart>
        </mc:Choice>
        <mc:Fallback>
          <p:pic>
            <p:nvPicPr>
              <p:cNvPr id="118" name="Freihand 117">
                <a:extLst>
                  <a:ext uri="{FF2B5EF4-FFF2-40B4-BE49-F238E27FC236}">
                    <a16:creationId xmlns:a16="http://schemas.microsoft.com/office/drawing/2014/main" id="{E7AA10B1-7CE1-C143-5BFF-6164C85ADB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16944" y="100824"/>
                <a:ext cx="6411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1B588B1E-DD9E-6CE4-3DF4-788E3A8D396D}"/>
                  </a:ext>
                </a:extLst>
              </p14:cNvPr>
              <p14:cNvContentPartPr/>
              <p14:nvPr/>
            </p14:nvContentPartPr>
            <p14:xfrm>
              <a:off x="7612464" y="352824"/>
              <a:ext cx="230760" cy="202320"/>
            </p14:xfrm>
          </p:contentPart>
        </mc:Choice>
        <mc:Fallback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1B588B1E-DD9E-6CE4-3DF4-788E3A8D39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76824" y="317184"/>
                <a:ext cx="302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89A27F86-0542-8048-281A-D7AEA5AA1F3C}"/>
                  </a:ext>
                </a:extLst>
              </p14:cNvPr>
              <p14:cNvContentPartPr/>
              <p14:nvPr/>
            </p14:nvContentPartPr>
            <p14:xfrm>
              <a:off x="7877784" y="45744"/>
              <a:ext cx="360" cy="360"/>
            </p14:xfrm>
          </p:contentPart>
        </mc:Choice>
        <mc:Fallback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89A27F86-0542-8048-281A-D7AEA5AA1F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41784" y="974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ACB1BCFF-41B6-CF6C-88FA-892EBA36FADE}"/>
                  </a:ext>
                </a:extLst>
              </p14:cNvPr>
              <p14:cNvContentPartPr/>
              <p14:nvPr/>
            </p14:nvContentPartPr>
            <p14:xfrm>
              <a:off x="7981464" y="66624"/>
              <a:ext cx="102960" cy="484200"/>
            </p14:xfrm>
          </p:contentPart>
        </mc:Choice>
        <mc:Fallback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ACB1BCFF-41B6-CF6C-88FA-892EBA36FAD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45824" y="30624"/>
                <a:ext cx="1746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1E6B49AA-B935-4907-7C01-4579073CEF5D}"/>
                  </a:ext>
                </a:extLst>
              </p14:cNvPr>
              <p14:cNvContentPartPr/>
              <p14:nvPr/>
            </p14:nvContentPartPr>
            <p14:xfrm>
              <a:off x="7961304" y="313584"/>
              <a:ext cx="199800" cy="79560"/>
            </p14:xfrm>
          </p:contentPart>
        </mc:Choice>
        <mc:Fallback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1E6B49AA-B935-4907-7C01-4579073CEF5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25664" y="277584"/>
                <a:ext cx="271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23" name="Freihand 122">
                <a:extLst>
                  <a:ext uri="{FF2B5EF4-FFF2-40B4-BE49-F238E27FC236}">
                    <a16:creationId xmlns:a16="http://schemas.microsoft.com/office/drawing/2014/main" id="{605E67B5-C37C-DEE6-D601-4134F3F6D140}"/>
                  </a:ext>
                </a:extLst>
              </p14:cNvPr>
              <p14:cNvContentPartPr/>
              <p14:nvPr/>
            </p14:nvContentPartPr>
            <p14:xfrm>
              <a:off x="8237424" y="63744"/>
              <a:ext cx="150480" cy="439200"/>
            </p14:xfrm>
          </p:contentPart>
        </mc:Choice>
        <mc:Fallback>
          <p:pic>
            <p:nvPicPr>
              <p:cNvPr id="123" name="Freihand 122">
                <a:extLst>
                  <a:ext uri="{FF2B5EF4-FFF2-40B4-BE49-F238E27FC236}">
                    <a16:creationId xmlns:a16="http://schemas.microsoft.com/office/drawing/2014/main" id="{605E67B5-C37C-DEE6-D601-4134F3F6D1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201424" y="28104"/>
                <a:ext cx="222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3E4721B9-4406-5DAA-DB3A-EB0FD7EF492C}"/>
                  </a:ext>
                </a:extLst>
              </p14:cNvPr>
              <p14:cNvContentPartPr/>
              <p14:nvPr/>
            </p14:nvContentPartPr>
            <p14:xfrm>
              <a:off x="8347224" y="314664"/>
              <a:ext cx="566640" cy="135360"/>
            </p14:xfrm>
          </p:contentPart>
        </mc:Choice>
        <mc:Fallback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3E4721B9-4406-5DAA-DB3A-EB0FD7EF492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11224" y="278664"/>
                <a:ext cx="638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5" name="Freihand 124">
                <a:extLst>
                  <a:ext uri="{FF2B5EF4-FFF2-40B4-BE49-F238E27FC236}">
                    <a16:creationId xmlns:a16="http://schemas.microsoft.com/office/drawing/2014/main" id="{51129AF5-2B23-D36B-5B36-5B33D40AABBE}"/>
                  </a:ext>
                </a:extLst>
              </p14:cNvPr>
              <p14:cNvContentPartPr/>
              <p14:nvPr/>
            </p14:nvContentPartPr>
            <p14:xfrm>
              <a:off x="9348384" y="166704"/>
              <a:ext cx="234720" cy="398520"/>
            </p14:xfrm>
          </p:contentPart>
        </mc:Choice>
        <mc:Fallback>
          <p:pic>
            <p:nvPicPr>
              <p:cNvPr id="125" name="Freihand 124">
                <a:extLst>
                  <a:ext uri="{FF2B5EF4-FFF2-40B4-BE49-F238E27FC236}">
                    <a16:creationId xmlns:a16="http://schemas.microsoft.com/office/drawing/2014/main" id="{51129AF5-2B23-D36B-5B36-5B33D40AABB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312384" y="130704"/>
                <a:ext cx="306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2254D8AE-55CD-A8D4-4823-AD326467B32C}"/>
                  </a:ext>
                </a:extLst>
              </p14:cNvPr>
              <p14:cNvContentPartPr/>
              <p14:nvPr/>
            </p14:nvContentPartPr>
            <p14:xfrm>
              <a:off x="9683544" y="377304"/>
              <a:ext cx="178200" cy="147960"/>
            </p14:xfrm>
          </p:contentPart>
        </mc:Choice>
        <mc:Fallback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2254D8AE-55CD-A8D4-4823-AD326467B32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647904" y="341304"/>
                <a:ext cx="249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7" name="Freihand 126">
                <a:extLst>
                  <a:ext uri="{FF2B5EF4-FFF2-40B4-BE49-F238E27FC236}">
                    <a16:creationId xmlns:a16="http://schemas.microsoft.com/office/drawing/2014/main" id="{70E78C67-9169-E5D5-1211-B71A1B079B6E}"/>
                  </a:ext>
                </a:extLst>
              </p14:cNvPr>
              <p14:cNvContentPartPr/>
              <p14:nvPr/>
            </p14:nvContentPartPr>
            <p14:xfrm>
              <a:off x="9904944" y="221784"/>
              <a:ext cx="766080" cy="435240"/>
            </p14:xfrm>
          </p:contentPart>
        </mc:Choice>
        <mc:Fallback>
          <p:pic>
            <p:nvPicPr>
              <p:cNvPr id="127" name="Freihand 126">
                <a:extLst>
                  <a:ext uri="{FF2B5EF4-FFF2-40B4-BE49-F238E27FC236}">
                    <a16:creationId xmlns:a16="http://schemas.microsoft.com/office/drawing/2014/main" id="{70E78C67-9169-E5D5-1211-B71A1B079B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868944" y="186144"/>
                <a:ext cx="837720" cy="5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25980171-9429-C152-4499-4086466C82EC}"/>
              </a:ext>
            </a:extLst>
          </p:cNvPr>
          <p:cNvGrpSpPr/>
          <p:nvPr/>
        </p:nvGrpSpPr>
        <p:grpSpPr>
          <a:xfrm>
            <a:off x="4308744" y="755664"/>
            <a:ext cx="3233520" cy="727200"/>
            <a:chOff x="4308744" y="755664"/>
            <a:chExt cx="323352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0DA6F28C-6351-7868-21CE-FD025E9C2647}"/>
                    </a:ext>
                  </a:extLst>
                </p14:cNvPr>
                <p14:cNvContentPartPr/>
                <p14:nvPr/>
              </p14:nvContentPartPr>
              <p14:xfrm>
                <a:off x="4308744" y="997584"/>
                <a:ext cx="10440" cy="19404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0DA6F28C-6351-7868-21CE-FD025E9C264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72744" y="961584"/>
                  <a:ext cx="82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65746FD-A3BC-C8C8-81B3-59DBDD2C2E17}"/>
                    </a:ext>
                  </a:extLst>
                </p14:cNvPr>
                <p14:cNvContentPartPr/>
                <p14:nvPr/>
              </p14:nvContentPartPr>
              <p14:xfrm>
                <a:off x="4363464" y="919464"/>
                <a:ext cx="360" cy="360"/>
              </p14:xfrm>
            </p:contentPart>
          </mc:Choice>
          <mc:Fallback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65746FD-A3BC-C8C8-81B3-59DBDD2C2E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27824" y="8838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94AF4B33-C4A7-01F5-C3A7-A2ABC28433EB}"/>
                    </a:ext>
                  </a:extLst>
                </p14:cNvPr>
                <p14:cNvContentPartPr/>
                <p14:nvPr/>
              </p14:nvContentPartPr>
              <p14:xfrm>
                <a:off x="4502424" y="1030704"/>
                <a:ext cx="212760" cy="13572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94AF4B33-C4A7-01F5-C3A7-A2ABC28433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6424" y="994704"/>
                  <a:ext cx="284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BCDAEEF5-20EA-D296-E711-01E4C5559DA5}"/>
                    </a:ext>
                  </a:extLst>
                </p14:cNvPr>
                <p14:cNvContentPartPr/>
                <p14:nvPr/>
              </p14:nvContentPartPr>
              <p14:xfrm>
                <a:off x="4706184" y="843504"/>
                <a:ext cx="291960" cy="31320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BCDAEEF5-20EA-D296-E711-01E4C5559DA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0544" y="807504"/>
                  <a:ext cx="363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3BA27B74-B312-E6FE-6AF2-0D9B383AA3CF}"/>
                    </a:ext>
                  </a:extLst>
                </p14:cNvPr>
                <p14:cNvContentPartPr/>
                <p14:nvPr/>
              </p14:nvContentPartPr>
              <p14:xfrm>
                <a:off x="5351664" y="948984"/>
                <a:ext cx="533880" cy="533880"/>
              </p14:xfrm>
            </p:contentPart>
          </mc:Choice>
          <mc:Fallback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3BA27B74-B312-E6FE-6AF2-0D9B383AA3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15664" y="913344"/>
                  <a:ext cx="605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9B913CBE-31D5-3B17-E754-CD3521D7DE57}"/>
                    </a:ext>
                  </a:extLst>
                </p14:cNvPr>
                <p14:cNvContentPartPr/>
                <p14:nvPr/>
              </p14:nvContentPartPr>
              <p14:xfrm>
                <a:off x="5862864" y="987504"/>
                <a:ext cx="445680" cy="208800"/>
              </p14:xfrm>
            </p:contentPart>
          </mc:Choice>
          <mc:Fallback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9B913CBE-31D5-3B17-E754-CD3521D7DE5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27224" y="951864"/>
                  <a:ext cx="517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13452DA1-719A-1E32-13A1-871BCB373022}"/>
                    </a:ext>
                  </a:extLst>
                </p14:cNvPr>
                <p14:cNvContentPartPr/>
                <p14:nvPr/>
              </p14:nvContentPartPr>
              <p14:xfrm>
                <a:off x="6361824" y="983904"/>
                <a:ext cx="186840" cy="173160"/>
              </p14:xfrm>
            </p:contentPart>
          </mc:Choice>
          <mc:Fallback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13452DA1-719A-1E32-13A1-871BCB3730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5824" y="947904"/>
                  <a:ext cx="258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53C7F251-B2B1-4AD6-CBCE-4518DD396006}"/>
                    </a:ext>
                  </a:extLst>
                </p14:cNvPr>
                <p14:cNvContentPartPr/>
                <p14:nvPr/>
              </p14:nvContentPartPr>
              <p14:xfrm>
                <a:off x="6645144" y="958344"/>
                <a:ext cx="182520" cy="191520"/>
              </p14:xfrm>
            </p:contentPart>
          </mc:Choice>
          <mc:Fallback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53C7F251-B2B1-4AD6-CBCE-4518DD3960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09144" y="922704"/>
                  <a:ext cx="254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8E33B659-8FD5-7D82-D7F3-EA908C12B853}"/>
                    </a:ext>
                  </a:extLst>
                </p14:cNvPr>
                <p14:cNvContentPartPr/>
                <p14:nvPr/>
              </p14:nvContentPartPr>
              <p14:xfrm>
                <a:off x="6812544" y="755664"/>
                <a:ext cx="469800" cy="409680"/>
              </p14:xfrm>
            </p:contentPart>
          </mc:Choice>
          <mc:Fallback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8E33B659-8FD5-7D82-D7F3-EA908C12B8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76904" y="719664"/>
                  <a:ext cx="541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CE3922D3-40BD-5F01-9702-7C2854FA2DF1}"/>
                    </a:ext>
                  </a:extLst>
                </p14:cNvPr>
                <p14:cNvContentPartPr/>
                <p14:nvPr/>
              </p14:nvContentPartPr>
              <p14:xfrm>
                <a:off x="7103064" y="953304"/>
                <a:ext cx="211320" cy="3168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CE3922D3-40BD-5F01-9702-7C2854FA2D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7424" y="917664"/>
                  <a:ext cx="28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6884F637-A84B-0E3C-8808-1CE1C956D315}"/>
                    </a:ext>
                  </a:extLst>
                </p14:cNvPr>
                <p14:cNvContentPartPr/>
                <p14:nvPr/>
              </p14:nvContentPartPr>
              <p14:xfrm>
                <a:off x="7451904" y="794544"/>
                <a:ext cx="90360" cy="226800"/>
              </p14:xfrm>
            </p:contentPart>
          </mc:Choice>
          <mc:Fallback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6884F637-A84B-0E3C-8808-1CE1C956D3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15904" y="758904"/>
                  <a:ext cx="162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4421302E-F552-ECB9-93C5-501A8B5A5D6A}"/>
                    </a:ext>
                  </a:extLst>
                </p14:cNvPr>
                <p14:cNvContentPartPr/>
                <p14:nvPr/>
              </p14:nvContentPartPr>
              <p14:xfrm>
                <a:off x="7509144" y="1159944"/>
                <a:ext cx="360" cy="360"/>
              </p14:xfrm>
            </p:contentPart>
          </mc:Choice>
          <mc:Fallback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4421302E-F552-ECB9-93C5-501A8B5A5D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3504" y="11243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D8D1FC8F-AE6B-45D5-F49A-A513A7C74923}"/>
                  </a:ext>
                </a:extLst>
              </p14:cNvPr>
              <p14:cNvContentPartPr/>
              <p14:nvPr/>
            </p14:nvContentPartPr>
            <p14:xfrm>
              <a:off x="7211784" y="1405824"/>
              <a:ext cx="398880" cy="488160"/>
            </p14:xfrm>
          </p:contentPart>
        </mc:Choice>
        <mc:Fallback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D8D1FC8F-AE6B-45D5-F49A-A513A7C7492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175784" y="1370184"/>
                <a:ext cx="470520" cy="559800"/>
              </a:xfrm>
              <a:prstGeom prst="rect">
                <a:avLst/>
              </a:prstGeom>
            </p:spPr>
          </p:pic>
        </mc:Fallback>
      </mc:AlternateContent>
      <p:pic>
        <p:nvPicPr>
          <p:cNvPr id="146" name="Grafik 145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91495166-D967-DF18-7060-A6F4787A8C46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440" flipH="1">
            <a:off x="7011409" y="6192579"/>
            <a:ext cx="706335" cy="625193"/>
          </a:xfrm>
          <a:prstGeom prst="rect">
            <a:avLst/>
          </a:prstGeom>
        </p:spPr>
      </p:pic>
      <p:pic>
        <p:nvPicPr>
          <p:cNvPr id="147" name="Grafik 146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FD5E8DC4-91A5-4FBB-917F-70A93A5E5474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3216" y="6337347"/>
            <a:ext cx="706335" cy="6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F474D6E2-2056-D696-0EBD-173F6F172013}"/>
                  </a:ext>
                </a:extLst>
              </p14:cNvPr>
              <p14:cNvContentPartPr/>
              <p14:nvPr/>
            </p14:nvContentPartPr>
            <p14:xfrm>
              <a:off x="3490968" y="581784"/>
              <a:ext cx="4142880" cy="550512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F474D6E2-2056-D696-0EBD-173F6F1720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4968" y="545784"/>
                <a:ext cx="4214520" cy="55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96FA303-7003-2A2C-96CC-17C30363FADE}"/>
              </a:ext>
            </a:extLst>
          </p:cNvPr>
          <p:cNvGrpSpPr/>
          <p:nvPr/>
        </p:nvGrpSpPr>
        <p:grpSpPr>
          <a:xfrm>
            <a:off x="4159488" y="928104"/>
            <a:ext cx="2016360" cy="423000"/>
            <a:chOff x="4159488" y="928104"/>
            <a:chExt cx="20163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D331672-67F2-5F58-2AB2-474081383F43}"/>
                    </a:ext>
                  </a:extLst>
                </p14:cNvPr>
                <p14:cNvContentPartPr/>
                <p14:nvPr/>
              </p14:nvContentPartPr>
              <p14:xfrm>
                <a:off x="4159488" y="1051584"/>
                <a:ext cx="313560" cy="29952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D331672-67F2-5F58-2AB2-474081383F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3848" y="1015584"/>
                  <a:ext cx="385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E676C90-3FC8-3C72-D39B-647DE77D0246}"/>
                    </a:ext>
                  </a:extLst>
                </p14:cNvPr>
                <p14:cNvContentPartPr/>
                <p14:nvPr/>
              </p14:nvContentPartPr>
              <p14:xfrm>
                <a:off x="4567008" y="946824"/>
                <a:ext cx="120960" cy="3528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E676C90-3FC8-3C72-D39B-647DE77D02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1368" y="910824"/>
                  <a:ext cx="192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3652E40-31EE-3F6A-6822-D8AFB3A2FFBF}"/>
                    </a:ext>
                  </a:extLst>
                </p14:cNvPr>
                <p14:cNvContentPartPr/>
                <p14:nvPr/>
              </p14:nvContentPartPr>
              <p14:xfrm>
                <a:off x="4536768" y="1141944"/>
                <a:ext cx="178200" cy="284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3652E40-31EE-3F6A-6822-D8AFB3A2FF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1128" y="1105944"/>
                  <a:ext cx="249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A14883-E184-0737-B2A8-742CFD0C8E2B}"/>
                    </a:ext>
                  </a:extLst>
                </p14:cNvPr>
                <p14:cNvContentPartPr/>
                <p14:nvPr/>
              </p14:nvContentPartPr>
              <p14:xfrm>
                <a:off x="4847448" y="997944"/>
                <a:ext cx="487080" cy="3452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A14883-E184-0737-B2A8-742CFD0C8E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1808" y="961944"/>
                  <a:ext cx="558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932323F-FACA-ACC0-4221-CACA4A461D0C}"/>
                    </a:ext>
                  </a:extLst>
                </p14:cNvPr>
                <p14:cNvContentPartPr/>
                <p14:nvPr/>
              </p14:nvContentPartPr>
              <p14:xfrm>
                <a:off x="5449008" y="941064"/>
                <a:ext cx="151200" cy="3351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932323F-FACA-ACC0-4221-CACA4A461D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3008" y="905064"/>
                  <a:ext cx="222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2620476-FF4A-99F7-0314-ABAB1E2CFDA4}"/>
                    </a:ext>
                  </a:extLst>
                </p14:cNvPr>
                <p14:cNvContentPartPr/>
                <p14:nvPr/>
              </p14:nvContentPartPr>
              <p14:xfrm>
                <a:off x="5616408" y="973464"/>
                <a:ext cx="272160" cy="15300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2620476-FF4A-99F7-0314-ABAB1E2CFD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0408" y="937824"/>
                  <a:ext cx="343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0E2997C7-B1C6-C5E1-B14A-548653F567C0}"/>
                    </a:ext>
                  </a:extLst>
                </p14:cNvPr>
                <p14:cNvContentPartPr/>
                <p14:nvPr/>
              </p14:nvContentPartPr>
              <p14:xfrm>
                <a:off x="5950128" y="928104"/>
                <a:ext cx="225720" cy="921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0E2997C7-B1C6-C5E1-B14A-548653F567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4128" y="892104"/>
                  <a:ext cx="2973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F4A8FB-6234-21A5-885C-541AEEC35CED}"/>
              </a:ext>
            </a:extLst>
          </p:cNvPr>
          <p:cNvGrpSpPr/>
          <p:nvPr/>
        </p:nvGrpSpPr>
        <p:grpSpPr>
          <a:xfrm>
            <a:off x="4394928" y="2753664"/>
            <a:ext cx="1510560" cy="619200"/>
            <a:chOff x="4394928" y="2753664"/>
            <a:chExt cx="151056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FAA6FCAA-F6C3-ADEF-5EFA-81DA92120DB7}"/>
                    </a:ext>
                  </a:extLst>
                </p14:cNvPr>
                <p14:cNvContentPartPr/>
                <p14:nvPr/>
              </p14:nvContentPartPr>
              <p14:xfrm>
                <a:off x="4394928" y="2933304"/>
                <a:ext cx="339120" cy="43956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FAA6FCAA-F6C3-ADEF-5EFA-81DA92120D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9288" y="2897664"/>
                  <a:ext cx="4107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AF35637-E6BE-FC6B-FAFA-0473FF0508DB}"/>
                    </a:ext>
                  </a:extLst>
                </p14:cNvPr>
                <p14:cNvContentPartPr/>
                <p14:nvPr/>
              </p14:nvContentPartPr>
              <p14:xfrm>
                <a:off x="4789488" y="2922144"/>
                <a:ext cx="315000" cy="32508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AF35637-E6BE-FC6B-FAFA-0473FF050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3848" y="2886504"/>
                  <a:ext cx="386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26DCE7D-12EF-7521-D22F-2F5D80D14D7A}"/>
                    </a:ext>
                  </a:extLst>
                </p14:cNvPr>
                <p14:cNvContentPartPr/>
                <p14:nvPr/>
              </p14:nvContentPartPr>
              <p14:xfrm>
                <a:off x="5133648" y="2753664"/>
                <a:ext cx="141840" cy="1875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26DCE7D-12EF-7521-D22F-2F5D80D14D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8008" y="2718024"/>
                  <a:ext cx="213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46513795-54E6-E928-09D7-9B616365C7C2}"/>
                    </a:ext>
                  </a:extLst>
                </p14:cNvPr>
                <p14:cNvContentPartPr/>
                <p14:nvPr/>
              </p14:nvContentPartPr>
              <p14:xfrm>
                <a:off x="5452968" y="2823504"/>
                <a:ext cx="452520" cy="4654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46513795-54E6-E928-09D7-9B616365C7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7328" y="2787864"/>
                  <a:ext cx="52416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D34B470-5A74-19FB-B772-8F10F31C2F47}"/>
              </a:ext>
            </a:extLst>
          </p:cNvPr>
          <p:cNvGrpSpPr/>
          <p:nvPr/>
        </p:nvGrpSpPr>
        <p:grpSpPr>
          <a:xfrm>
            <a:off x="5918448" y="2728104"/>
            <a:ext cx="713880" cy="379440"/>
            <a:chOff x="5918448" y="2728104"/>
            <a:chExt cx="7138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35B8462-233B-5FE0-2FBA-190D5A74F4C7}"/>
                    </a:ext>
                  </a:extLst>
                </p14:cNvPr>
                <p14:cNvContentPartPr/>
                <p14:nvPr/>
              </p14:nvContentPartPr>
              <p14:xfrm>
                <a:off x="6156768" y="2799744"/>
                <a:ext cx="91800" cy="3078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435B8462-233B-5FE0-2FBA-190D5A74F4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0768" y="2764104"/>
                  <a:ext cx="163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700E2376-0159-FDC8-FFB7-356C8CD8AE97}"/>
                    </a:ext>
                  </a:extLst>
                </p14:cNvPr>
                <p14:cNvContentPartPr/>
                <p14:nvPr/>
              </p14:nvContentPartPr>
              <p14:xfrm>
                <a:off x="5918448" y="2806944"/>
                <a:ext cx="279000" cy="24552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700E2376-0159-FDC8-FFB7-356C8CD8AE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2808" y="2771304"/>
                  <a:ext cx="350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A2EEA11C-04D8-6E2B-4EB0-4A9E1470207B}"/>
                    </a:ext>
                  </a:extLst>
                </p14:cNvPr>
                <p14:cNvContentPartPr/>
                <p14:nvPr/>
              </p14:nvContentPartPr>
              <p14:xfrm>
                <a:off x="6325608" y="2728104"/>
                <a:ext cx="306720" cy="34884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A2EEA11C-04D8-6E2B-4EB0-4A9E147020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9968" y="2692104"/>
                  <a:ext cx="37836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D2A69047-8C9D-FD89-A3CF-1FC730DCF620}"/>
              </a:ext>
            </a:extLst>
          </p:cNvPr>
          <p:cNvGrpSpPr/>
          <p:nvPr/>
        </p:nvGrpSpPr>
        <p:grpSpPr>
          <a:xfrm>
            <a:off x="4492128" y="3483744"/>
            <a:ext cx="2569320" cy="509400"/>
            <a:chOff x="4492128" y="3483744"/>
            <a:chExt cx="256932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2C9CBC52-53CD-B3AD-01ED-2C33F22EFB06}"/>
                    </a:ext>
                  </a:extLst>
                </p14:cNvPr>
                <p14:cNvContentPartPr/>
                <p14:nvPr/>
              </p14:nvContentPartPr>
              <p14:xfrm>
                <a:off x="4492128" y="3656184"/>
                <a:ext cx="238680" cy="28404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2C9CBC52-53CD-B3AD-01ED-2C33F22EFB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6488" y="3620184"/>
                  <a:ext cx="310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AE0D80B-F3A3-A8C7-7911-6F466B6810C2}"/>
                    </a:ext>
                  </a:extLst>
                </p14:cNvPr>
                <p14:cNvContentPartPr/>
                <p14:nvPr/>
              </p14:nvContentPartPr>
              <p14:xfrm>
                <a:off x="4807128" y="3565824"/>
                <a:ext cx="40680" cy="1195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AE0D80B-F3A3-A8C7-7911-6F466B6810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1488" y="3529824"/>
                  <a:ext cx="112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8CAB26B3-2EA0-3B3A-B6EF-B8D17305A940}"/>
                    </a:ext>
                  </a:extLst>
                </p14:cNvPr>
                <p14:cNvContentPartPr/>
                <p14:nvPr/>
              </p14:nvContentPartPr>
              <p14:xfrm>
                <a:off x="5028168" y="3665184"/>
                <a:ext cx="290880" cy="26388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8CAB26B3-2EA0-3B3A-B6EF-B8D17305A9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92528" y="3629544"/>
                  <a:ext cx="362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8936B0-0CDD-1414-453D-5F1B7FDB27D3}"/>
                    </a:ext>
                  </a:extLst>
                </p14:cNvPr>
                <p14:cNvContentPartPr/>
                <p14:nvPr/>
              </p14:nvContentPartPr>
              <p14:xfrm>
                <a:off x="5310048" y="3683904"/>
                <a:ext cx="288360" cy="14256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7A8936B0-0CDD-1414-453D-5F1B7FDB27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4048" y="3647904"/>
                  <a:ext cx="360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401DE1D-DDCA-932E-4AD7-B50BCABEA769}"/>
                    </a:ext>
                  </a:extLst>
                </p14:cNvPr>
                <p14:cNvContentPartPr/>
                <p14:nvPr/>
              </p14:nvContentPartPr>
              <p14:xfrm>
                <a:off x="5720088" y="3601464"/>
                <a:ext cx="236520" cy="28008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401DE1D-DDCA-932E-4AD7-B50BCABEA7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84448" y="3565464"/>
                  <a:ext cx="308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16C53FE-DE64-B7D6-FD00-92D7CAB2B089}"/>
                    </a:ext>
                  </a:extLst>
                </p14:cNvPr>
                <p14:cNvContentPartPr/>
                <p14:nvPr/>
              </p14:nvContentPartPr>
              <p14:xfrm>
                <a:off x="6305448" y="3701184"/>
                <a:ext cx="192600" cy="20952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16C53FE-DE64-B7D6-FD00-92D7CAB2B0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9808" y="3665544"/>
                  <a:ext cx="264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CB61F0F-0076-A0B5-C579-ECFE73ED2AAE}"/>
                    </a:ext>
                  </a:extLst>
                </p14:cNvPr>
                <p14:cNvContentPartPr/>
                <p14:nvPr/>
              </p14:nvContentPartPr>
              <p14:xfrm>
                <a:off x="6596328" y="3737544"/>
                <a:ext cx="275760" cy="13104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9CB61F0F-0076-A0B5-C579-ECFE73ED2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0688" y="3701544"/>
                  <a:ext cx="347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8C1E8E2-6302-A988-AED6-0165565870B1}"/>
                    </a:ext>
                  </a:extLst>
                </p14:cNvPr>
                <p14:cNvContentPartPr/>
                <p14:nvPr/>
              </p14:nvContentPartPr>
              <p14:xfrm>
                <a:off x="6853008" y="3483744"/>
                <a:ext cx="208440" cy="50940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8C1E8E2-6302-A988-AED6-0165565870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7368" y="3448104"/>
                  <a:ext cx="28008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AD7936E-B2FD-641C-C318-366CAC299B99}"/>
              </a:ext>
            </a:extLst>
          </p:cNvPr>
          <p:cNvGrpSpPr/>
          <p:nvPr/>
        </p:nvGrpSpPr>
        <p:grpSpPr>
          <a:xfrm>
            <a:off x="8770368" y="626784"/>
            <a:ext cx="1176480" cy="673200"/>
            <a:chOff x="8770368" y="626784"/>
            <a:chExt cx="117648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E4997D3C-F0A0-81AB-CD42-AA2A8743AF1B}"/>
                    </a:ext>
                  </a:extLst>
                </p14:cNvPr>
                <p14:cNvContentPartPr/>
                <p14:nvPr/>
              </p14:nvContentPartPr>
              <p14:xfrm>
                <a:off x="8770368" y="626784"/>
                <a:ext cx="27720" cy="67320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E4997D3C-F0A0-81AB-CD42-AA2A8743AF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4728" y="591144"/>
                  <a:ext cx="993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E7CABD9-2599-3E76-7A9F-9A9EC9D1B620}"/>
                    </a:ext>
                  </a:extLst>
                </p14:cNvPr>
                <p14:cNvContentPartPr/>
                <p14:nvPr/>
              </p14:nvContentPartPr>
              <p14:xfrm>
                <a:off x="8956848" y="952584"/>
                <a:ext cx="47880" cy="30672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E7CABD9-2599-3E76-7A9F-9A9EC9D1B6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21208" y="916944"/>
                  <a:ext cx="119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EB403F2-8E2C-AB87-B2A1-623D758EC60F}"/>
                    </a:ext>
                  </a:extLst>
                </p14:cNvPr>
                <p14:cNvContentPartPr/>
                <p14:nvPr/>
              </p14:nvContentPartPr>
              <p14:xfrm>
                <a:off x="9037848" y="708144"/>
                <a:ext cx="360" cy="36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EB403F2-8E2C-AB87-B2A1-623D758EC6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01848" y="6725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BD281B6F-F937-6EF9-B6C5-83D5F15A181A}"/>
                    </a:ext>
                  </a:extLst>
                </p14:cNvPr>
                <p14:cNvContentPartPr/>
                <p14:nvPr/>
              </p14:nvContentPartPr>
              <p14:xfrm>
                <a:off x="9150528" y="821184"/>
                <a:ext cx="247320" cy="42156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BD281B6F-F937-6EF9-B6C5-83D5F15A18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14888" y="785544"/>
                  <a:ext cx="3189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D97AF4F5-FDFF-798A-01EE-C640B80A4FC2}"/>
                    </a:ext>
                  </a:extLst>
                </p14:cNvPr>
                <p14:cNvContentPartPr/>
                <p14:nvPr/>
              </p14:nvContentPartPr>
              <p14:xfrm>
                <a:off x="9515928" y="900744"/>
                <a:ext cx="430920" cy="29952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D97AF4F5-FDFF-798A-01EE-C640B80A4F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80288" y="864744"/>
                  <a:ext cx="5025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1B3EC91-8B94-184C-9B1C-9E058574746C}"/>
              </a:ext>
            </a:extLst>
          </p:cNvPr>
          <p:cNvGrpSpPr/>
          <p:nvPr/>
        </p:nvGrpSpPr>
        <p:grpSpPr>
          <a:xfrm>
            <a:off x="8633208" y="1567824"/>
            <a:ext cx="2252880" cy="715680"/>
            <a:chOff x="8633208" y="1567824"/>
            <a:chExt cx="225288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06C5E8A-1E8A-E262-CAEE-58ECCD60E01A}"/>
                    </a:ext>
                  </a:extLst>
                </p14:cNvPr>
                <p14:cNvContentPartPr/>
                <p14:nvPr/>
              </p14:nvContentPartPr>
              <p14:xfrm>
                <a:off x="8633208" y="1693824"/>
                <a:ext cx="397800" cy="51876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06C5E8A-1E8A-E262-CAEE-58ECCD60E0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97568" y="1658184"/>
                  <a:ext cx="4694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171ACCC-97F9-E8F4-5202-64D50A75983F}"/>
                    </a:ext>
                  </a:extLst>
                </p14:cNvPr>
                <p14:cNvContentPartPr/>
                <p14:nvPr/>
              </p14:nvContentPartPr>
              <p14:xfrm>
                <a:off x="9040728" y="1974984"/>
                <a:ext cx="284760" cy="21132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171ACCC-97F9-E8F4-5202-64D50A7598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4728" y="1938984"/>
                  <a:ext cx="356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04C5574D-BEAD-2CC0-FAF7-5D8955C41C3D}"/>
                    </a:ext>
                  </a:extLst>
                </p14:cNvPr>
                <p14:cNvContentPartPr/>
                <p14:nvPr/>
              </p14:nvContentPartPr>
              <p14:xfrm>
                <a:off x="9144768" y="1745304"/>
                <a:ext cx="218520" cy="2700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04C5574D-BEAD-2CC0-FAF7-5D8955C41C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08768" y="1709304"/>
                  <a:ext cx="290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04E3238-D2C7-4DB0-18B6-C901675F8D58}"/>
                    </a:ext>
                  </a:extLst>
                </p14:cNvPr>
                <p14:cNvContentPartPr/>
                <p14:nvPr/>
              </p14:nvContentPartPr>
              <p14:xfrm>
                <a:off x="9509808" y="1567824"/>
                <a:ext cx="301320" cy="61884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04E3238-D2C7-4DB0-18B6-C901675F8D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74168" y="1531824"/>
                  <a:ext cx="3729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BDAB9067-4FA1-51BD-0ABA-13B8D85BB51E}"/>
                    </a:ext>
                  </a:extLst>
                </p14:cNvPr>
                <p14:cNvContentPartPr/>
                <p14:nvPr/>
              </p14:nvContentPartPr>
              <p14:xfrm>
                <a:off x="9922368" y="1607424"/>
                <a:ext cx="963720" cy="67608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BDAB9067-4FA1-51BD-0ABA-13B8D85BB5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86728" y="1571424"/>
                  <a:ext cx="1035360" cy="74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59CF27F-2AFD-8B2E-0A35-3FBB90D27E36}"/>
                  </a:ext>
                </a:extLst>
              </p14:cNvPr>
              <p14:cNvContentPartPr/>
              <p14:nvPr/>
            </p14:nvContentPartPr>
            <p14:xfrm>
              <a:off x="10290648" y="1176504"/>
              <a:ext cx="303840" cy="34920"/>
            </p14:xfrm>
          </p:contentPart>
        </mc:Choice>
        <mc:Fallback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59CF27F-2AFD-8B2E-0A35-3FBB90D27E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54648" y="1140504"/>
                <a:ext cx="3754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1F26C3E8-D728-C70E-AA1E-7EB916B4A371}"/>
                  </a:ext>
                </a:extLst>
              </p14:cNvPr>
              <p14:cNvContentPartPr/>
              <p14:nvPr/>
            </p14:nvContentPartPr>
            <p14:xfrm>
              <a:off x="3105048" y="212064"/>
              <a:ext cx="4735440" cy="6113880"/>
            </p14:xfrm>
          </p:contentPart>
        </mc:Choice>
        <mc:Fallback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1F26C3E8-D728-C70E-AA1E-7EB916B4A3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69048" y="176424"/>
                <a:ext cx="480708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2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2802204-A698-2833-372E-8A4AFA2DE350}"/>
              </a:ext>
            </a:extLst>
          </p:cNvPr>
          <p:cNvGrpSpPr/>
          <p:nvPr/>
        </p:nvGrpSpPr>
        <p:grpSpPr>
          <a:xfrm>
            <a:off x="3285408" y="282264"/>
            <a:ext cx="8524080" cy="6145200"/>
            <a:chOff x="3285408" y="282264"/>
            <a:chExt cx="8524080" cy="61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F19765-FAFB-33FC-7CE1-B1767CB7ECDD}"/>
                    </a:ext>
                  </a:extLst>
                </p14:cNvPr>
                <p14:cNvContentPartPr/>
                <p14:nvPr/>
              </p14:nvContentPartPr>
              <p14:xfrm>
                <a:off x="3732168" y="793104"/>
                <a:ext cx="3680640" cy="5300640"/>
              </p14:xfrm>
            </p:contentPart>
          </mc:Choice>
          <mc:Fallback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F4F19765-FAFB-33FC-7CE1-B1767CB7EC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96168" y="757104"/>
                  <a:ext cx="3752280" cy="53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B15BDC5-351E-F3FB-BFE4-3635D06C5A4B}"/>
                    </a:ext>
                  </a:extLst>
                </p14:cNvPr>
                <p14:cNvContentPartPr/>
                <p14:nvPr/>
              </p14:nvContentPartPr>
              <p14:xfrm>
                <a:off x="4617768" y="1174344"/>
                <a:ext cx="168120" cy="20664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B15BDC5-351E-F3FB-BFE4-3635D06C5A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2128" y="1138704"/>
                  <a:ext cx="239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4E87B7DF-2D98-4E07-976F-551AD135D309}"/>
                    </a:ext>
                  </a:extLst>
                </p14:cNvPr>
                <p14:cNvContentPartPr/>
                <p14:nvPr/>
              </p14:nvContentPartPr>
              <p14:xfrm>
                <a:off x="4873728" y="1032504"/>
                <a:ext cx="77040" cy="3189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4E87B7DF-2D98-4E07-976F-551AD135D3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7728" y="996864"/>
                  <a:ext cx="148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EFBF6F72-6FDD-8795-C370-4BA55933127D}"/>
                    </a:ext>
                  </a:extLst>
                </p14:cNvPr>
                <p14:cNvContentPartPr/>
                <p14:nvPr/>
              </p14:nvContentPartPr>
              <p14:xfrm>
                <a:off x="4824408" y="1180104"/>
                <a:ext cx="127440" cy="1908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EFBF6F72-6FDD-8795-C370-4BA5593312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8768" y="1144464"/>
                  <a:ext cx="199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C24A295F-0DFA-799B-44FE-2A844454862F}"/>
                    </a:ext>
                  </a:extLst>
                </p14:cNvPr>
                <p14:cNvContentPartPr/>
                <p14:nvPr/>
              </p14:nvContentPartPr>
              <p14:xfrm>
                <a:off x="4974888" y="1185144"/>
                <a:ext cx="254520" cy="10512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C24A295F-0DFA-799B-44FE-2A84445486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38888" y="1149504"/>
                  <a:ext cx="32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FE1EF837-1061-EE2C-6182-95214668F2E3}"/>
                    </a:ext>
                  </a:extLst>
                </p14:cNvPr>
                <p14:cNvContentPartPr/>
                <p14:nvPr/>
              </p14:nvContentPartPr>
              <p14:xfrm>
                <a:off x="5295648" y="1158144"/>
                <a:ext cx="159840" cy="29232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FE1EF837-1061-EE2C-6182-95214668F2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9648" y="1122144"/>
                  <a:ext cx="231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5E2FB7AF-288B-9C7B-4B5B-2DF83E9B3D5B}"/>
                    </a:ext>
                  </a:extLst>
                </p14:cNvPr>
                <p14:cNvContentPartPr/>
                <p14:nvPr/>
              </p14:nvContentPartPr>
              <p14:xfrm>
                <a:off x="5519208" y="1042944"/>
                <a:ext cx="825840" cy="40608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5E2FB7AF-288B-9C7B-4B5B-2DF83E9B3D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83208" y="1007304"/>
                  <a:ext cx="8974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A79D585-6803-029A-43DA-C3C3DB8E082F}"/>
                    </a:ext>
                  </a:extLst>
                </p14:cNvPr>
                <p14:cNvContentPartPr/>
                <p14:nvPr/>
              </p14:nvContentPartPr>
              <p14:xfrm>
                <a:off x="4303848" y="2762664"/>
                <a:ext cx="2871720" cy="192960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A79D585-6803-029A-43DA-C3C3DB8E08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7848" y="2727024"/>
                  <a:ext cx="2943360" cy="20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9631DED-8132-7C58-BD4D-901FAD2B21F2}"/>
                    </a:ext>
                  </a:extLst>
                </p14:cNvPr>
                <p14:cNvContentPartPr/>
                <p14:nvPr/>
              </p14:nvContentPartPr>
              <p14:xfrm>
                <a:off x="4747728" y="3318864"/>
                <a:ext cx="348840" cy="13305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9631DED-8132-7C58-BD4D-901FAD2B21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1728" y="3282864"/>
                  <a:ext cx="420480" cy="14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EDEF5A6B-E8D5-1B36-695D-A9FD3FBC7D68}"/>
                    </a:ext>
                  </a:extLst>
                </p14:cNvPr>
                <p14:cNvContentPartPr/>
                <p14:nvPr/>
              </p14:nvContentPartPr>
              <p14:xfrm>
                <a:off x="5260728" y="2635224"/>
                <a:ext cx="536040" cy="20800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EDEF5A6B-E8D5-1B36-695D-A9FD3FBC7D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25088" y="2599584"/>
                  <a:ext cx="607680" cy="21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A585D35-138B-5FFA-F294-F24C71380E05}"/>
                    </a:ext>
                  </a:extLst>
                </p14:cNvPr>
                <p14:cNvContentPartPr/>
                <p14:nvPr/>
              </p14:nvContentPartPr>
              <p14:xfrm>
                <a:off x="6015288" y="3601824"/>
                <a:ext cx="465480" cy="97488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A585D35-138B-5FFA-F294-F24C71380E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9288" y="3565824"/>
                  <a:ext cx="53712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875A8480-1123-34B5-4E10-D23C283B0E36}"/>
                    </a:ext>
                  </a:extLst>
                </p14:cNvPr>
                <p14:cNvContentPartPr/>
                <p14:nvPr/>
              </p14:nvContentPartPr>
              <p14:xfrm>
                <a:off x="6674088" y="4035984"/>
                <a:ext cx="361440" cy="5004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875A8480-1123-34B5-4E10-D23C283B0E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38088" y="3999984"/>
                  <a:ext cx="4330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8A12CDFD-726F-700D-EED5-5BA14ED460B9}"/>
                    </a:ext>
                  </a:extLst>
                </p14:cNvPr>
                <p14:cNvContentPartPr/>
                <p14:nvPr/>
              </p14:nvContentPartPr>
              <p14:xfrm>
                <a:off x="4233648" y="3064344"/>
                <a:ext cx="201240" cy="561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8A12CDFD-726F-700D-EED5-5BA14ED460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7648" y="3028704"/>
                  <a:ext cx="272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65240A92-E34E-1DF8-CBF8-B6175CA9867D}"/>
                    </a:ext>
                  </a:extLst>
                </p14:cNvPr>
                <p14:cNvContentPartPr/>
                <p14:nvPr/>
              </p14:nvContentPartPr>
              <p14:xfrm>
                <a:off x="4293408" y="3379344"/>
                <a:ext cx="170280" cy="1656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65240A92-E34E-1DF8-CBF8-B6175CA98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7768" y="3343344"/>
                  <a:ext cx="241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852B1F2-41CD-3840-EB2E-BD7A4EDF0FA6}"/>
                    </a:ext>
                  </a:extLst>
                </p14:cNvPr>
                <p14:cNvContentPartPr/>
                <p14:nvPr/>
              </p14:nvContentPartPr>
              <p14:xfrm>
                <a:off x="4326888" y="3766704"/>
                <a:ext cx="203040" cy="3672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852B1F2-41CD-3840-EB2E-BD7A4EDF0F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1248" y="3730704"/>
                  <a:ext cx="274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FDF08FB-AFF3-00FF-5A13-94FFBC64FBB0}"/>
                    </a:ext>
                  </a:extLst>
                </p14:cNvPr>
                <p14:cNvContentPartPr/>
                <p14:nvPr/>
              </p14:nvContentPartPr>
              <p14:xfrm>
                <a:off x="4370088" y="4022304"/>
                <a:ext cx="157680" cy="2664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FDF08FB-AFF3-00FF-5A13-94FFBC64FB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48" y="3986304"/>
                  <a:ext cx="229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00B2E841-BBD0-F06F-4104-210B1BCEB0A0}"/>
                    </a:ext>
                  </a:extLst>
                </p14:cNvPr>
                <p14:cNvContentPartPr/>
                <p14:nvPr/>
              </p14:nvContentPartPr>
              <p14:xfrm>
                <a:off x="4406808" y="4329024"/>
                <a:ext cx="172440" cy="3420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00B2E841-BBD0-F06F-4104-210B1BCEB0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1168" y="4293384"/>
                  <a:ext cx="244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D5FE9BE-64E6-2C36-ADAA-B659D5CD3CC8}"/>
                    </a:ext>
                  </a:extLst>
                </p14:cNvPr>
                <p14:cNvContentPartPr/>
                <p14:nvPr/>
              </p14:nvContentPartPr>
              <p14:xfrm>
                <a:off x="8041728" y="502224"/>
                <a:ext cx="460800" cy="6566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D5FE9BE-64E6-2C36-ADAA-B659D5CD3C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6088" y="466224"/>
                  <a:ext cx="5324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734571-F80B-00CB-1FBD-2F9CF6CCBCC2}"/>
                    </a:ext>
                  </a:extLst>
                </p14:cNvPr>
                <p14:cNvContentPartPr/>
                <p14:nvPr/>
              </p14:nvContentPartPr>
              <p14:xfrm>
                <a:off x="8170968" y="282264"/>
                <a:ext cx="430920" cy="3348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734571-F80B-00CB-1FBD-2F9CF6CCBC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4968" y="246624"/>
                  <a:ext cx="502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3780F586-1DE7-B5B5-86CF-C204A718D2DC}"/>
                    </a:ext>
                  </a:extLst>
                </p14:cNvPr>
                <p14:cNvContentPartPr/>
                <p14:nvPr/>
              </p14:nvContentPartPr>
              <p14:xfrm>
                <a:off x="8698368" y="502584"/>
                <a:ext cx="360000" cy="6145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3780F586-1DE7-B5B5-86CF-C204A718D2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62368" y="466944"/>
                  <a:ext cx="4316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368B9A81-1191-D544-C440-B6D66E127DB8}"/>
                    </a:ext>
                  </a:extLst>
                </p14:cNvPr>
                <p14:cNvContentPartPr/>
                <p14:nvPr/>
              </p14:nvContentPartPr>
              <p14:xfrm>
                <a:off x="9193728" y="730464"/>
                <a:ext cx="735840" cy="3412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368B9A81-1191-D544-C440-B6D66E127D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58088" y="694824"/>
                  <a:ext cx="8074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E4A3E6D-AF25-716C-E88F-786A5696BF09}"/>
                    </a:ext>
                  </a:extLst>
                </p14:cNvPr>
                <p14:cNvContentPartPr/>
                <p14:nvPr/>
              </p14:nvContentPartPr>
              <p14:xfrm>
                <a:off x="9882048" y="747384"/>
                <a:ext cx="254160" cy="3870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E4A3E6D-AF25-716C-E88F-786A5696BF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6048" y="711744"/>
                  <a:ext cx="325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0A4E55A-2766-C5AA-EC74-C2F0FA714FED}"/>
                    </a:ext>
                  </a:extLst>
                </p14:cNvPr>
                <p14:cNvContentPartPr/>
                <p14:nvPr/>
              </p14:nvContentPartPr>
              <p14:xfrm>
                <a:off x="10335288" y="836304"/>
                <a:ext cx="19080" cy="28692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50A4E55A-2766-C5AA-EC74-C2F0FA714F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99648" y="800304"/>
                  <a:ext cx="90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3D4AD0DB-696D-0FBC-824D-D318FE24B1DB}"/>
                    </a:ext>
                  </a:extLst>
                </p14:cNvPr>
                <p14:cNvContentPartPr/>
                <p14:nvPr/>
              </p14:nvContentPartPr>
              <p14:xfrm>
                <a:off x="10368768" y="617784"/>
                <a:ext cx="1800" cy="424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D4AD0DB-696D-0FBC-824D-D318FE24B1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32768" y="582144"/>
                  <a:ext cx="73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7EB4672-50C2-A99E-9635-7624A1AB3685}"/>
                    </a:ext>
                  </a:extLst>
                </p14:cNvPr>
                <p14:cNvContentPartPr/>
                <p14:nvPr/>
              </p14:nvContentPartPr>
              <p14:xfrm>
                <a:off x="10497648" y="827304"/>
                <a:ext cx="304560" cy="25632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7EB4672-50C2-A99E-9635-7624A1AB3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62008" y="791664"/>
                  <a:ext cx="376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991EFBF-8121-77C8-5679-E7A443587687}"/>
                    </a:ext>
                  </a:extLst>
                </p14:cNvPr>
                <p14:cNvContentPartPr/>
                <p14:nvPr/>
              </p14:nvContentPartPr>
              <p14:xfrm>
                <a:off x="10806528" y="541104"/>
                <a:ext cx="484560" cy="54396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991EFBF-8121-77C8-5679-E7A4435876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70528" y="505104"/>
                  <a:ext cx="5562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9981AFB6-1B5D-8931-1A7F-8A58C2CEE22C}"/>
                    </a:ext>
                  </a:extLst>
                </p14:cNvPr>
                <p14:cNvContentPartPr/>
                <p14:nvPr/>
              </p14:nvContentPartPr>
              <p14:xfrm>
                <a:off x="11203608" y="470184"/>
                <a:ext cx="328320" cy="63936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9981AFB6-1B5D-8931-1A7F-8A58C2CEE2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67968" y="434544"/>
                  <a:ext cx="3999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0E8A12F9-3725-82C0-15E2-D0327722BC76}"/>
                    </a:ext>
                  </a:extLst>
                </p14:cNvPr>
                <p14:cNvContentPartPr/>
                <p14:nvPr/>
              </p14:nvContentPartPr>
              <p14:xfrm>
                <a:off x="8196888" y="1675824"/>
                <a:ext cx="238680" cy="4816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0E8A12F9-3725-82C0-15E2-D0327722BC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61248" y="1639824"/>
                  <a:ext cx="3103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A76B479C-1C5A-BA7F-968A-CCA2710DAE8D}"/>
                    </a:ext>
                  </a:extLst>
                </p14:cNvPr>
                <p14:cNvContentPartPr/>
                <p14:nvPr/>
              </p14:nvContentPartPr>
              <p14:xfrm>
                <a:off x="8410728" y="1800024"/>
                <a:ext cx="683640" cy="3384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A76B479C-1C5A-BA7F-968A-CCA2710DAE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75088" y="1764384"/>
                  <a:ext cx="755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E015111-AD91-4791-511A-0E0F119822A0}"/>
                    </a:ext>
                  </a:extLst>
                </p14:cNvPr>
                <p14:cNvContentPartPr/>
                <p14:nvPr/>
              </p14:nvContentPartPr>
              <p14:xfrm>
                <a:off x="8996448" y="1896504"/>
                <a:ext cx="321840" cy="81828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E015111-AD91-4791-511A-0E0F119822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60808" y="1860864"/>
                  <a:ext cx="39348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FC8DEAEE-67DD-F639-1B9F-9E716EE1899E}"/>
                    </a:ext>
                  </a:extLst>
                </p14:cNvPr>
                <p14:cNvContentPartPr/>
                <p14:nvPr/>
              </p14:nvContentPartPr>
              <p14:xfrm>
                <a:off x="9439968" y="1919904"/>
                <a:ext cx="291600" cy="2739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FC8DEAEE-67DD-F639-1B9F-9E716EE189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3968" y="1884264"/>
                  <a:ext cx="363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16B7063-1863-EA60-F5EC-AD416EEE7AD9}"/>
                    </a:ext>
                  </a:extLst>
                </p14:cNvPr>
                <p14:cNvContentPartPr/>
                <p14:nvPr/>
              </p14:nvContentPartPr>
              <p14:xfrm>
                <a:off x="9783408" y="1924584"/>
                <a:ext cx="264960" cy="25164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16B7063-1863-EA60-F5EC-AD416EEE7A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7408" y="1888944"/>
                  <a:ext cx="336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255EB23-D119-BCCE-AE72-E964B1E89A21}"/>
                    </a:ext>
                  </a:extLst>
                </p14:cNvPr>
                <p14:cNvContentPartPr/>
                <p14:nvPr/>
              </p14:nvContentPartPr>
              <p14:xfrm>
                <a:off x="10134048" y="1919184"/>
                <a:ext cx="1675440" cy="9072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255EB23-D119-BCCE-AE72-E964B1E89A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98408" y="1883544"/>
                  <a:ext cx="174708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086C93F8-27DD-36B4-6441-B19304050649}"/>
                    </a:ext>
                  </a:extLst>
                </p14:cNvPr>
                <p14:cNvContentPartPr/>
                <p14:nvPr/>
              </p14:nvContentPartPr>
              <p14:xfrm>
                <a:off x="8510448" y="3042384"/>
                <a:ext cx="14760" cy="5738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086C93F8-27DD-36B4-6441-B193040506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4448" y="3006384"/>
                  <a:ext cx="864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6A3F1B5-3F4B-8430-E674-D683D1D95534}"/>
                    </a:ext>
                  </a:extLst>
                </p14:cNvPr>
                <p14:cNvContentPartPr/>
                <p14:nvPr/>
              </p14:nvContentPartPr>
              <p14:xfrm>
                <a:off x="8091408" y="2901264"/>
                <a:ext cx="873000" cy="13176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6A3F1B5-3F4B-8430-E674-D683D1D955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5768" y="2865624"/>
                  <a:ext cx="94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EC8029CF-C4F0-34D3-2B89-262A4F175741}"/>
                    </a:ext>
                  </a:extLst>
                </p14:cNvPr>
                <p14:cNvContentPartPr/>
                <p14:nvPr/>
              </p14:nvContentPartPr>
              <p14:xfrm>
                <a:off x="8590368" y="3396264"/>
                <a:ext cx="401760" cy="21492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EC8029CF-C4F0-34D3-2B89-262A4F1757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54368" y="3360264"/>
                  <a:ext cx="473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F644BB25-7230-AED8-3684-0412B5DD90CB}"/>
                    </a:ext>
                  </a:extLst>
                </p14:cNvPr>
                <p14:cNvContentPartPr/>
                <p14:nvPr/>
              </p14:nvContentPartPr>
              <p14:xfrm>
                <a:off x="9149088" y="3377544"/>
                <a:ext cx="1001520" cy="84204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F644BB25-7230-AED8-3684-0412B5DD90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13448" y="3341904"/>
                  <a:ext cx="107316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AF9B76A7-1211-A470-7227-0C7FD14A1763}"/>
                    </a:ext>
                  </a:extLst>
                </p14:cNvPr>
                <p14:cNvContentPartPr/>
                <p14:nvPr/>
              </p14:nvContentPartPr>
              <p14:xfrm>
                <a:off x="3285408" y="434184"/>
                <a:ext cx="4537800" cy="599328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AF9B76A7-1211-A470-7227-0C7FD14A17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9408" y="398544"/>
                  <a:ext cx="4609440" cy="606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168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6E3FEE53-9B3E-912E-B870-E991B82B3658}"/>
                  </a:ext>
                </a:extLst>
              </p14:cNvPr>
              <p14:cNvContentPartPr/>
              <p14:nvPr/>
            </p14:nvContentPartPr>
            <p14:xfrm>
              <a:off x="4748808" y="1368744"/>
              <a:ext cx="2085840" cy="329868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6E3FEE53-9B3E-912E-B870-E991B82B3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3168" y="1332744"/>
                <a:ext cx="2157480" cy="33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A91B5D0-BA24-BCD8-48AE-B535369EA79A}"/>
              </a:ext>
            </a:extLst>
          </p:cNvPr>
          <p:cNvGrpSpPr/>
          <p:nvPr/>
        </p:nvGrpSpPr>
        <p:grpSpPr>
          <a:xfrm>
            <a:off x="7530168" y="497184"/>
            <a:ext cx="1392480" cy="765360"/>
            <a:chOff x="7530168" y="497184"/>
            <a:chExt cx="139248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9669B12-502E-EE59-75C8-61FB208A9964}"/>
                    </a:ext>
                  </a:extLst>
                </p14:cNvPr>
                <p14:cNvContentPartPr/>
                <p14:nvPr/>
              </p14:nvContentPartPr>
              <p14:xfrm>
                <a:off x="7530168" y="497184"/>
                <a:ext cx="258120" cy="7653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59669B12-502E-EE59-75C8-61FB208A99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94168" y="461544"/>
                  <a:ext cx="32976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17DB7A1-99F9-F947-B4D4-5E45BB965193}"/>
                    </a:ext>
                  </a:extLst>
                </p14:cNvPr>
                <p14:cNvContentPartPr/>
                <p14:nvPr/>
              </p14:nvContentPartPr>
              <p14:xfrm>
                <a:off x="7910688" y="610944"/>
                <a:ext cx="259200" cy="2016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17DB7A1-99F9-F947-B4D4-5E45BB965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75048" y="575304"/>
                  <a:ext cx="330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8C8DE654-8A8F-014B-FD14-1ABF67CD8BC7}"/>
                    </a:ext>
                  </a:extLst>
                </p14:cNvPr>
                <p14:cNvContentPartPr/>
                <p14:nvPr/>
              </p14:nvContentPartPr>
              <p14:xfrm>
                <a:off x="8249088" y="600864"/>
                <a:ext cx="280800" cy="234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8C8DE654-8A8F-014B-FD14-1ABF67CD8B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3088" y="565224"/>
                  <a:ext cx="352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4AFD8E7-4E7A-BFAA-112D-2026309F7179}"/>
                    </a:ext>
                  </a:extLst>
                </p14:cNvPr>
                <p14:cNvContentPartPr/>
                <p14:nvPr/>
              </p14:nvContentPartPr>
              <p14:xfrm>
                <a:off x="8646168" y="557304"/>
                <a:ext cx="276480" cy="2826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74AFD8E7-4E7A-BFAA-112D-2026309F71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0528" y="521664"/>
                  <a:ext cx="34812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E7AD655-B339-B3FE-3D04-C3C1B87B45FB}"/>
              </a:ext>
            </a:extLst>
          </p:cNvPr>
          <p:cNvGrpSpPr/>
          <p:nvPr/>
        </p:nvGrpSpPr>
        <p:grpSpPr>
          <a:xfrm>
            <a:off x="9331248" y="281904"/>
            <a:ext cx="2313720" cy="795240"/>
            <a:chOff x="9331248" y="281904"/>
            <a:chExt cx="231372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CFFF641-4573-6880-9187-831B854B825F}"/>
                    </a:ext>
                  </a:extLst>
                </p14:cNvPr>
                <p14:cNvContentPartPr/>
                <p14:nvPr/>
              </p14:nvContentPartPr>
              <p14:xfrm>
                <a:off x="9331248" y="523824"/>
                <a:ext cx="475560" cy="3232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CFFF641-4573-6880-9187-831B854B82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5248" y="487824"/>
                  <a:ext cx="547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DF7241B7-8AA8-B067-05FE-F6E39B5D47CE}"/>
                    </a:ext>
                  </a:extLst>
                </p14:cNvPr>
                <p14:cNvContentPartPr/>
                <p14:nvPr/>
              </p14:nvContentPartPr>
              <p14:xfrm>
                <a:off x="9709608" y="443544"/>
                <a:ext cx="360" cy="36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DF7241B7-8AA8-B067-05FE-F6E39B5D47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3968" y="407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6F3A59EC-A185-887F-AD2F-9DE567CBE08C}"/>
                    </a:ext>
                  </a:extLst>
                </p14:cNvPr>
                <p14:cNvContentPartPr/>
                <p14:nvPr/>
              </p14:nvContentPartPr>
              <p14:xfrm>
                <a:off x="9930648" y="565224"/>
                <a:ext cx="295200" cy="22788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6F3A59EC-A185-887F-AD2F-9DE567CBE0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95008" y="529224"/>
                  <a:ext cx="366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8C5E148F-CA70-B411-C6B3-CB35B1D83CB7}"/>
                    </a:ext>
                  </a:extLst>
                </p14:cNvPr>
                <p14:cNvContentPartPr/>
                <p14:nvPr/>
              </p14:nvContentPartPr>
              <p14:xfrm>
                <a:off x="10326648" y="281904"/>
                <a:ext cx="185400" cy="79524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8C5E148F-CA70-B411-C6B3-CB35B1D83C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90648" y="246264"/>
                  <a:ext cx="25704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C09BB78-220B-0A5F-3E22-3582F6BEED64}"/>
                    </a:ext>
                  </a:extLst>
                </p14:cNvPr>
                <p14:cNvContentPartPr/>
                <p14:nvPr/>
              </p14:nvContentPartPr>
              <p14:xfrm>
                <a:off x="10352568" y="587184"/>
                <a:ext cx="195480" cy="4968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C09BB78-220B-0A5F-3E22-3582F6BEED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16928" y="551544"/>
                  <a:ext cx="267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6FD489A-B454-8DB6-AA3C-6E2AFAD11EC1}"/>
                    </a:ext>
                  </a:extLst>
                </p14:cNvPr>
                <p14:cNvContentPartPr/>
                <p14:nvPr/>
              </p14:nvContentPartPr>
              <p14:xfrm>
                <a:off x="10605648" y="628224"/>
                <a:ext cx="258840" cy="2358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6FD489A-B454-8DB6-AA3C-6E2AFAD11E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9648" y="592584"/>
                  <a:ext cx="330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7DCA6C16-97B2-C817-C81C-7A37170F4058}"/>
                    </a:ext>
                  </a:extLst>
                </p14:cNvPr>
                <p14:cNvContentPartPr/>
                <p14:nvPr/>
              </p14:nvContentPartPr>
              <p14:xfrm>
                <a:off x="10954848" y="636504"/>
                <a:ext cx="308520" cy="19800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7DCA6C16-97B2-C817-C81C-7A37170F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8848" y="600864"/>
                  <a:ext cx="380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A5E81356-EF32-5BB9-B88D-9172932CAF4E}"/>
                    </a:ext>
                  </a:extLst>
                </p14:cNvPr>
                <p14:cNvContentPartPr/>
                <p14:nvPr/>
              </p14:nvContentPartPr>
              <p14:xfrm>
                <a:off x="11270208" y="529944"/>
                <a:ext cx="374760" cy="44388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A5E81356-EF32-5BB9-B88D-9172932CAF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4568" y="494304"/>
                  <a:ext cx="446400" cy="51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B53155F-6EBE-0299-6E45-F77C81E585E1}"/>
              </a:ext>
            </a:extLst>
          </p:cNvPr>
          <p:cNvGrpSpPr/>
          <p:nvPr/>
        </p:nvGrpSpPr>
        <p:grpSpPr>
          <a:xfrm>
            <a:off x="7487328" y="1498704"/>
            <a:ext cx="4689000" cy="688320"/>
            <a:chOff x="7487328" y="1498704"/>
            <a:chExt cx="468900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4468753B-E3FF-B7E0-77B2-6D6526F2C4E7}"/>
                    </a:ext>
                  </a:extLst>
                </p14:cNvPr>
                <p14:cNvContentPartPr/>
                <p14:nvPr/>
              </p14:nvContentPartPr>
              <p14:xfrm>
                <a:off x="7487328" y="1607784"/>
                <a:ext cx="438120" cy="57924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4468753B-E3FF-B7E0-77B2-6D6526F2C4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51688" y="1571784"/>
                  <a:ext cx="5097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715294BC-BC8D-9594-6631-0400BFCA71AF}"/>
                    </a:ext>
                  </a:extLst>
                </p14:cNvPr>
                <p14:cNvContentPartPr/>
                <p14:nvPr/>
              </p14:nvContentPartPr>
              <p14:xfrm>
                <a:off x="8084208" y="1909104"/>
                <a:ext cx="263160" cy="18648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715294BC-BC8D-9594-6631-0400BFCA7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8208" y="1873104"/>
                  <a:ext cx="334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1E80477F-EED9-AD8A-1A29-7222B358728F}"/>
                    </a:ext>
                  </a:extLst>
                </p14:cNvPr>
                <p14:cNvContentPartPr/>
                <p14:nvPr/>
              </p14:nvContentPartPr>
              <p14:xfrm>
                <a:off x="8359968" y="1601664"/>
                <a:ext cx="249120" cy="48492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1E80477F-EED9-AD8A-1A29-7222B3587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24328" y="1565664"/>
                  <a:ext cx="320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6EDBBDC-434F-3AFA-EA80-6A7EB43440A3}"/>
                    </a:ext>
                  </a:extLst>
                </p14:cNvPr>
                <p14:cNvContentPartPr/>
                <p14:nvPr/>
              </p14:nvContentPartPr>
              <p14:xfrm>
                <a:off x="8707008" y="1855104"/>
                <a:ext cx="306720" cy="17640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36EDBBDC-434F-3AFA-EA80-6A7EB43440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71008" y="1819464"/>
                  <a:ext cx="37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19F1C579-09DD-830B-4C84-80E29028928E}"/>
                    </a:ext>
                  </a:extLst>
                </p14:cNvPr>
                <p14:cNvContentPartPr/>
                <p14:nvPr/>
              </p14:nvContentPartPr>
              <p14:xfrm>
                <a:off x="8952528" y="1620384"/>
                <a:ext cx="360" cy="3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19F1C579-09DD-830B-4C84-80E2902892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16888" y="15847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9801B3E8-FFDD-B1EF-11AB-C42DBAB12BAC}"/>
                    </a:ext>
                  </a:extLst>
                </p14:cNvPr>
                <p14:cNvContentPartPr/>
                <p14:nvPr/>
              </p14:nvContentPartPr>
              <p14:xfrm>
                <a:off x="9199488" y="1498704"/>
                <a:ext cx="17640" cy="5133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9801B3E8-FFDD-B1EF-11AB-C42DBAB12B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63848" y="1463064"/>
                  <a:ext cx="892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7297045-D63A-5506-E487-DF63E2BDB6E9}"/>
                    </a:ext>
                  </a:extLst>
                </p14:cNvPr>
                <p14:cNvContentPartPr/>
                <p14:nvPr/>
              </p14:nvContentPartPr>
              <p14:xfrm>
                <a:off x="9123168" y="1822704"/>
                <a:ext cx="149040" cy="2124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7297045-D63A-5506-E487-DF63E2BDB6E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7168" y="1786704"/>
                  <a:ext cx="220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ADF2B859-62A5-755C-041B-DBE5ED4B0FA4}"/>
                    </a:ext>
                  </a:extLst>
                </p14:cNvPr>
                <p14:cNvContentPartPr/>
                <p14:nvPr/>
              </p14:nvContentPartPr>
              <p14:xfrm>
                <a:off x="9362928" y="1505904"/>
                <a:ext cx="186840" cy="54000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ADF2B859-62A5-755C-041B-DBE5ED4B0F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27288" y="1470264"/>
                  <a:ext cx="2584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5A227D6F-24A4-A186-8597-FA2DADC2D406}"/>
                    </a:ext>
                  </a:extLst>
                </p14:cNvPr>
                <p14:cNvContentPartPr/>
                <p14:nvPr/>
              </p14:nvContentPartPr>
              <p14:xfrm>
                <a:off x="9562368" y="1791384"/>
                <a:ext cx="397800" cy="21420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5A227D6F-24A4-A186-8597-FA2DADC2D40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26368" y="1755744"/>
                  <a:ext cx="469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F1A32EF3-7C04-EAC6-DE4D-E6DCB782547D}"/>
                    </a:ext>
                  </a:extLst>
                </p14:cNvPr>
                <p14:cNvContentPartPr/>
                <p14:nvPr/>
              </p14:nvContentPartPr>
              <p14:xfrm>
                <a:off x="10311168" y="1761504"/>
                <a:ext cx="781920" cy="29664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F1A32EF3-7C04-EAC6-DE4D-E6DCB78254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75168" y="1725504"/>
                  <a:ext cx="853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0082A704-EB64-6A7D-4D7C-58C1646F2308}"/>
                    </a:ext>
                  </a:extLst>
                </p14:cNvPr>
                <p14:cNvContentPartPr/>
                <p14:nvPr/>
              </p14:nvContentPartPr>
              <p14:xfrm>
                <a:off x="11049168" y="1797504"/>
                <a:ext cx="196920" cy="2595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0082A704-EB64-6A7D-4D7C-58C1646F23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13528" y="1761864"/>
                  <a:ext cx="268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15E373E-6F56-5A91-ADAB-DF220ECA8FAD}"/>
                    </a:ext>
                  </a:extLst>
                </p14:cNvPr>
                <p14:cNvContentPartPr/>
                <p14:nvPr/>
              </p14:nvContentPartPr>
              <p14:xfrm>
                <a:off x="11293608" y="1823424"/>
                <a:ext cx="184680" cy="23076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115E373E-6F56-5A91-ADAB-DF220ECA8FA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57608" y="1787424"/>
                  <a:ext cx="2563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A9613C23-EDF6-53D6-1C61-1A76AAA113E2}"/>
                    </a:ext>
                  </a:extLst>
                </p14:cNvPr>
                <p14:cNvContentPartPr/>
                <p14:nvPr/>
              </p14:nvContentPartPr>
              <p14:xfrm>
                <a:off x="11492688" y="1824144"/>
                <a:ext cx="683640" cy="2718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A9613C23-EDF6-53D6-1C61-1A76AAA113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7048" y="1788144"/>
                  <a:ext cx="75528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94575F4B-36F9-F7DE-0FCB-B9070BC4E7E4}"/>
                  </a:ext>
                </a:extLst>
              </p14:cNvPr>
              <p14:cNvContentPartPr/>
              <p14:nvPr/>
            </p14:nvContentPartPr>
            <p14:xfrm>
              <a:off x="4392048" y="1206744"/>
              <a:ext cx="2711880" cy="366048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94575F4B-36F9-F7DE-0FCB-B9070BC4E7E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56408" y="1171104"/>
                <a:ext cx="2783520" cy="3732120"/>
              </a:xfrm>
              <a:prstGeom prst="rect">
                <a:avLst/>
              </a:prstGeom>
            </p:spPr>
          </p:pic>
        </mc:Fallback>
      </mc:AlternateContent>
      <p:pic>
        <p:nvPicPr>
          <p:cNvPr id="62" name="Grafik 61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EF2E7018-EB0A-744E-9B88-68AD1026C9B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8112" y="5489139"/>
            <a:ext cx="706335" cy="625193"/>
          </a:xfrm>
          <a:prstGeom prst="rect">
            <a:avLst/>
          </a:prstGeom>
        </p:spPr>
      </p:pic>
      <p:pic>
        <p:nvPicPr>
          <p:cNvPr id="67" name="Grafik 66" descr="Ein Bild, das Schuhwerk, Schuh enthält.&#10;&#10;Automatisch generierte Beschreibung">
            <a:extLst>
              <a:ext uri="{FF2B5EF4-FFF2-40B4-BE49-F238E27FC236}">
                <a16:creationId xmlns:a16="http://schemas.microsoft.com/office/drawing/2014/main" id="{AD3FA421-C7B1-4701-36F3-EA6CDD043EF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6710">
            <a:off x="4497197" y="5232687"/>
            <a:ext cx="706335" cy="625193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999DD0F-2601-573A-B36B-EC589F135425}"/>
              </a:ext>
            </a:extLst>
          </p:cNvPr>
          <p:cNvGrpSpPr/>
          <p:nvPr/>
        </p:nvGrpSpPr>
        <p:grpSpPr>
          <a:xfrm>
            <a:off x="3079128" y="1056264"/>
            <a:ext cx="3548880" cy="4602960"/>
            <a:chOff x="3079128" y="1056264"/>
            <a:chExt cx="3548880" cy="46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A14C78AC-DCA6-CFE9-F5C5-6FD133EE0E98}"/>
                    </a:ext>
                  </a:extLst>
                </p14:cNvPr>
                <p14:cNvContentPartPr/>
                <p14:nvPr/>
              </p14:nvContentPartPr>
              <p14:xfrm>
                <a:off x="3079128" y="1056264"/>
                <a:ext cx="1157760" cy="1018440"/>
              </p14:xfrm>
            </p:contentPart>
          </mc:Choice>
          <mc:Fallback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A14C78AC-DCA6-CFE9-F5C5-6FD133EE0E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43128" y="1020264"/>
                  <a:ext cx="1229400" cy="10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49F68C46-D019-64F6-3D4F-219FF3F5C975}"/>
                    </a:ext>
                  </a:extLst>
                </p14:cNvPr>
                <p14:cNvContentPartPr/>
                <p14:nvPr/>
              </p14:nvContentPartPr>
              <p14:xfrm>
                <a:off x="3443088" y="1352544"/>
                <a:ext cx="52200" cy="134280"/>
              </p14:xfrm>
            </p:contentPart>
          </mc:Choice>
          <mc:Fallback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49F68C46-D019-64F6-3D4F-219FF3F5C9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07448" y="1316544"/>
                  <a:ext cx="123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192084AD-41B7-BD2A-CFE9-1440A70A1C22}"/>
                    </a:ext>
                  </a:extLst>
                </p14:cNvPr>
                <p14:cNvContentPartPr/>
                <p14:nvPr/>
              </p14:nvContentPartPr>
              <p14:xfrm>
                <a:off x="3648288" y="1345344"/>
                <a:ext cx="54000" cy="1954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192084AD-41B7-BD2A-CFE9-1440A70A1C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2648" y="1309704"/>
                  <a:ext cx="125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23124FD5-AD77-2817-880F-1E1CFC4F0ABC}"/>
                    </a:ext>
                  </a:extLst>
                </p14:cNvPr>
                <p14:cNvContentPartPr/>
                <p14:nvPr/>
              </p14:nvContentPartPr>
              <p14:xfrm>
                <a:off x="3427608" y="1697064"/>
                <a:ext cx="371520" cy="10764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23124FD5-AD77-2817-880F-1E1CFC4F0A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91608" y="1661424"/>
                  <a:ext cx="44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D7FBE8A-B17E-85E1-ACAA-5FEC7A23E085}"/>
                    </a:ext>
                  </a:extLst>
                </p14:cNvPr>
                <p14:cNvContentPartPr/>
                <p14:nvPr/>
              </p14:nvContentPartPr>
              <p14:xfrm>
                <a:off x="3628128" y="2091624"/>
                <a:ext cx="339840" cy="149976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D7FBE8A-B17E-85E1-ACAA-5FEC7A23E0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92128" y="2055984"/>
                  <a:ext cx="411480" cy="15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E3458DEA-FBDD-B77C-A4C0-C2B897261A02}"/>
                    </a:ext>
                  </a:extLst>
                </p14:cNvPr>
                <p14:cNvContentPartPr/>
                <p14:nvPr/>
              </p14:nvContentPartPr>
              <p14:xfrm>
                <a:off x="3175248" y="3531984"/>
                <a:ext cx="791280" cy="21272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E3458DEA-FBDD-B77C-A4C0-C2B897261A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39248" y="3495984"/>
                  <a:ext cx="862920" cy="21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DD300F1-40A9-939D-F5AC-CA9E325B6D80}"/>
                    </a:ext>
                  </a:extLst>
                </p14:cNvPr>
                <p14:cNvContentPartPr/>
                <p14:nvPr/>
              </p14:nvContentPartPr>
              <p14:xfrm>
                <a:off x="3983448" y="3660144"/>
                <a:ext cx="533880" cy="13554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DD300F1-40A9-939D-F5AC-CA9E325B6D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7808" y="3624144"/>
                  <a:ext cx="605520" cy="14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047D55D2-3097-32E0-679D-79F678246797}"/>
                    </a:ext>
                  </a:extLst>
                </p14:cNvPr>
                <p14:cNvContentPartPr/>
                <p14:nvPr/>
              </p14:nvContentPartPr>
              <p14:xfrm>
                <a:off x="3849168" y="2503824"/>
                <a:ext cx="806040" cy="3218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047D55D2-3097-32E0-679D-79F6782467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3168" y="2467824"/>
                  <a:ext cx="877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87AB6E74-A62F-60A5-E26C-A05EA0CCA75C}"/>
                    </a:ext>
                  </a:extLst>
                </p14:cNvPr>
                <p14:cNvContentPartPr/>
                <p14:nvPr/>
              </p14:nvContentPartPr>
              <p14:xfrm>
                <a:off x="4606248" y="1737384"/>
                <a:ext cx="221400" cy="21103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87AB6E74-A62F-60A5-E26C-A05EA0CCA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70608" y="1701744"/>
                  <a:ext cx="293040" cy="21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B35F5B6-E1B1-268D-FBB4-E732DD6437CD}"/>
                    </a:ext>
                  </a:extLst>
                </p14:cNvPr>
                <p14:cNvContentPartPr/>
                <p14:nvPr/>
              </p14:nvContentPartPr>
              <p14:xfrm>
                <a:off x="4563048" y="1371984"/>
                <a:ext cx="1814040" cy="1803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B35F5B6-E1B1-268D-FBB4-E732DD6437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7048" y="1336344"/>
                  <a:ext cx="1885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748396E-E0EF-4452-4F68-DD73C31A9707}"/>
                    </a:ext>
                  </a:extLst>
                </p14:cNvPr>
                <p14:cNvContentPartPr/>
                <p14:nvPr/>
              </p14:nvContentPartPr>
              <p14:xfrm>
                <a:off x="5090448" y="2828544"/>
                <a:ext cx="198360" cy="30780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C748396E-E0EF-4452-4F68-DD73C31A97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54448" y="2792904"/>
                  <a:ext cx="270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E786E82E-9126-4729-C270-6687F4982345}"/>
                    </a:ext>
                  </a:extLst>
                </p14:cNvPr>
                <p14:cNvContentPartPr/>
                <p14:nvPr/>
              </p14:nvContentPartPr>
              <p14:xfrm>
                <a:off x="5396808" y="2636664"/>
                <a:ext cx="78480" cy="5173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E786E82E-9126-4729-C270-6687F49823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0808" y="2600664"/>
                  <a:ext cx="1501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64BA98E-4C7C-F916-B2FC-7B51DF9DAF43}"/>
                    </a:ext>
                  </a:extLst>
                </p14:cNvPr>
                <p14:cNvContentPartPr/>
                <p14:nvPr/>
              </p14:nvContentPartPr>
              <p14:xfrm>
                <a:off x="5356128" y="2908464"/>
                <a:ext cx="154800" cy="2196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64BA98E-4C7C-F916-B2FC-7B51DF9DAF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20488" y="2872464"/>
                  <a:ext cx="226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B5B00AF-4493-4A28-7855-6BA476221253}"/>
                    </a:ext>
                  </a:extLst>
                </p14:cNvPr>
                <p14:cNvContentPartPr/>
                <p14:nvPr/>
              </p14:nvContentPartPr>
              <p14:xfrm>
                <a:off x="5531088" y="2888304"/>
                <a:ext cx="266400" cy="25380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B5B00AF-4493-4A28-7855-6BA4762212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95088" y="2852664"/>
                  <a:ext cx="338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8BBFC0E-4F26-68C3-53B3-7B18CE01B24B}"/>
                    </a:ext>
                  </a:extLst>
                </p14:cNvPr>
                <p14:cNvContentPartPr/>
                <p14:nvPr/>
              </p14:nvContentPartPr>
              <p14:xfrm>
                <a:off x="5763288" y="2837544"/>
                <a:ext cx="147960" cy="4525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8BBFC0E-4F26-68C3-53B3-7B18CE01B2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27288" y="2801544"/>
                  <a:ext cx="2196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8EDE4E-0034-8921-425D-ABDE1BC6DB8A}"/>
                    </a:ext>
                  </a:extLst>
                </p14:cNvPr>
                <p14:cNvContentPartPr/>
                <p14:nvPr/>
              </p14:nvContentPartPr>
              <p14:xfrm>
                <a:off x="5990448" y="2819544"/>
                <a:ext cx="167400" cy="4482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888EDE4E-0034-8921-425D-ABDE1BC6DB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54448" y="2783904"/>
                  <a:ext cx="2390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6CB7795E-0227-D360-D878-737840852C09}"/>
                    </a:ext>
                  </a:extLst>
                </p14:cNvPr>
                <p14:cNvContentPartPr/>
                <p14:nvPr/>
              </p14:nvContentPartPr>
              <p14:xfrm>
                <a:off x="6085848" y="2859144"/>
                <a:ext cx="542160" cy="2113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6CB7795E-0227-D360-D878-737840852C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0208" y="2823144"/>
                  <a:ext cx="613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BCDE2855-1281-956B-1B52-54B4EEE66DA6}"/>
                    </a:ext>
                  </a:extLst>
                </p14:cNvPr>
                <p14:cNvContentPartPr/>
                <p14:nvPr/>
              </p14:nvContentPartPr>
              <p14:xfrm>
                <a:off x="4903968" y="3841584"/>
                <a:ext cx="19080" cy="7632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BCDE2855-1281-956B-1B52-54B4EEE66D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7968" y="3805584"/>
                  <a:ext cx="90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4FB94182-9D1E-0E69-A96D-2852C738949D}"/>
                    </a:ext>
                  </a:extLst>
                </p14:cNvPr>
                <p14:cNvContentPartPr/>
                <p14:nvPr/>
              </p14:nvContentPartPr>
              <p14:xfrm>
                <a:off x="4484928" y="4888104"/>
                <a:ext cx="13320" cy="3024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4FB94182-9D1E-0E69-A96D-2852C73894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48928" y="4852464"/>
                  <a:ext cx="84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CA56D764-DA2A-D8C6-3CD4-4593CC7CF83B}"/>
                    </a:ext>
                  </a:extLst>
                </p14:cNvPr>
                <p14:cNvContentPartPr/>
                <p14:nvPr/>
              </p14:nvContentPartPr>
              <p14:xfrm>
                <a:off x="4484928" y="4888104"/>
                <a:ext cx="360" cy="36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CA56D764-DA2A-D8C6-3CD4-4593CC7CF8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8928" y="48524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A6DAEA28-205C-924A-A1FD-05068010A6C4}"/>
                    </a:ext>
                  </a:extLst>
                </p14:cNvPr>
                <p14:cNvContentPartPr/>
                <p14:nvPr/>
              </p14:nvContentPartPr>
              <p14:xfrm>
                <a:off x="4484928" y="4880544"/>
                <a:ext cx="148320" cy="43308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A6DAEA28-205C-924A-A1FD-05068010A6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928" y="4844904"/>
                  <a:ext cx="2199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2211691-AA06-ED20-262C-B18F7B05AE9D}"/>
                    </a:ext>
                  </a:extLst>
                </p14:cNvPr>
                <p14:cNvContentPartPr/>
                <p14:nvPr/>
              </p14:nvContentPartPr>
              <p14:xfrm>
                <a:off x="3129528" y="2788224"/>
                <a:ext cx="627480" cy="124488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2211691-AA06-ED20-262C-B18F7B05AE9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93888" y="2752224"/>
                  <a:ext cx="699120" cy="131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437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71D4C0ADF6CA4AAEEDCC6DC107BB34" ma:contentTypeVersion="16" ma:contentTypeDescription="Ein neues Dokument erstellen." ma:contentTypeScope="" ma:versionID="b7aa537c2322627c7ee2fa5ce89895c6">
  <xsd:schema xmlns:xsd="http://www.w3.org/2001/XMLSchema" xmlns:xs="http://www.w3.org/2001/XMLSchema" xmlns:p="http://schemas.microsoft.com/office/2006/metadata/properties" xmlns:ns3="ece2edb7-a01b-461b-8704-537f5454dadc" xmlns:ns4="469b79e7-7901-4133-8154-49e3e3d67ba3" targetNamespace="http://schemas.microsoft.com/office/2006/metadata/properties" ma:root="true" ma:fieldsID="38941b58143670d510335195842ffbf3" ns3:_="" ns4:_="">
    <xsd:import namespace="ece2edb7-a01b-461b-8704-537f5454dadc"/>
    <xsd:import namespace="469b79e7-7901-4133-8154-49e3e3d67b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2edb7-a01b-461b-8704-537f5454d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b79e7-7901-4133-8154-49e3e3d67ba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e2edb7-a01b-461b-8704-537f5454dadc" xsi:nil="true"/>
  </documentManagement>
</p:properties>
</file>

<file path=customXml/itemProps1.xml><?xml version="1.0" encoding="utf-8"?>
<ds:datastoreItem xmlns:ds="http://schemas.openxmlformats.org/officeDocument/2006/customXml" ds:itemID="{DC3F28E3-62CC-4E1F-A8D7-7346F8FD0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e2edb7-a01b-461b-8704-537f5454dadc"/>
    <ds:schemaRef ds:uri="469b79e7-7901-4133-8154-49e3e3d67b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545439-8CA2-457A-A710-EA9248A4DE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B5B35-00EC-4089-B32E-651A45F4635F}">
  <ds:schemaRefs>
    <ds:schemaRef ds:uri="http://schemas.microsoft.com/office/infopath/2007/PartnerControls"/>
    <ds:schemaRef ds:uri="ece2edb7-a01b-461b-8704-537f5454dadc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469b79e7-7901-4133-8154-49e3e3d67ba3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Storyboard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Huettenmoser Julia KSB-1EI_2021</dc:creator>
  <cp:lastModifiedBy>Huettenmoser Julia KSB-1EI_2021</cp:lastModifiedBy>
  <cp:revision>1</cp:revision>
  <dcterms:created xsi:type="dcterms:W3CDTF">2024-03-31T20:03:09Z</dcterms:created>
  <dcterms:modified xsi:type="dcterms:W3CDTF">2024-03-31T20:24:07Z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0x0101005C71D4C0ADF6CA4AAEEDCC6DC107BB34</vt:lpwstr>
  </property>
</Properties>
</file>