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54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DC4C-5B5B-7170-3B65-59BC3287B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020B5-FD82-BC12-2F27-6C3A88565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C28D0-C0E4-EDB2-398F-A656E2A6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1C12-8F89-28B7-149A-98F96593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0F97F-FBE3-556F-66C6-770BD35F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2028C-2FF4-1A0E-F7E2-57A7E206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9E171-D5FB-476E-A190-5026F927A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2C936-00C9-39E4-9467-D525B675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0BBF0-AC76-42C0-27B5-5E0A5E1A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1DEFF-DB30-552C-53B6-039D6678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9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C1A7CB-4C1A-8695-4C99-62F82F177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39B429-D353-E829-14F8-F4080BC68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A735-E6B6-C960-1017-CC60525F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AD21F-8D36-3767-66A3-9B7D8C4D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78F7-4B61-9421-B169-DAB3B50A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98CF-72F4-17E2-333D-3B577FF8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F13C-D4F6-5071-11BB-2AC7ECF7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D24B-92A4-C3CF-ECE6-303F6923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F2EA-D357-E8C3-5B21-8E1D7A27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DCE0-72C6-96F0-B670-124D2971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0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E6F0-1ED1-AA9C-0546-520091E18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4689D-C4BB-CA07-1EEC-9E6E5026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6AF1-704E-9917-6069-1C11EFA15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82C3-D540-6E62-0C25-9DC9FB5F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99923-273B-943B-32FD-EFEC6750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9F5D-FEA2-C491-8A70-9CE3DFBA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CAF6-631A-2294-8324-E3580AA66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BB6BD-ED8B-5233-8C78-E61C58736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090D-5D44-02F9-9D91-259CA25D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F5505-3712-A510-AFFE-95FCAA39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CBF88-C44C-B081-161A-DF55E681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2BB-87A7-C3F2-0AD0-D327E33F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8BECB-C8EC-910B-35F3-605F70135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7BBB6-555C-48FF-C114-5D531C95F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4F2F1-5C7B-4B16-7737-A97C8DE64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660EB-D727-7970-AD82-5C1613C3C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D74BD-E4B1-A52A-3636-7292B8900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3A92A-1BAF-8C80-1FDC-E725AED3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97AE8-6AB7-AB6B-9680-ED77BF36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DEB1-E899-22B8-45C3-55544321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D9D45-3FED-88B2-7E6A-5329893C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5EAFA-F47C-CDD4-EA7D-E7EC0E74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8488-B841-FDBD-63C9-685C2C7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7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D8A60-15BD-E1C9-AB11-DCEECB85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D5512-B00C-9BF0-509E-8A334530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6EFA3-33F8-EAF5-5E21-E8932E4A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D7E9-81BD-6181-B0ED-008E28D99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A2D-FDED-C1A1-EBF7-CD49B17F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8CF77-36CC-99C4-1267-0E1B96BB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AF4EF-18E7-ECE2-27E1-84AFD334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E97B5-C408-37EE-857B-1728EE47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94CF3-31C1-CB98-39ED-3014C91E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7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5917-775A-2B28-5D33-DE239DFB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A4849-BD8C-206E-0063-EEDB6657D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C8B4D-6388-0463-758F-2FCDA635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C2B7-D5D6-7458-9273-B56AA52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B5DB3-51B8-A5B9-27CB-5CAE2E25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87CA-7891-BCD3-2E8C-D0F4A6A8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36C2BE-BC6D-BB63-B481-F61DAA853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53B12-B74E-1E7C-0605-EED911BEF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A955-E7B3-A745-7DBA-AEA0EC544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00038-2FDD-4DA5-B08B-6AF1AB994679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90D6-530A-D1FE-8B55-68BE5BB0F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EEC1B-58AD-DECE-E0E4-035E5B512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2622-B3DD-4A1B-AE3E-439FD1D2C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9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9AAE-0339-80F1-9862-716E6CDB3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0B039-5E43-4E41-74AB-BDF756F25A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6177-DCE3-5644-B463-2DF9FF6A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2966D-2E6E-3015-32B2-F022CA11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2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hello</vt:lpstr>
      <vt:lpstr>World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Nathan Harley Zimmerberg</dc:creator>
  <cp:lastModifiedBy>Nathan Harley Zimmerberg</cp:lastModifiedBy>
  <cp:revision>1</cp:revision>
  <dcterms:created xsi:type="dcterms:W3CDTF">2023-06-20T21:04:30Z</dcterms:created>
  <dcterms:modified xsi:type="dcterms:W3CDTF">2023-06-20T21:05:22Z</dcterms:modified>
</cp:coreProperties>
</file>