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73" r:id="rId10"/>
    <p:sldId id="267" r:id="rId11"/>
    <p:sldId id="268" r:id="rId12"/>
    <p:sldId id="269" r:id="rId13"/>
    <p:sldId id="264" r:id="rId14"/>
    <p:sldId id="270" r:id="rId15"/>
    <p:sldId id="265" r:id="rId16"/>
    <p:sldId id="266" r:id="rId17"/>
    <p:sldId id="272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64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659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31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79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2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07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03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15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46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76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3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0A85-4107-450E-A582-E280E02F0731}" type="datetimeFigureOut">
              <a:rPr lang="nl-NL" smtClean="0"/>
              <a:t>20-5-2016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B818-0E3C-46C8-B630-34F96629EE4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5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indpresentatie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heuristieken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400800" cy="38884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uitleg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opdracht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toestandsruimte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plan van </a:t>
            </a:r>
            <a:r>
              <a:rPr lang="en-US" dirty="0" err="1" smtClean="0">
                <a:solidFill>
                  <a:schemeClr val="tx1"/>
                </a:solidFill>
              </a:rPr>
              <a:t>aanpak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resultaten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conclusies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5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644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plan van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aanpak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constraints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gekeken</a:t>
            </a:r>
            <a:r>
              <a:rPr lang="en-US" dirty="0" smtClean="0"/>
              <a:t> of water </a:t>
            </a:r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299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8" y="343524"/>
            <a:ext cx="8212889" cy="62379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21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plan van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aanpak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constraints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plots van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kaarten</a:t>
            </a:r>
            <a:r>
              <a:rPr lang="en-US" dirty="0" smtClean="0"/>
              <a:t> </a:t>
            </a:r>
            <a:r>
              <a:rPr lang="en-US" dirty="0" err="1" smtClean="0"/>
              <a:t>vergeleken</a:t>
            </a:r>
            <a:endParaRPr lang="nl-NL" dirty="0"/>
          </a:p>
        </p:txBody>
      </p:sp>
      <p:pic>
        <p:nvPicPr>
          <p:cNvPr id="4" name="0246_May_10_20bestof10000_16278720.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032" y="1700808"/>
            <a:ext cx="5112568" cy="45682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1331640" y="63813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of 10k runs, 20 </a:t>
            </a:r>
            <a:r>
              <a:rPr lang="en-US" dirty="0" err="1" smtClean="0"/>
              <a:t>huizen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510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plan van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aanpak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verbeteringsalgorithmes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hill climber</a:t>
            </a:r>
          </a:p>
          <a:p>
            <a:pPr>
              <a:buFontTx/>
              <a:buChar char="-"/>
            </a:pP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indeling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elk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</a:t>
            </a:r>
            <a:r>
              <a:rPr lang="en-US" dirty="0" err="1" smtClean="0"/>
              <a:t>grens</a:t>
            </a:r>
            <a:r>
              <a:rPr lang="en-US" dirty="0" smtClean="0"/>
              <a:t> </a:t>
            </a:r>
            <a:r>
              <a:rPr lang="en-US" dirty="0" err="1" smtClean="0"/>
              <a:t>willekeurig</a:t>
            </a:r>
            <a:r>
              <a:rPr lang="en-US" dirty="0" smtClean="0"/>
              <a:t> </a:t>
            </a:r>
            <a:r>
              <a:rPr lang="en-US" dirty="0" err="1" smtClean="0"/>
              <a:t>verplaatsen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waarde</a:t>
            </a:r>
            <a:r>
              <a:rPr lang="en-US" dirty="0" smtClean="0"/>
              <a:t> steeds </a:t>
            </a:r>
            <a:r>
              <a:rPr lang="en-US" dirty="0" err="1" smtClean="0"/>
              <a:t>herberekenen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verandering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aannemen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verbetering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48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80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niet-willekeurige</a:t>
            </a:r>
            <a:r>
              <a:rPr lang="en-US" dirty="0" smtClean="0"/>
              <a:t> </a:t>
            </a:r>
            <a:r>
              <a:rPr lang="en-US" dirty="0" err="1" smtClean="0"/>
              <a:t>indeling</a:t>
            </a:r>
            <a:endParaRPr lang="nl-NL" dirty="0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3" y="3268845"/>
            <a:ext cx="3988684" cy="3564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after11358930.0.png"/>
          <p:cNvPicPr>
            <a:picLocks noGrp="1" noChangeAspect="1"/>
          </p:cNvPicPr>
          <p:nvPr>
            <p:ph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5135812" y="3268845"/>
            <a:ext cx="3988685" cy="35640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70"/>
          <p:cNvSpPr/>
          <p:nvPr/>
        </p:nvSpPr>
        <p:spPr>
          <a:xfrm>
            <a:off x="6444208" y="2564904"/>
            <a:ext cx="152285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hill climbered</a:t>
            </a:r>
          </a:p>
          <a:p>
            <a:pPr algn="l">
              <a:defRPr sz="1500"/>
            </a:pPr>
            <a:r>
              <a:t>value: 11358930</a:t>
            </a:r>
          </a:p>
        </p:txBody>
      </p:sp>
      <p:sp>
        <p:nvSpPr>
          <p:cNvPr id="7" name="Shape 169"/>
          <p:cNvSpPr/>
          <p:nvPr/>
        </p:nvSpPr>
        <p:spPr>
          <a:xfrm>
            <a:off x="1187624" y="2564903"/>
            <a:ext cx="181870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equal spacing map</a:t>
            </a:r>
          </a:p>
          <a:p>
            <a:pPr algn="l">
              <a:defRPr sz="1500"/>
            </a:pPr>
            <a:r>
              <a:rPr dirty="0"/>
              <a:t>value: 11309430</a:t>
            </a:r>
          </a:p>
        </p:txBody>
      </p:sp>
      <p:sp>
        <p:nvSpPr>
          <p:cNvPr id="8" name="Shape 175"/>
          <p:cNvSpPr/>
          <p:nvPr/>
        </p:nvSpPr>
        <p:spPr>
          <a:xfrm>
            <a:off x="4025669" y="2679202"/>
            <a:ext cx="131902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500"/>
            </a:lvl1pPr>
          </a:lstStyle>
          <a:p>
            <a:r>
              <a:rPr dirty="0"/>
              <a:t>+ € 49500 € +</a:t>
            </a:r>
          </a:p>
        </p:txBody>
      </p:sp>
    </p:spTree>
    <p:extLst>
      <p:ext uri="{BB962C8B-B14F-4D97-AF65-F5344CB8AC3E}">
        <p14:creationId xmlns:p14="http://schemas.microsoft.com/office/powerpoint/2010/main" val="6840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plan van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aanpak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verbeteringsalgorithmes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simulated annealing</a:t>
            </a:r>
          </a:p>
          <a:p>
            <a:pPr>
              <a:buFontTx/>
              <a:buChar char="-"/>
            </a:pPr>
            <a:r>
              <a:rPr lang="en-US" dirty="0" err="1" smtClean="0"/>
              <a:t>weer</a:t>
            </a:r>
            <a:r>
              <a:rPr lang="en-US" dirty="0" smtClean="0"/>
              <a:t> steeds </a:t>
            </a:r>
            <a:r>
              <a:rPr lang="en-US" dirty="0" err="1" smtClean="0"/>
              <a:t>verplaatsen</a:t>
            </a:r>
            <a:r>
              <a:rPr lang="en-US" dirty="0" smtClean="0"/>
              <a:t> en </a:t>
            </a:r>
            <a:r>
              <a:rPr lang="en-US" dirty="0" err="1" smtClean="0"/>
              <a:t>herberekenen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nu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directe</a:t>
            </a:r>
            <a:r>
              <a:rPr lang="en-US" dirty="0" smtClean="0"/>
              <a:t> </a:t>
            </a:r>
            <a:r>
              <a:rPr lang="en-US" dirty="0" err="1" smtClean="0"/>
              <a:t>verbeteringen</a:t>
            </a:r>
            <a:r>
              <a:rPr lang="en-US" dirty="0" smtClean="0"/>
              <a:t> </a:t>
            </a:r>
            <a:r>
              <a:rPr lang="en-US" dirty="0" err="1" smtClean="0"/>
              <a:t>aannemen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verslechteringen</a:t>
            </a:r>
            <a:r>
              <a:rPr lang="en-US" dirty="0" smtClean="0"/>
              <a:t> </a:t>
            </a:r>
            <a:r>
              <a:rPr lang="en-US" dirty="0" err="1" smtClean="0"/>
              <a:t>aannemen</a:t>
            </a:r>
            <a:r>
              <a:rPr lang="en-US" dirty="0" smtClean="0"/>
              <a:t> die </a:t>
            </a:r>
            <a:r>
              <a:rPr lang="en-US" dirty="0" err="1" smtClean="0"/>
              <a:t>binnen</a:t>
            </a:r>
            <a:r>
              <a:rPr lang="en-US" dirty="0" smtClean="0"/>
              <a:t> de “</a:t>
            </a:r>
            <a:r>
              <a:rPr lang="en-US" dirty="0" err="1" smtClean="0"/>
              <a:t>hitte</a:t>
            </a:r>
            <a:r>
              <a:rPr lang="en-US" dirty="0" smtClean="0"/>
              <a:t>” </a:t>
            </a:r>
            <a:r>
              <a:rPr lang="en-US" dirty="0" err="1" smtClean="0"/>
              <a:t>vallen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“</a:t>
            </a:r>
            <a:r>
              <a:rPr lang="en-US" dirty="0" err="1" smtClean="0"/>
              <a:t>afkoelen</a:t>
            </a:r>
            <a:r>
              <a:rPr lang="en-US" dirty="0" smtClean="0"/>
              <a:t>”: steeds minder </a:t>
            </a:r>
            <a:r>
              <a:rPr lang="en-US" dirty="0" err="1" smtClean="0"/>
              <a:t>aannemen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954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resultaten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fout</a:t>
            </a:r>
            <a:r>
              <a:rPr lang="en-US" dirty="0" smtClean="0"/>
              <a:t> </a:t>
            </a:r>
            <a:r>
              <a:rPr lang="en-US" dirty="0" err="1" smtClean="0"/>
              <a:t>gemaakt</a:t>
            </a:r>
            <a:r>
              <a:rPr lang="en-US" dirty="0" smtClean="0"/>
              <a:t>: </a:t>
            </a:r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huis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waard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startgetal</a:t>
            </a:r>
            <a:r>
              <a:rPr lang="en-US" dirty="0" smtClean="0"/>
              <a:t> </a:t>
            </a:r>
            <a:r>
              <a:rPr lang="en-US" dirty="0" err="1" smtClean="0"/>
              <a:t>teveel</a:t>
            </a:r>
            <a:r>
              <a:rPr lang="en-US" dirty="0" smtClean="0"/>
              <a:t> </a:t>
            </a:r>
            <a:r>
              <a:rPr lang="en-US" dirty="0" err="1" smtClean="0"/>
              <a:t>waard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getallen</a:t>
            </a:r>
            <a:r>
              <a:rPr lang="en-US" dirty="0" smtClean="0"/>
              <a:t> </a:t>
            </a:r>
            <a:r>
              <a:rPr lang="en-US" dirty="0" err="1" smtClean="0"/>
              <a:t>kloppen</a:t>
            </a:r>
            <a:r>
              <a:rPr lang="en-US" dirty="0" smtClean="0"/>
              <a:t> nu </a:t>
            </a:r>
            <a:r>
              <a:rPr lang="en-US" dirty="0" err="1" smtClean="0"/>
              <a:t>niet</a:t>
            </a:r>
            <a:r>
              <a:rPr lang="en-US" dirty="0" smtClean="0"/>
              <a:t>; </a:t>
            </a:r>
            <a:r>
              <a:rPr lang="en-US" dirty="0" err="1" smtClean="0"/>
              <a:t>volgende</a:t>
            </a:r>
            <a:r>
              <a:rPr lang="en-US" dirty="0" smtClean="0"/>
              <a:t> week </a:t>
            </a:r>
            <a:r>
              <a:rPr lang="en-US" dirty="0" err="1" smtClean="0"/>
              <a:t>wel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59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resultaten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smtClean="0"/>
              <a:t>random </a:t>
            </a:r>
            <a:r>
              <a:rPr lang="en-US" dirty="0" err="1" smtClean="0"/>
              <a:t>levert</a:t>
            </a:r>
            <a:r>
              <a:rPr lang="en-US" dirty="0" smtClean="0"/>
              <a:t> </a:t>
            </a:r>
            <a:r>
              <a:rPr lang="en-US" dirty="0" err="1" smtClean="0"/>
              <a:t>hoogste</a:t>
            </a:r>
            <a:r>
              <a:rPr lang="en-US" dirty="0" smtClean="0"/>
              <a:t> absolute </a:t>
            </a:r>
            <a:r>
              <a:rPr lang="en-US" dirty="0" err="1" smtClean="0"/>
              <a:t>waarde</a:t>
            </a:r>
            <a:r>
              <a:rPr lang="en-US" dirty="0" smtClean="0"/>
              <a:t> op</a:t>
            </a:r>
          </a:p>
          <a:p>
            <a:pPr>
              <a:buFontTx/>
              <a:buChar char="-"/>
            </a:pP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door </a:t>
            </a:r>
            <a:r>
              <a:rPr lang="en-US" dirty="0" err="1" smtClean="0"/>
              <a:t>eerst</a:t>
            </a:r>
            <a:r>
              <a:rPr lang="en-US" dirty="0" smtClean="0"/>
              <a:t>  heel </a:t>
            </a:r>
            <a:r>
              <a:rPr lang="en-US" dirty="0" err="1" smtClean="0"/>
              <a:t>vaak</a:t>
            </a:r>
            <a:r>
              <a:rPr lang="en-US" dirty="0" smtClean="0"/>
              <a:t> random en </a:t>
            </a:r>
            <a:r>
              <a:rPr lang="en-US" dirty="0" err="1" smtClean="0"/>
              <a:t>dan</a:t>
            </a:r>
            <a:r>
              <a:rPr lang="en-US" dirty="0" smtClean="0"/>
              <a:t> simulated annealing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081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uitleg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opdracht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w</a:t>
            </a:r>
            <a:r>
              <a:rPr lang="en-US" dirty="0" err="1" smtClean="0"/>
              <a:t>oonwijk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plaatsen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20, 40, of 60 </a:t>
            </a:r>
            <a:r>
              <a:rPr lang="en-US" dirty="0" err="1" smtClean="0"/>
              <a:t>huizen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1, 2, 3 of 4 </a:t>
            </a:r>
            <a:r>
              <a:rPr lang="en-US" dirty="0" err="1" smtClean="0"/>
              <a:t>stukken</a:t>
            </a:r>
            <a:r>
              <a:rPr lang="en-US" dirty="0" smtClean="0"/>
              <a:t> water</a:t>
            </a:r>
          </a:p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606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uitleg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opdracht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3 </a:t>
            </a:r>
            <a:r>
              <a:rPr lang="en-US" dirty="0" err="1" smtClean="0"/>
              <a:t>typen</a:t>
            </a:r>
            <a:r>
              <a:rPr lang="en-US" dirty="0" smtClean="0"/>
              <a:t> </a:t>
            </a:r>
            <a:r>
              <a:rPr lang="en-US" dirty="0" err="1" smtClean="0"/>
              <a:t>huis</a:t>
            </a:r>
            <a:r>
              <a:rPr lang="en-US" dirty="0" smtClean="0"/>
              <a:t>: </a:t>
            </a:r>
            <a:r>
              <a:rPr lang="en-US" dirty="0" err="1" smtClean="0"/>
              <a:t>maison</a:t>
            </a:r>
            <a:r>
              <a:rPr lang="en-US" dirty="0" smtClean="0"/>
              <a:t>, bungalow, </a:t>
            </a:r>
            <a:r>
              <a:rPr lang="en-US" dirty="0" err="1" smtClean="0"/>
              <a:t>eensgezinswoning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vaststaande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r>
              <a:rPr lang="en-US" dirty="0" smtClean="0"/>
              <a:t> </a:t>
            </a:r>
            <a:r>
              <a:rPr lang="en-US" dirty="0" err="1" smtClean="0"/>
              <a:t>huizentypes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elk </a:t>
            </a:r>
            <a:r>
              <a:rPr lang="en-US" dirty="0" err="1" smtClean="0"/>
              <a:t>huis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afmetingen</a:t>
            </a:r>
            <a:r>
              <a:rPr lang="en-US" dirty="0" smtClean="0"/>
              <a:t> en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procentuele</a:t>
            </a:r>
            <a:r>
              <a:rPr lang="en-US" dirty="0" smtClean="0"/>
              <a:t> </a:t>
            </a:r>
            <a:r>
              <a:rPr lang="en-US" dirty="0" err="1" smtClean="0"/>
              <a:t>waardevermeerdering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vrije</a:t>
            </a:r>
            <a:r>
              <a:rPr lang="en-US" dirty="0" smtClean="0"/>
              <a:t> </a:t>
            </a:r>
            <a:r>
              <a:rPr lang="en-US" dirty="0" err="1" smtClean="0"/>
              <a:t>ruimte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doel</a:t>
            </a:r>
            <a:r>
              <a:rPr lang="en-US" dirty="0" smtClean="0"/>
              <a:t>: </a:t>
            </a:r>
            <a:r>
              <a:rPr lang="en-US" dirty="0" err="1" smtClean="0"/>
              <a:t>hoogste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of </a:t>
            </a:r>
            <a:r>
              <a:rPr lang="en-US" dirty="0" err="1" smtClean="0"/>
              <a:t>grootste</a:t>
            </a:r>
            <a:r>
              <a:rPr lang="en-US" dirty="0" smtClean="0"/>
              <a:t> </a:t>
            </a:r>
            <a:r>
              <a:rPr lang="en-US" dirty="0" err="1" smtClean="0"/>
              <a:t>vrije</a:t>
            </a:r>
            <a:r>
              <a:rPr lang="en-US" dirty="0" smtClean="0"/>
              <a:t> </a:t>
            </a:r>
            <a:r>
              <a:rPr lang="en-US" dirty="0" err="1" smtClean="0"/>
              <a:t>ruimte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7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121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probleemstelling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in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indeling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de </a:t>
            </a:r>
            <a:r>
              <a:rPr lang="en-US" dirty="0" err="1" smtClean="0"/>
              <a:t>waarde</a:t>
            </a:r>
            <a:r>
              <a:rPr lang="en-US" dirty="0" smtClean="0"/>
              <a:t> en de </a:t>
            </a:r>
            <a:r>
              <a:rPr lang="en-US" dirty="0" err="1" smtClean="0"/>
              <a:t>vrije</a:t>
            </a:r>
            <a:r>
              <a:rPr lang="en-US" dirty="0" smtClean="0"/>
              <a:t> </a:t>
            </a:r>
            <a:r>
              <a:rPr lang="en-US" dirty="0" err="1" smtClean="0"/>
              <a:t>ruimte</a:t>
            </a:r>
            <a:r>
              <a:rPr lang="en-US" dirty="0" smtClean="0"/>
              <a:t> van </a:t>
            </a:r>
            <a:r>
              <a:rPr lang="en-US" dirty="0" err="1" smtClean="0"/>
              <a:t>amstelhaege</a:t>
            </a:r>
            <a:r>
              <a:rPr lang="en-US" dirty="0" smtClean="0"/>
              <a:t> </a:t>
            </a:r>
            <a:r>
              <a:rPr lang="en-US" dirty="0" err="1" smtClean="0"/>
              <a:t>geoptimaliseerd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dirty="0" smtClean="0"/>
              <a:t>constraint optimization 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524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toestandsruimte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versimpeling</a:t>
            </a:r>
            <a:r>
              <a:rPr lang="en-US" dirty="0" smtClean="0"/>
              <a:t> v/d </a:t>
            </a:r>
            <a:r>
              <a:rPr lang="en-US" dirty="0" err="1" smtClean="0"/>
              <a:t>werkelijkheid</a:t>
            </a:r>
            <a:endParaRPr lang="en-US" dirty="0" smtClean="0"/>
          </a:p>
          <a:p>
            <a:pPr>
              <a:buFontTx/>
              <a:buChar char="-"/>
            </a:pPr>
            <a:r>
              <a:rPr lang="nl-NL" dirty="0" smtClean="0"/>
              <a:t>ondergrens: 20 x grootste huis plaatsen</a:t>
            </a:r>
          </a:p>
          <a:p>
            <a:pPr>
              <a:buFontTx/>
              <a:buChar char="-"/>
            </a:pPr>
            <a:r>
              <a:rPr lang="nl-NL" dirty="0" smtClean="0"/>
              <a:t>bovengrens: elke soort huis na elkaar plaatsen</a:t>
            </a:r>
            <a:endParaRPr lang="nl-NL" sz="4000" dirty="0"/>
          </a:p>
          <a:p>
            <a:pPr>
              <a:buFontTx/>
              <a:buChar char="-"/>
            </a:pPr>
            <a:r>
              <a:rPr lang="en-US" dirty="0" smtClean="0"/>
              <a:t>grid met </a:t>
            </a:r>
            <a:r>
              <a:rPr lang="en-US" dirty="0" err="1" smtClean="0"/>
              <a:t>blokken</a:t>
            </a:r>
            <a:r>
              <a:rPr lang="en-US" dirty="0" smtClean="0"/>
              <a:t> van 0.5m2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23290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toestandsruimte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ondergrens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bovengrens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5257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err="1" smtClean="0"/>
              <a:t>ondergrens</a:t>
            </a:r>
            <a:r>
              <a:rPr lang="en-US" dirty="0" smtClean="0"/>
              <a:t>: </a:t>
            </a:r>
            <a:r>
              <a:rPr lang="en-US" dirty="0" err="1" smtClean="0"/>
              <a:t>grootste</a:t>
            </a:r>
            <a:r>
              <a:rPr lang="en-US" dirty="0" smtClean="0"/>
              <a:t> </a:t>
            </a:r>
            <a:r>
              <a:rPr lang="en-US" dirty="0" err="1" smtClean="0"/>
              <a:t>huis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op 86 </a:t>
            </a:r>
            <a:r>
              <a:rPr lang="en-US" dirty="0" err="1" smtClean="0"/>
              <a:t>plekken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geplaatst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>
              <a:buFontTx/>
              <a:buChar char="-"/>
            </a:pPr>
            <a:r>
              <a:rPr lang="nl-NL" dirty="0" smtClean="0"/>
              <a:t>c</a:t>
            </a:r>
            <a:r>
              <a:rPr lang="nl-NL" dirty="0" smtClean="0"/>
              <a:t>ombinatie(86, 20) = 1.4*10^29</a:t>
            </a:r>
          </a:p>
          <a:p>
            <a:pPr>
              <a:buFontTx/>
              <a:buChar char="-"/>
            </a:pPr>
            <a:r>
              <a:rPr lang="en-US" dirty="0" err="1" smtClean="0"/>
              <a:t>bovengrens</a:t>
            </a:r>
            <a:r>
              <a:rPr lang="en-US" dirty="0" smtClean="0"/>
              <a:t>: steeds type </a:t>
            </a:r>
            <a:r>
              <a:rPr lang="en-US" dirty="0" err="1" smtClean="0"/>
              <a:t>huis</a:t>
            </a:r>
            <a:r>
              <a:rPr lang="en-US" dirty="0" smtClean="0"/>
              <a:t> </a:t>
            </a:r>
            <a:r>
              <a:rPr lang="en-US" dirty="0" err="1" smtClean="0"/>
              <a:t>plaatsen</a:t>
            </a:r>
            <a:r>
              <a:rPr lang="en-US" dirty="0" smtClean="0"/>
              <a:t>, </a:t>
            </a:r>
            <a:r>
              <a:rPr lang="en-US" dirty="0" err="1" smtClean="0"/>
              <a:t>toestandsruimte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r>
              <a:rPr lang="en-US" dirty="0" smtClean="0"/>
              <a:t>, en </a:t>
            </a:r>
            <a:r>
              <a:rPr lang="en-US" dirty="0" err="1" smtClean="0"/>
              <a:t>aftrekken</a:t>
            </a:r>
            <a:r>
              <a:rPr lang="en-US" dirty="0" smtClean="0"/>
              <a:t> van </a:t>
            </a:r>
            <a:r>
              <a:rPr lang="en-US" dirty="0" err="1" smtClean="0"/>
              <a:t>totale</a:t>
            </a:r>
            <a:r>
              <a:rPr lang="en-US" dirty="0" smtClean="0"/>
              <a:t> </a:t>
            </a:r>
            <a:r>
              <a:rPr lang="en-US" dirty="0" err="1" smtClean="0"/>
              <a:t>oppervlakte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water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meegenomen</a:t>
            </a:r>
            <a:endParaRPr lang="en-US" dirty="0" smtClean="0"/>
          </a:p>
          <a:p>
            <a:pPr>
              <a:buFontTx/>
              <a:buChar char="-"/>
            </a:pPr>
            <a:r>
              <a:rPr lang="nl-NL" dirty="0"/>
              <a:t>b</a:t>
            </a:r>
            <a:r>
              <a:rPr lang="nl-NL" dirty="0" smtClean="0"/>
              <a:t>ovengrens (zonder water) = 2.97*10^33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nl-NL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9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plan van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aanpak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eerst</a:t>
            </a:r>
            <a:r>
              <a:rPr lang="en-US" dirty="0" smtClean="0"/>
              <a:t> random</a:t>
            </a:r>
          </a:p>
          <a:p>
            <a:pPr>
              <a:buFontTx/>
              <a:buChar char="-"/>
            </a:pP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kaarten</a:t>
            </a:r>
            <a:r>
              <a:rPr lang="en-US" dirty="0" smtClean="0"/>
              <a:t> </a:t>
            </a:r>
            <a:r>
              <a:rPr lang="en-US" dirty="0" err="1" smtClean="0"/>
              <a:t>vergelijken</a:t>
            </a:r>
            <a:r>
              <a:rPr lang="en-US" dirty="0" smtClean="0"/>
              <a:t> en </a:t>
            </a:r>
            <a:r>
              <a:rPr lang="en-US" dirty="0" err="1" smtClean="0"/>
              <a:t>kijken</a:t>
            </a:r>
            <a:r>
              <a:rPr lang="en-US" dirty="0" smtClean="0"/>
              <a:t> of </a:t>
            </a:r>
            <a:r>
              <a:rPr lang="en-US" dirty="0" err="1" smtClean="0"/>
              <a:t>bepaalde</a:t>
            </a:r>
            <a:r>
              <a:rPr lang="en-US" dirty="0" smtClean="0"/>
              <a:t> constraints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verhogen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dan</a:t>
            </a:r>
            <a:r>
              <a:rPr lang="en-US" dirty="0" smtClean="0"/>
              <a:t> via </a:t>
            </a:r>
            <a:r>
              <a:rPr lang="en-US" dirty="0" err="1" smtClean="0"/>
              <a:t>verbeteringsalgorithme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&amp; </a:t>
            </a:r>
            <a:r>
              <a:rPr lang="en-US" dirty="0" err="1" smtClean="0"/>
              <a:t>vrije</a:t>
            </a:r>
            <a:r>
              <a:rPr lang="en-US" dirty="0" smtClean="0"/>
              <a:t> </a:t>
            </a:r>
            <a:r>
              <a:rPr lang="en-US" dirty="0" err="1" smtClean="0"/>
              <a:t>ruimte</a:t>
            </a:r>
            <a:r>
              <a:rPr lang="en-US" dirty="0" smtClean="0"/>
              <a:t> </a:t>
            </a:r>
            <a:r>
              <a:rPr lang="en-US" dirty="0" err="1" smtClean="0"/>
              <a:t>verhogen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bepaalde</a:t>
            </a:r>
            <a:r>
              <a:rPr lang="en-US" dirty="0" smtClean="0"/>
              <a:t> scenarios </a:t>
            </a:r>
            <a:r>
              <a:rPr lang="en-US" dirty="0" err="1" smtClean="0"/>
              <a:t>hardcoden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vergelijking</a:t>
            </a:r>
            <a:r>
              <a:rPr lang="en-US" dirty="0" smtClean="0"/>
              <a:t>,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leiden</a:t>
            </a:r>
            <a:r>
              <a:rPr lang="en-US" dirty="0" smtClean="0"/>
              <a:t> tot </a:t>
            </a:r>
            <a:r>
              <a:rPr lang="en-US" dirty="0" err="1" smtClean="0"/>
              <a:t>heuristieken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630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plan van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aanpak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random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willekeurig</a:t>
            </a:r>
            <a:r>
              <a:rPr lang="en-US" dirty="0" smtClean="0"/>
              <a:t> water en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plaatsen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constructief</a:t>
            </a:r>
            <a:r>
              <a:rPr lang="en-US" dirty="0" smtClean="0"/>
              <a:t>: steeds </a:t>
            </a:r>
            <a:r>
              <a:rPr lang="en-US" dirty="0" err="1" smtClean="0"/>
              <a:t>voor</a:t>
            </a:r>
            <a:r>
              <a:rPr lang="en-US" dirty="0" smtClean="0"/>
              <a:t> elk element </a:t>
            </a:r>
            <a:r>
              <a:rPr lang="en-US" dirty="0" err="1" smtClean="0"/>
              <a:t>kijken</a:t>
            </a:r>
            <a:r>
              <a:rPr lang="en-US" dirty="0" smtClean="0"/>
              <a:t> of het </a:t>
            </a:r>
            <a:r>
              <a:rPr lang="en-US" dirty="0" err="1" smtClean="0"/>
              <a:t>klopt</a:t>
            </a:r>
            <a:r>
              <a:rPr lang="en-US" dirty="0" smtClean="0"/>
              <a:t>, </a:t>
            </a:r>
            <a:r>
              <a:rPr lang="en-US" dirty="0" err="1" smtClean="0"/>
              <a:t>ipv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hele</a:t>
            </a:r>
            <a:r>
              <a:rPr lang="en-US" dirty="0" smtClean="0"/>
              <a:t> </a:t>
            </a:r>
            <a:r>
              <a:rPr lang="en-US" dirty="0" err="1" smtClean="0"/>
              <a:t>indeling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afloop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voor</a:t>
            </a:r>
            <a:r>
              <a:rPr lang="en-US" dirty="0" smtClean="0"/>
              <a:t> elk </a:t>
            </a:r>
            <a:r>
              <a:rPr lang="en-US" dirty="0" err="1" smtClean="0"/>
              <a:t>huis</a:t>
            </a:r>
            <a:r>
              <a:rPr lang="en-US" dirty="0" smtClean="0"/>
              <a:t> </a:t>
            </a:r>
            <a:r>
              <a:rPr lang="en-US" dirty="0" err="1" smtClean="0"/>
              <a:t>afstand</a:t>
            </a:r>
            <a:r>
              <a:rPr lang="en-US" dirty="0" smtClean="0"/>
              <a:t> tot </a:t>
            </a:r>
            <a:r>
              <a:rPr lang="en-US" dirty="0" err="1" smtClean="0"/>
              <a:t>dichtstbijzijnde</a:t>
            </a:r>
            <a:r>
              <a:rPr lang="en-US" dirty="0" smtClean="0"/>
              <a:t> </a:t>
            </a:r>
            <a:r>
              <a:rPr lang="en-US" dirty="0" err="1" smtClean="0"/>
              <a:t>huis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dmv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afstand</a:t>
            </a:r>
            <a:r>
              <a:rPr lang="en-US" dirty="0" smtClean="0"/>
              <a:t> </a:t>
            </a:r>
            <a:r>
              <a:rPr lang="en-US" dirty="0" err="1" smtClean="0"/>
              <a:t>waardes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r>
              <a:rPr lang="en-US" dirty="0" smtClean="0"/>
              <a:t> en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 </a:t>
            </a:r>
            <a:r>
              <a:rPr lang="en-US" dirty="0" err="1" smtClean="0"/>
              <a:t>optellen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van </a:t>
            </a:r>
            <a:r>
              <a:rPr lang="en-US" dirty="0" err="1" smtClean="0"/>
              <a:t>groot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iteraties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indeling</a:t>
            </a:r>
            <a:r>
              <a:rPr lang="en-US" dirty="0" smtClean="0"/>
              <a:t> </a:t>
            </a:r>
            <a:r>
              <a:rPr lang="en-US" dirty="0" err="1" smtClean="0"/>
              <a:t>opslaan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656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normaalverdeling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100k tests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27" y="1762622"/>
            <a:ext cx="9144000" cy="512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15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390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eindpresentatie heuristieken</vt:lpstr>
      <vt:lpstr>uitleg opdracht</vt:lpstr>
      <vt:lpstr>uitleg opdracht</vt:lpstr>
      <vt:lpstr>probleemstelling</vt:lpstr>
      <vt:lpstr>toestandsruimte</vt:lpstr>
      <vt:lpstr>toestandsruimte: ondergrens &amp; bovengrens</vt:lpstr>
      <vt:lpstr>plan van aanpak</vt:lpstr>
      <vt:lpstr>plan van aanpak: random</vt:lpstr>
      <vt:lpstr>normaalverdeling bij 100k tests</vt:lpstr>
      <vt:lpstr>plan van aanpak: constraints</vt:lpstr>
      <vt:lpstr>PowerPoint Presentation</vt:lpstr>
      <vt:lpstr>plan van aanpak: constraints</vt:lpstr>
      <vt:lpstr>plan van aanpak: verbeteringsalgorithmes</vt:lpstr>
      <vt:lpstr>resultaten hillclimber bij niet-willekeurige indeling</vt:lpstr>
      <vt:lpstr>plan van aanpak: verbeteringsalgorithmes</vt:lpstr>
      <vt:lpstr>resultaten</vt:lpstr>
      <vt:lpstr>resultaten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eindpresentatie heuristieken</dc:title>
  <dc:creator>Maarten Hogeweij</dc:creator>
  <cp:lastModifiedBy>Maarten Hogeweij</cp:lastModifiedBy>
  <cp:revision>10</cp:revision>
  <dcterms:created xsi:type="dcterms:W3CDTF">2016-05-20T07:40:35Z</dcterms:created>
  <dcterms:modified xsi:type="dcterms:W3CDTF">2016-05-20T09:19:07Z</dcterms:modified>
</cp:coreProperties>
</file>