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CR A Std"/>
                <a:ea typeface="OCR A Std"/>
                <a:cs typeface="OCR A Std"/>
                <a:sym typeface="OCR A Std"/>
              </a:defRPr>
            </a:lvl1pPr>
          </a:lstStyle>
          <a:p>
            <a:pPr/>
            <a:r>
              <a:t>Amstelhaege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3399135"/>
            <a:ext cx="10464800" cy="2176165"/>
          </a:xfrm>
          <a:prstGeom prst="rect">
            <a:avLst/>
          </a:prstGeom>
          <a:gradFill>
            <a:gsLst>
              <a:gs pos="0">
                <a:srgbClr val="BEBEBE">
                  <a:alpha val="40543"/>
                </a:srgbClr>
              </a:gs>
              <a:gs pos="20464">
                <a:srgbClr val="FBFBFB">
                  <a:alpha val="40543"/>
                </a:srgbClr>
              </a:gs>
            </a:gsLst>
            <a:lin ang="14673424"/>
          </a:gradFill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</a:p>
          <a:p>
            <a:pPr>
              <a:defRPr sz="2400"/>
            </a:pPr>
            <a:r>
              <a:t>a greener and brighter neighbourhood</a:t>
            </a:r>
          </a:p>
        </p:txBody>
      </p:sp>
      <p:pic>
        <p:nvPicPr>
          <p:cNvPr id="121" name=""/>
          <p:cNvPicPr>
            <a:picLocks noChangeAspect="0"/>
          </p:cNvPicPr>
          <p:nvPr/>
        </p:nvPicPr>
        <p:blipFill>
          <a:blip r:embed="rId2">
            <a:alphaModFix amt="83842"/>
            <a:extLst/>
          </a:blip>
          <a:stretch>
            <a:fillRect/>
          </a:stretch>
        </p:blipFill>
        <p:spPr>
          <a:xfrm>
            <a:off x="7324765" y="7610679"/>
            <a:ext cx="4386378" cy="1234439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22" name="3221855350_50d04b3962-filtere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395" y="176054"/>
            <a:ext cx="3253415" cy="2342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-shot-2012-06-25-at-16-42-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4849" y="6076544"/>
            <a:ext cx="5283199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-shot-2012-08-09-at-12.23.06-PM-e13445408175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2225" y="176054"/>
            <a:ext cx="3884179" cy="2342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HABBO_TORCH_PROTEST_w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12016" y="192381"/>
            <a:ext cx="4213489" cy="2370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 flipV="1">
            <a:off x="4610350" y="6646854"/>
            <a:ext cx="1795464" cy="459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7266720" y="6218173"/>
            <a:ext cx="45024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already 2025 people joined us</a:t>
            </a:r>
          </a:p>
          <a:p>
            <a:pPr>
              <a:defRPr sz="2500"/>
            </a:pPr>
            <a:r>
              <a:t> in this incredible journey</a:t>
            </a:r>
          </a:p>
        </p:txBody>
      </p:sp>
      <p:sp>
        <p:nvSpPr>
          <p:cNvPr id="128" name="Shape 128"/>
          <p:cNvSpPr/>
          <p:nvPr/>
        </p:nvSpPr>
        <p:spPr>
          <a:xfrm>
            <a:off x="3672453" y="3157872"/>
            <a:ext cx="5103724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obo Std"/>
                <a:ea typeface="Hobo Std"/>
                <a:cs typeface="Hobo Std"/>
                <a:sym typeface="Hobo Std"/>
              </a:defRPr>
            </a:lvl1pPr>
          </a:lstStyle>
          <a:p>
            <a:pPr/>
            <a:r>
              <a:t>team $HabboHotel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381444" y="1092913"/>
            <a:ext cx="4241912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introduction/summary</a:t>
            </a:r>
          </a:p>
        </p:txBody>
      </p:sp>
      <p:sp>
        <p:nvSpPr>
          <p:cNvPr id="131" name="Shape 131"/>
          <p:cNvSpPr/>
          <p:nvPr/>
        </p:nvSpPr>
        <p:spPr>
          <a:xfrm>
            <a:off x="1841220" y="1728328"/>
            <a:ext cx="10226788" cy="22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wijk inrichten met 3 soorten huizen en water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elk huis heeft verschillende waardes $€¥€!!#¥$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vrije ruimte optimaal benutten!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statespace: heel erg groot</a:t>
            </a:r>
          </a:p>
        </p:txBody>
      </p:sp>
      <p:sp>
        <p:nvSpPr>
          <p:cNvPr id="132" name="Shape 132"/>
          <p:cNvSpPr/>
          <p:nvPr/>
        </p:nvSpPr>
        <p:spPr>
          <a:xfrm>
            <a:off x="4932790" y="5118813"/>
            <a:ext cx="3139220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afgelopen week</a:t>
            </a:r>
          </a:p>
        </p:txBody>
      </p:sp>
      <p:sp>
        <p:nvSpPr>
          <p:cNvPr id="133" name="Shape 133"/>
          <p:cNvSpPr/>
          <p:nvPr/>
        </p:nvSpPr>
        <p:spPr>
          <a:xfrm>
            <a:off x="1841220" y="6068245"/>
            <a:ext cx="10226788" cy="275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plaats huizen algoritme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constructief!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random sampling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evaluatie algoritme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968272" y="1143713"/>
            <a:ext cx="5322256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sampling algoritme</a:t>
            </a:r>
          </a:p>
        </p:txBody>
      </p:sp>
      <p:sp>
        <p:nvSpPr>
          <p:cNvPr id="136" name="Shape 136"/>
          <p:cNvSpPr/>
          <p:nvPr/>
        </p:nvSpPr>
        <p:spPr>
          <a:xfrm>
            <a:off x="186350" y="2166478"/>
            <a:ext cx="12632100" cy="5420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class House()             // class voor basic info over house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def getFreeSpace()    // berekent de nodige vrije ruimte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def afstand()               // kleinste afstand met andere huizen</a:t>
            </a:r>
          </a:p>
          <a:p>
            <a:pPr algn="l"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algoritme:</a:t>
            </a:r>
          </a:p>
          <a:p>
            <a:pPr marL="635000" indent="-635000" algn="l"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genereer een random positie</a:t>
            </a:r>
          </a:p>
          <a:p>
            <a:pPr lvl="1" marL="1270000" indent="-635000" algn="l"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check met bestaande huizen en vrije ruimte</a:t>
            </a:r>
          </a:p>
          <a:p>
            <a:pPr lvl="1" marL="1270000" indent="-635000" algn="l"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plaats huis als het kan</a:t>
            </a:r>
          </a:p>
          <a:p>
            <a:pPr lvl="1" marL="1270000" indent="-635000" algn="l"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anders, ga terug naar 1</a:t>
            </a:r>
          </a:p>
          <a:p>
            <a:pPr marL="635000" indent="-635000" algn="l">
              <a:buClr>
                <a:srgbClr val="000000"/>
              </a:buClr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tot alle huizen zijn geplaatst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760081" y="1143713"/>
            <a:ext cx="3738638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evaluatie algoritme</a:t>
            </a:r>
          </a:p>
        </p:txBody>
      </p:sp>
      <p:sp>
        <p:nvSpPr>
          <p:cNvPr id="139" name="Shape 139"/>
          <p:cNvSpPr/>
          <p:nvPr/>
        </p:nvSpPr>
        <p:spPr>
          <a:xfrm>
            <a:off x="186350" y="2462655"/>
            <a:ext cx="12632100" cy="22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loop over elk geplaatst huis, en bereken: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vrije ruimte voor dat huis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waarde + waarde vermeerdering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tel alle waardes op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56355" y="1143713"/>
            <a:ext cx="2946091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algoritme</a:t>
            </a:r>
          </a:p>
        </p:txBody>
      </p:sp>
      <p:sp>
        <p:nvSpPr>
          <p:cNvPr id="142" name="Shape 142"/>
          <p:cNvSpPr/>
          <p:nvPr/>
        </p:nvSpPr>
        <p:spPr>
          <a:xfrm>
            <a:off x="313350" y="2201850"/>
            <a:ext cx="12632100" cy="22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loop meerdere keren over het algoritme 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bewaar beste list uit alle iteraties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bewaar max en min value</a:t>
            </a:r>
          </a:p>
          <a:p>
            <a:pPr lvl="1" marL="8890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bereken gemiddelde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624103" y="1143713"/>
            <a:ext cx="2010594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resultaten</a:t>
            </a:r>
          </a:p>
        </p:txBody>
      </p:sp>
      <p:sp>
        <p:nvSpPr>
          <p:cNvPr id="145" name="Shape 145"/>
          <p:cNvSpPr/>
          <p:nvPr/>
        </p:nvSpPr>
        <p:spPr>
          <a:xfrm>
            <a:off x="313350" y="1810643"/>
            <a:ext cx="12632100" cy="22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50 x loop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beste waarde 20 huizen:    15.7 mln   wow!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gemiddelde:                        10.1 mln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laagste waarde: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5408097" y="1143713"/>
            <a:ext cx="2442606" cy="58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C85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 vervolg</a:t>
            </a:r>
          </a:p>
        </p:txBody>
      </p:sp>
      <p:sp>
        <p:nvSpPr>
          <p:cNvPr id="148" name="Shape 148"/>
          <p:cNvSpPr/>
          <p:nvPr/>
        </p:nvSpPr>
        <p:spPr>
          <a:xfrm>
            <a:off x="313350" y="2690859"/>
            <a:ext cx="12632100" cy="22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visualisatie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verschillende indelingen hardcoden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beste indelingen evalueren</a:t>
            </a:r>
          </a:p>
          <a:p>
            <a:pPr marL="444500" indent="-444500" algn="l">
              <a:buSzPct val="75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water integreren in algoritme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HsNieuwsstripvuurwe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3454400"/>
            <a:ext cx="8356600" cy="284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6599" y="482949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047" y="482949"/>
            <a:ext cx="3658917" cy="1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744" y="7443175"/>
            <a:ext cx="3658917" cy="19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57001" y="7443175"/>
            <a:ext cx="3658917" cy="199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