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Leblond" initials="JLE" lastIdx="1" clrIdx="0">
    <p:extLst>
      <p:ext uri="{19B8F6BF-5375-455C-9EA6-DF929625EA0E}">
        <p15:presenceInfo xmlns:p15="http://schemas.microsoft.com/office/powerpoint/2012/main" userId="d1e113b817c2a5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063" autoAdjust="0"/>
  </p:normalViewPr>
  <p:slideViewPr>
    <p:cSldViewPr snapToGrid="0">
      <p:cViewPr>
        <p:scale>
          <a:sx n="75" d="100"/>
          <a:sy n="75" d="100"/>
        </p:scale>
        <p:origin x="122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2678-7B0B-4456-B537-4658237B8D58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839D-72A3-4A96-A4A5-2802C5167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2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l'heure où la tendance est à la sortie de solutions VMware, nous avons migrés l'année dernière notre infrastructure VMware classique vers la solution </a:t>
            </a:r>
            <a:r>
              <a:rPr lang="fr-FR" dirty="0" err="1"/>
              <a:t>vCloud</a:t>
            </a:r>
            <a:r>
              <a:rPr lang="fr-FR" dirty="0"/>
              <a:t> </a:t>
            </a:r>
            <a:r>
              <a:rPr lang="fr-FR" dirty="0" err="1"/>
              <a:t>Foundation</a:t>
            </a:r>
            <a:r>
              <a:rPr lang="fr-FR" dirty="0"/>
              <a:t> (vCF) de VMware.</a:t>
            </a:r>
            <a:br>
              <a:rPr lang="fr-FR" dirty="0"/>
            </a:br>
            <a:r>
              <a:rPr lang="fr-FR" dirty="0"/>
              <a:t>Lors de cette migration, nous avons du transférer l'ensemble des VM vers la nouvelle infrastructure.</a:t>
            </a:r>
            <a:br>
              <a:rPr lang="fr-FR" dirty="0"/>
            </a:br>
            <a:r>
              <a:rPr lang="fr-FR" dirty="0"/>
              <a:t>Avec ce Lightning </a:t>
            </a:r>
            <a:r>
              <a:rPr lang="fr-FR" dirty="0" err="1"/>
              <a:t>Talks</a:t>
            </a:r>
            <a:r>
              <a:rPr lang="fr-FR" dirty="0"/>
              <a:t>, je souhaite présenter le cheminement qui m'a menée au développement d'un script afin d'automatiser la migration de VM entre </a:t>
            </a:r>
            <a:r>
              <a:rPr lang="fr-FR" dirty="0" err="1"/>
              <a:t>vCenters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Le script utilise les API de VMware avec </a:t>
            </a:r>
            <a:r>
              <a:rPr lang="fr-FR" dirty="0" err="1"/>
              <a:t>PowerCLI</a:t>
            </a:r>
            <a:r>
              <a:rPr lang="fr-FR" dirty="0"/>
              <a:t> en PowerShell.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Plan :</a:t>
            </a:r>
            <a:br>
              <a:rPr lang="fr-FR" dirty="0"/>
            </a:br>
            <a:r>
              <a:rPr lang="fr-FR" dirty="0"/>
              <a:t>1. Problématique : Migration vers vCF, pas de </a:t>
            </a:r>
            <a:r>
              <a:rPr lang="fr-FR" dirty="0" err="1"/>
              <a:t>brownfield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2. Possibilités de migrations existantes : Manuelles et sujettes à des erreurs</a:t>
            </a:r>
            <a:br>
              <a:rPr lang="fr-FR" dirty="0"/>
            </a:br>
            <a:r>
              <a:rPr lang="fr-FR" dirty="0"/>
              <a:t>3. Le script, il fait quoi en gros ?</a:t>
            </a:r>
            <a:br>
              <a:rPr lang="fr-FR" dirty="0"/>
            </a:br>
            <a:r>
              <a:rPr lang="fr-FR" dirty="0"/>
              <a:t>4. C'est pas si simple : les difficultés rencontrées</a:t>
            </a:r>
            <a:br>
              <a:rPr lang="fr-FR" dirty="0"/>
            </a:br>
            <a:r>
              <a:rPr lang="fr-FR" dirty="0"/>
              <a:t>5. Conclusion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F839D-72A3-4A96-A4A5-2802C516736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0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Ok, mais avec mes 1200 VM je fais comment moi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F839D-72A3-4A96-A4A5-2802C51673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4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NIC : Network Interface </a:t>
            </a:r>
            <a:r>
              <a:rPr lang="fr-FR" dirty="0" err="1" smtClean="0"/>
              <a:t>Card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F839D-72A3-4A96-A4A5-2802C51673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3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un jour il vous viendrais à l’idée de récupérer la </a:t>
            </a:r>
            <a:r>
              <a:rPr lang="fr-FR" dirty="0" err="1"/>
              <a:t>thumbprint</a:t>
            </a:r>
            <a:r>
              <a:rPr lang="fr-FR" dirty="0"/>
              <a:t> d’un certificat TLS d’une appli web en PowerShell, ne le faite pas ! Utiliser </a:t>
            </a:r>
            <a:r>
              <a:rPr lang="fr-FR" dirty="0" err="1"/>
              <a:t>openssl</a:t>
            </a:r>
            <a:r>
              <a:rPr lang="fr-FR" dirty="0"/>
              <a:t> </a:t>
            </a:r>
            <a:r>
              <a:rPr lang="fr-FR" dirty="0" err="1"/>
              <a:t>s_client</a:t>
            </a:r>
            <a:r>
              <a:rPr lang="fr-FR" dirty="0"/>
              <a:t> sur linux !</a:t>
            </a:r>
          </a:p>
          <a:p>
            <a:r>
              <a:rPr lang="fr-FR" dirty="0"/>
              <a:t>On est vraiment sur là des noms de class d’objet qui sont plus long que les temps d’attentes de la MDPH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F839D-72A3-4A96-A4A5-2802C51673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22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573921"/>
            <a:ext cx="9144000" cy="1206609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fr-FR" dirty="0"/>
              <a:t>Titre du document </a:t>
            </a:r>
            <a:r>
              <a:rPr lang="fr-FR" dirty="0" err="1"/>
              <a:t>quam</a:t>
            </a:r>
            <a:r>
              <a:rPr lang="fr-FR" dirty="0"/>
              <a:t> rem ne </a:t>
            </a:r>
            <a:r>
              <a:rPr lang="fr-FR" dirty="0" err="1"/>
              <a:t>odicium</a:t>
            </a:r>
            <a:r>
              <a:rPr lang="fr-FR" dirty="0"/>
              <a:t> </a:t>
            </a:r>
            <a:r>
              <a:rPr lang="fr-FR" dirty="0" err="1"/>
              <a:t>am</a:t>
            </a:r>
            <a:r>
              <a:rPr lang="fr-FR" dirty="0"/>
              <a:t> rem que </a:t>
            </a:r>
            <a:r>
              <a:rPr lang="fr-FR" dirty="0" err="1"/>
              <a:t>sita</a:t>
            </a:r>
            <a:r>
              <a:rPr lang="fr-FR" dirty="0"/>
              <a:t> </a:t>
            </a:r>
            <a:r>
              <a:rPr lang="fr-FR" dirty="0" err="1"/>
              <a:t>debis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06095"/>
            <a:ext cx="9144000" cy="54742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niveau inférieur Titre de niveau inférieur </a:t>
            </a:r>
            <a:r>
              <a:rPr lang="fr-FR" dirty="0" err="1"/>
              <a:t>Ibus</a:t>
            </a:r>
            <a:r>
              <a:rPr lang="fr-FR" dirty="0"/>
              <a:t> es ut quod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4843"/>
            <a:ext cx="3514954" cy="80426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67" y="1681320"/>
            <a:ext cx="5816827" cy="4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0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46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27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1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67" y="6024720"/>
            <a:ext cx="5816827" cy="417891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175124" y="382882"/>
            <a:ext cx="7841752" cy="761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838200" y="1825625"/>
            <a:ext cx="10515600" cy="41990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96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1956" y="6520859"/>
            <a:ext cx="1026695" cy="327773"/>
          </a:xfrm>
        </p:spPr>
        <p:txBody>
          <a:bodyPr/>
          <a:lstStyle/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35727" y="282286"/>
            <a:ext cx="6817426" cy="761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0137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58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34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4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8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62220" y="6567577"/>
            <a:ext cx="829780" cy="2904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5727" y="282286"/>
            <a:ext cx="6817426" cy="761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Cliquez et modifiez </a:t>
            </a:r>
            <a:r>
              <a:rPr lang="fr-FR"/>
              <a:t>le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5304" y="6567577"/>
            <a:ext cx="1026695" cy="32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45C80705-1B45-4963-AA64-6107AA7F5099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196424" cy="1024064"/>
          </a:xfrm>
          <a:prstGeom prst="rect">
            <a:avLst/>
          </a:prstGeom>
        </p:spPr>
      </p:pic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42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0457C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Helvetica"/>
          <a:ea typeface="+mn-ea"/>
          <a:cs typeface="Helvetica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Migration VMware vers… VMware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287807"/>
            <a:ext cx="9144000" cy="957293"/>
          </a:xfrm>
        </p:spPr>
        <p:txBody>
          <a:bodyPr>
            <a:normAutofit/>
          </a:bodyPr>
          <a:lstStyle/>
          <a:p>
            <a:r>
              <a:rPr lang="fr-FR" dirty="0"/>
              <a:t>Julia LEBLOND </a:t>
            </a:r>
            <a:r>
              <a:rPr lang="fr-FR" dirty="0" smtClean="0"/>
              <a:t>(Elle)</a:t>
            </a:r>
            <a:endParaRPr lang="fr-FR" dirty="0"/>
          </a:p>
          <a:p>
            <a:r>
              <a:rPr lang="fr-FR" dirty="0" smtClean="0">
                <a:effectLst/>
              </a:rPr>
              <a:t>Administratrice Infrastructure et Système</a:t>
            </a:r>
            <a:endParaRPr lang="fr-FR" dirty="0">
              <a:effectLst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24000" y="5924583"/>
            <a:ext cx="9144000" cy="5474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601732"/>
            <a:ext cx="2736915" cy="8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Migration vers </a:t>
            </a:r>
            <a:r>
              <a:rPr lang="fr-FR" dirty="0" err="1"/>
              <a:t>vCloud</a:t>
            </a:r>
            <a:r>
              <a:rPr lang="fr-FR" dirty="0"/>
              <a:t> </a:t>
            </a:r>
            <a:r>
              <a:rPr lang="fr-FR" dirty="0" err="1"/>
              <a:t>Foundation</a:t>
            </a:r>
            <a:r>
              <a:rPr lang="fr-FR" dirty="0"/>
              <a:t> (vCF)</a:t>
            </a:r>
          </a:p>
          <a:p>
            <a:r>
              <a:rPr lang="fr-FR" dirty="0"/>
              <a:t>Pas de </a:t>
            </a:r>
            <a:r>
              <a:rPr lang="fr-FR" dirty="0" err="1"/>
              <a:t>brownfield</a:t>
            </a:r>
            <a:endParaRPr lang="fr-FR" dirty="0"/>
          </a:p>
          <a:p>
            <a:r>
              <a:rPr lang="fr-FR" dirty="0"/>
              <a:t>Nouvelle infra</a:t>
            </a:r>
          </a:p>
          <a:p>
            <a:r>
              <a:rPr lang="fr-FR" dirty="0"/>
              <a:t>Nouveau vCenter</a:t>
            </a:r>
          </a:p>
          <a:p>
            <a:pPr lvl="1"/>
            <a:r>
              <a:rPr lang="fr-FR" dirty="0"/>
              <a:t>Transférer l’existant vers le neuf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79B8-A0D6-24D3-1941-83066037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2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1481729"/>
            <a:ext cx="5612751" cy="37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Migration entre vCenter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83400" cy="4351338"/>
          </a:xfrm>
        </p:spPr>
        <p:txBody>
          <a:bodyPr>
            <a:normAutofit/>
          </a:bodyPr>
          <a:lstStyle/>
          <a:p>
            <a:r>
              <a:rPr lang="fr-FR" dirty="0"/>
              <a:t>Migration a chaud avec Storage </a:t>
            </a:r>
            <a:r>
              <a:rPr lang="fr-FR" dirty="0" err="1"/>
              <a:t>vMotion</a:t>
            </a:r>
            <a:endParaRPr lang="fr-FR" dirty="0"/>
          </a:p>
          <a:p>
            <a:r>
              <a:rPr lang="fr-FR" dirty="0"/>
              <a:t>Migration à froid</a:t>
            </a:r>
          </a:p>
          <a:p>
            <a:pPr lvl="1"/>
            <a:r>
              <a:rPr lang="fr-FR" dirty="0" err="1" smtClean="0"/>
              <a:t>Datastore</a:t>
            </a:r>
            <a:r>
              <a:rPr lang="fr-FR" dirty="0" smtClean="0"/>
              <a:t> </a:t>
            </a:r>
            <a:r>
              <a:rPr lang="fr-FR" dirty="0"/>
              <a:t>présents des 2 cotés</a:t>
            </a:r>
          </a:p>
          <a:p>
            <a:pPr lvl="1"/>
            <a:r>
              <a:rPr lang="fr-FR" dirty="0"/>
              <a:t>+ Pas de migration de stockage</a:t>
            </a:r>
          </a:p>
          <a:p>
            <a:pPr lvl="1"/>
            <a:r>
              <a:rPr lang="fr-FR" dirty="0"/>
              <a:t>- </a:t>
            </a:r>
            <a:r>
              <a:rPr lang="fr-FR" dirty="0" err="1"/>
              <a:t>Downtime</a:t>
            </a:r>
            <a:endParaRPr lang="fr-FR" dirty="0"/>
          </a:p>
          <a:p>
            <a:endParaRPr lang="fr-FR" dirty="0"/>
          </a:p>
          <a:p>
            <a:r>
              <a:rPr lang="fr-FR" dirty="0"/>
              <a:t>A chaud sans Storage </a:t>
            </a:r>
            <a:r>
              <a:rPr lang="fr-FR" dirty="0" err="1"/>
              <a:t>vMotion</a:t>
            </a:r>
            <a:r>
              <a:rPr lang="fr-FR" dirty="0"/>
              <a:t> ?</a:t>
            </a:r>
          </a:p>
          <a:p>
            <a:pPr lvl="1"/>
            <a:r>
              <a:rPr lang="fr-FR" dirty="0" err="1" smtClean="0"/>
              <a:t>Datastore</a:t>
            </a:r>
            <a:r>
              <a:rPr lang="fr-FR" dirty="0" smtClean="0"/>
              <a:t> </a:t>
            </a:r>
            <a:r>
              <a:rPr lang="fr-FR" dirty="0"/>
              <a:t>présents des 2 cotés</a:t>
            </a:r>
          </a:p>
          <a:p>
            <a:pPr lvl="1"/>
            <a:r>
              <a:rPr lang="fr-FR" dirty="0"/>
              <a:t>Sélection des datastores de destination identique à la source</a:t>
            </a: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86" y="2450750"/>
            <a:ext cx="4258714" cy="31010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F0AE0-112A-111E-30A1-34081165B9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64888" y="6521450"/>
            <a:ext cx="1027112" cy="327025"/>
          </a:xfrm>
        </p:spPr>
        <p:txBody>
          <a:bodyPr/>
          <a:lstStyle/>
          <a:p>
            <a:fld id="{45C80705-1B45-4963-AA64-6107AA7F50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9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Utiliser </a:t>
            </a:r>
            <a:r>
              <a:rPr lang="fr-FR" dirty="0" err="1"/>
              <a:t>PowerCLI</a:t>
            </a:r>
            <a:r>
              <a:rPr lang="fr-FR" dirty="0"/>
              <a:t> sur PowerShell</a:t>
            </a:r>
          </a:p>
          <a:p>
            <a:pPr lvl="1"/>
            <a:r>
              <a:rPr lang="fr-FR" dirty="0"/>
              <a:t>Accès simplifier aux API VMware</a:t>
            </a:r>
          </a:p>
          <a:p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chaque périphérique de la VM (NIC ou disque)</a:t>
            </a:r>
          </a:p>
          <a:p>
            <a:pPr lvl="1"/>
            <a:r>
              <a:rPr lang="fr-FR" dirty="0"/>
              <a:t>Récupérer la ressource de rattachement (</a:t>
            </a:r>
            <a:r>
              <a:rPr lang="fr-FR" dirty="0" err="1"/>
              <a:t>PortGroup</a:t>
            </a:r>
            <a:r>
              <a:rPr lang="fr-FR" dirty="0"/>
              <a:t> ou Datastore) </a:t>
            </a:r>
          </a:p>
          <a:p>
            <a:pPr lvl="1"/>
            <a:r>
              <a:rPr lang="fr-FR" dirty="0"/>
              <a:t>Trouver la ressource de rattachement correspondant à la destination</a:t>
            </a:r>
          </a:p>
          <a:p>
            <a:pPr lvl="1"/>
            <a:r>
              <a:rPr lang="fr-FR" dirty="0"/>
              <a:t>Définir la spécification de relocalisation</a:t>
            </a:r>
          </a:p>
          <a:p>
            <a:pPr lvl="1"/>
            <a:r>
              <a:rPr lang="fr-FR" dirty="0"/>
              <a:t>Exécuter la tâche de relocalisation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script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A046F-BFEC-C4AD-8BD9-F69AD4FB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3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27F0E-58A1-0C95-9701-BB1E93C5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" y="5471448"/>
            <a:ext cx="12178650" cy="321110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3626-7F85-1B34-FC91-038A2523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Fournir </a:t>
            </a:r>
            <a:r>
              <a:rPr lang="fr-FR" dirty="0"/>
              <a:t>la </a:t>
            </a:r>
            <a:r>
              <a:rPr lang="fr-FR" dirty="0" err="1"/>
              <a:t>thumbprint</a:t>
            </a:r>
            <a:r>
              <a:rPr lang="fr-FR" dirty="0"/>
              <a:t> du certificat TLS des vCenter</a:t>
            </a:r>
          </a:p>
          <a:p>
            <a:r>
              <a:rPr lang="fr-FR" dirty="0" smtClean="0"/>
              <a:t>Plusieurs </a:t>
            </a:r>
            <a:r>
              <a:rPr lang="fr-FR" dirty="0" err="1" smtClean="0"/>
              <a:t>portGroup</a:t>
            </a:r>
            <a:r>
              <a:rPr lang="fr-FR" dirty="0" smtClean="0"/>
              <a:t> de même nom sur des </a:t>
            </a:r>
            <a:r>
              <a:rPr lang="fr-FR" dirty="0" err="1" smtClean="0"/>
              <a:t>VDSwitch</a:t>
            </a:r>
            <a:r>
              <a:rPr lang="fr-FR" dirty="0" smtClean="0"/>
              <a:t> différents</a:t>
            </a:r>
          </a:p>
          <a:p>
            <a:r>
              <a:rPr lang="fr-FR" dirty="0" smtClean="0"/>
              <a:t>Pour </a:t>
            </a:r>
            <a:r>
              <a:rPr lang="fr-FR" dirty="0"/>
              <a:t>les disques, fournir ses paramètres </a:t>
            </a:r>
            <a:r>
              <a:rPr lang="fr-FR" sz="2200" dirty="0"/>
              <a:t>(</a:t>
            </a:r>
            <a:r>
              <a:rPr lang="fr-FR" sz="2200" dirty="0" err="1"/>
              <a:t>diskMode</a:t>
            </a:r>
            <a:r>
              <a:rPr lang="fr-FR" sz="2200" dirty="0"/>
              <a:t>, </a:t>
            </a:r>
            <a:r>
              <a:rPr lang="fr-FR" sz="2200" dirty="0" err="1"/>
              <a:t>thinProvisioned</a:t>
            </a:r>
            <a:r>
              <a:rPr lang="fr-FR" sz="2200" dirty="0"/>
              <a:t>, </a:t>
            </a:r>
            <a:r>
              <a:rPr lang="fr-FR" sz="2200" dirty="0" err="1"/>
              <a:t>eagerlyScrub</a:t>
            </a:r>
            <a:r>
              <a:rPr lang="fr-FR" sz="2200" dirty="0"/>
              <a:t>, …)</a:t>
            </a:r>
          </a:p>
          <a:p>
            <a:pPr lvl="1"/>
            <a:r>
              <a:rPr lang="fr-FR" dirty="0"/>
              <a:t>Les paramètres diffèrent selon le type de disque :D</a:t>
            </a:r>
          </a:p>
          <a:p>
            <a:r>
              <a:rPr lang="fr-FR" dirty="0"/>
              <a:t>Fournir la </a:t>
            </a:r>
            <a:r>
              <a:rPr lang="fr-FR" dirty="0" err="1"/>
              <a:t>MOref</a:t>
            </a:r>
            <a:r>
              <a:rPr lang="fr-FR" dirty="0"/>
              <a:t> et pas juste le nom de la ressource de destination !</a:t>
            </a:r>
          </a:p>
          <a:p>
            <a:r>
              <a:rPr lang="fr-FR" dirty="0"/>
              <a:t>Je me suis (encore) </a:t>
            </a:r>
            <a:r>
              <a:rPr lang="fr-FR" dirty="0" smtClean="0"/>
              <a:t>perdue </a:t>
            </a:r>
            <a:r>
              <a:rPr lang="fr-FR" dirty="0"/>
              <a:t>sur la doc des API VMware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400" dirty="0"/>
              <a:t>New-Object VMware.Vim.VirtualDiskFlatVer2BackingInfo</a:t>
            </a:r>
          </a:p>
          <a:p>
            <a:pPr lvl="1"/>
            <a:r>
              <a:rPr lang="fr-FR" sz="2000" dirty="0"/>
              <a:t>New-Object </a:t>
            </a:r>
            <a:r>
              <a:rPr lang="fr-FR" sz="2000" dirty="0" err="1"/>
              <a:t>VMware.Vim.VirtualMachineRelocateSpecDiskLocator</a:t>
            </a:r>
            <a:endParaRPr lang="fr-FR" sz="2000" dirty="0"/>
          </a:p>
          <a:p>
            <a:pPr lvl="1"/>
            <a:r>
              <a:rPr lang="fr-FR" sz="1800" dirty="0"/>
              <a:t>New-Object </a:t>
            </a:r>
            <a:r>
              <a:rPr lang="fr-FR" sz="1800" dirty="0" err="1"/>
              <a:t>VMware.Vim.VirtualEthernetCardDistributedVirtualPortBackingInfo</a:t>
            </a:r>
            <a:endParaRPr lang="fr-FR" sz="1800" dirty="0"/>
          </a:p>
          <a:p>
            <a:pPr lvl="1"/>
            <a:r>
              <a:rPr lang="fr-FR" sz="1600" dirty="0"/>
              <a:t>New-Object VMware.Vim.VirtualTrucDeviceMachinConfigSpecParamBiduleBackingInfoLocator</a:t>
            </a:r>
          </a:p>
          <a:p>
            <a:pPr lvl="1"/>
            <a:endParaRPr lang="fr-FR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ACD19-3E2B-58F2-95CD-A5196508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pas si simple</a:t>
            </a:r>
          </a:p>
        </p:txBody>
      </p:sp>
      <p:pic>
        <p:nvPicPr>
          <p:cNvPr id="6" name="Image 8">
            <a:extLst>
              <a:ext uri="{FF2B5EF4-FFF2-40B4-BE49-F238E27FC236}">
                <a16:creationId xmlns:a16="http://schemas.microsoft.com/office/drawing/2014/main" id="{AD0F5749-808D-1FDE-42B2-4536829C8F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196424" cy="10240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78880-D9F1-449F-FE6A-DB9C0841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0705-1B45-4963-AA64-6107AA7F50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13333" decel="1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0052 -5.22778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6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On l’a fait !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0"/>
          </p:nvPr>
        </p:nvSpPr>
        <p:spPr>
          <a:xfrm>
            <a:off x="838200" y="1422401"/>
            <a:ext cx="10515600" cy="4597399"/>
          </a:xfrm>
        </p:spPr>
        <p:txBody>
          <a:bodyPr>
            <a:normAutofit/>
          </a:bodyPr>
          <a:lstStyle/>
          <a:p>
            <a:r>
              <a:rPr lang="fr-FR" dirty="0"/>
              <a:t>Plus de 300 VM migrées, dont PARTAGE </a:t>
            </a:r>
          </a:p>
          <a:p>
            <a:pPr lvl="1"/>
            <a:r>
              <a:rPr lang="fr-FR" dirty="0"/>
              <a:t>Aucune interruption ou dégradation de service</a:t>
            </a:r>
          </a:p>
          <a:p>
            <a:r>
              <a:rPr lang="fr-FR" dirty="0" smtClean="0"/>
              <a:t>Risque </a:t>
            </a:r>
            <a:r>
              <a:rPr lang="fr-FR" dirty="0"/>
              <a:t>d’erreur significativement </a:t>
            </a:r>
            <a:r>
              <a:rPr lang="fr-FR" dirty="0" smtClean="0"/>
              <a:t>réduit</a:t>
            </a: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script vous intéresses ? </a:t>
            </a:r>
          </a:p>
          <a:p>
            <a:pPr marL="0" indent="0">
              <a:buNone/>
            </a:pPr>
            <a:r>
              <a:rPr lang="fr-FR" dirty="0" smtClean="0"/>
              <a:t>Des questions</a:t>
            </a:r>
            <a:r>
              <a:rPr lang="fr-FR" dirty="0"/>
              <a:t> </a:t>
            </a:r>
            <a:r>
              <a:rPr lang="fr-FR" dirty="0" smtClean="0"/>
              <a:t>? </a:t>
            </a:r>
            <a:r>
              <a:rPr lang="fr-FR" dirty="0"/>
              <a:t>On en discute ?</a:t>
            </a:r>
          </a:p>
          <a:p>
            <a:pPr marL="0" indent="0">
              <a:buNone/>
            </a:pPr>
            <a:r>
              <a:rPr lang="fr-FR" dirty="0" smtClean="0"/>
              <a:t>Trouvez-moi sur le stand RENATER</a:t>
            </a:r>
          </a:p>
        </p:txBody>
      </p:sp>
    </p:spTree>
    <p:extLst>
      <p:ext uri="{BB962C8B-B14F-4D97-AF65-F5344CB8AC3E}">
        <p14:creationId xmlns:p14="http://schemas.microsoft.com/office/powerpoint/2010/main" val="42741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gabarit_pre_sentation_renater</Template>
  <TotalTime>221</TotalTime>
  <Words>480</Words>
  <Application>Microsoft Office PowerPoint</Application>
  <PresentationFormat>Grand écran</PresentationFormat>
  <Paragraphs>62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Helvetica</vt:lpstr>
      <vt:lpstr>Thème Office</vt:lpstr>
      <vt:lpstr>Migration VMware vers… VMware</vt:lpstr>
      <vt:lpstr>Pourquoi ?</vt:lpstr>
      <vt:lpstr>Migration entre vCenter</vt:lpstr>
      <vt:lpstr>Un script !</vt:lpstr>
      <vt:lpstr>C’est pas si simple</vt:lpstr>
      <vt:lpstr>On l’a fait !</vt:lpstr>
    </vt:vector>
  </TitlesOfParts>
  <Company>GIP RENATER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VMware vers… VMware</dc:title>
  <dc:creator>Julia Leblond</dc:creator>
  <cp:lastModifiedBy>Julia Leblond</cp:lastModifiedBy>
  <cp:revision>66</cp:revision>
  <dcterms:created xsi:type="dcterms:W3CDTF">2024-12-05T15:19:50Z</dcterms:created>
  <dcterms:modified xsi:type="dcterms:W3CDTF">2024-12-10T15:49:01Z</dcterms:modified>
</cp:coreProperties>
</file>