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embeddedFontLst>
    <p:embeddedFont>
      <p:font typeface="Calibri" panose="020F0502020204030204" pitchFamily="34" charset="0"/>
      <p:regular r:id="rId12"/>
      <p:bold r:id="rId13"/>
      <p:italic r:id="rId14"/>
      <p:boldItalic r:id="rId15"/>
    </p:embeddedFont>
    <p:embeddedFont>
      <p:font typeface="Verdana" panose="020B060403050404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Rambla" panose="020B0604020202020204" charset="0"/>
      <p:regular r:id="rId24"/>
      <p:bold r:id="rId25"/>
      <p:italic r:id="rId26"/>
      <p:boldItalic r:id="rId27"/>
    </p:embeddedFont>
    <p:embeddedFont>
      <p:font typeface="Lucida Sans Unicode" panose="020B0602030504020204" pitchFamily="3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E67978-17D7-4369-A8EA-8999BB28961D}">
  <a:tblStyle styleId="{ACE67978-17D7-4369-A8EA-8999BB28961D}" styleName="Table_0">
    <a:wholeTbl>
      <a:tcTxStyle b="off" i="off">
        <a:font>
          <a:latin typeface="Lucida Sans Unicode"/>
          <a:ea typeface="Lucida Sans Unicode"/>
          <a:cs typeface="Lucida Sans Unicode"/>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F2FF"/>
          </a:solidFill>
        </a:fill>
      </a:tcStyle>
    </a:wholeTbl>
    <a:band1H>
      <a:tcTxStyle/>
      <a:tcStyle>
        <a:tcBdr/>
        <a:fill>
          <a:solidFill>
            <a:srgbClr val="CCE5FE"/>
          </a:solidFill>
        </a:fill>
      </a:tcStyle>
    </a:band1H>
    <a:band2H>
      <a:tcTxStyle/>
      <a:tcStyle>
        <a:tcBdr/>
      </a:tcStyle>
    </a:band2H>
    <a:band1V>
      <a:tcTxStyle/>
      <a:tcStyle>
        <a:tcBdr/>
        <a:fill>
          <a:solidFill>
            <a:srgbClr val="CCE5FE"/>
          </a:solidFill>
        </a:fill>
      </a:tcStyle>
    </a:band1V>
    <a:band2V>
      <a:tcTxStyle/>
      <a:tcStyle>
        <a:tcBdr/>
      </a:tcStyle>
    </a:band2V>
    <a:lastCol>
      <a:tcTxStyle b="on" i="off">
        <a:font>
          <a:latin typeface="Lucida Sans Unicode"/>
          <a:ea typeface="Lucida Sans Unicode"/>
          <a:cs typeface="Lucida Sans Unicode"/>
        </a:font>
        <a:schemeClr val="lt1"/>
      </a:tcTxStyle>
      <a:tcStyle>
        <a:tcBdr/>
        <a:fill>
          <a:solidFill>
            <a:schemeClr val="accent1"/>
          </a:solidFill>
        </a:fill>
      </a:tcStyle>
    </a:lastCol>
    <a:firstCol>
      <a:tcTxStyle b="on" i="off">
        <a:font>
          <a:latin typeface="Lucida Sans Unicode"/>
          <a:ea typeface="Lucida Sans Unicode"/>
          <a:cs typeface="Lucida Sans Unicode"/>
        </a:font>
        <a:schemeClr val="lt1"/>
      </a:tcTxStyle>
      <a:tcStyle>
        <a:tcBdr/>
        <a:fill>
          <a:solidFill>
            <a:schemeClr val="accent1"/>
          </a:solidFill>
        </a:fill>
      </a:tcStyle>
    </a:firstCol>
    <a:lastRow>
      <a:tcTxStyle b="on" i="off">
        <a:font>
          <a:latin typeface="Lucida Sans Unicode"/>
          <a:ea typeface="Lucida Sans Unicode"/>
          <a:cs typeface="Lucida Sans Unicode"/>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Lucida Sans Unicode"/>
          <a:ea typeface="Lucida Sans Unicode"/>
          <a:cs typeface="Lucida Sans Unicode"/>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14" autoAdjust="0"/>
  </p:normalViewPr>
  <p:slideViewPr>
    <p:cSldViewPr snapToGrid="0">
      <p:cViewPr varScale="1">
        <p:scale>
          <a:sx n="100" d="100"/>
          <a:sy n="100" d="100"/>
        </p:scale>
        <p:origin x="18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67084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126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304800" algn="l" rtl="0">
              <a:spcBef>
                <a:spcPts val="0"/>
              </a:spcBef>
              <a:spcAft>
                <a:spcPts val="0"/>
              </a:spcAft>
              <a:buClr>
                <a:schemeClr val="dk1"/>
              </a:buClr>
              <a:buSzPts val="1200"/>
              <a:buFont typeface="Calibri"/>
              <a:buChar char="-"/>
            </a:pPr>
            <a:r>
              <a:rPr lang="en-US" dirty="0"/>
              <a:t>We live in a world where information is readily available as you can research . </a:t>
            </a:r>
            <a:endParaRPr dirty="0"/>
          </a:p>
          <a:p>
            <a:pPr marL="457200" marR="0" lvl="0" indent="-317500" algn="l" rtl="0">
              <a:spcBef>
                <a:spcPts val="0"/>
              </a:spcBef>
              <a:spcAft>
                <a:spcPts val="0"/>
              </a:spcAft>
              <a:buSzPts val="1400"/>
              <a:buChar char="-"/>
            </a:pPr>
            <a:r>
              <a:rPr lang="en-US" dirty="0"/>
              <a:t>Let’s say you’re at home and you get hungry and don’t feel like cooking. You need to decide whether you want food delivered or you want to go out. You whip out your phone and start searching. Depending on where you live, there are multiple services that can deliver food and tens of restaurants that are open.  Then you need to decide how far are you willing to drive, what type cuisine are you in the mood for, how much money are you willing to spend, and are you ok trying a restaurant with subpar rating?</a:t>
            </a:r>
            <a:endParaRPr dirty="0"/>
          </a:p>
          <a:p>
            <a:pPr marL="914400" marR="0" lvl="1" indent="-317500" algn="l" rtl="0">
              <a:spcBef>
                <a:spcPts val="0"/>
              </a:spcBef>
              <a:spcAft>
                <a:spcPts val="0"/>
              </a:spcAft>
              <a:buSzPts val="1400"/>
              <a:buChar char="-"/>
            </a:pPr>
            <a:r>
              <a:rPr lang="en-US" dirty="0"/>
              <a:t>It’s a lot of choices and decisions to satisfy something as simple and recurring as hunger. Next thing you know you’re not only hungry but also overwhelmed.</a:t>
            </a:r>
            <a:endParaRPr dirty="0"/>
          </a:p>
          <a:p>
            <a:pPr marL="457200" marR="0" lvl="0" indent="-317500" algn="l" rtl="0">
              <a:spcBef>
                <a:spcPts val="0"/>
              </a:spcBef>
              <a:spcAft>
                <a:spcPts val="0"/>
              </a:spcAft>
              <a:buSzPts val="1400"/>
              <a:buChar char="-"/>
            </a:pPr>
            <a:r>
              <a:rPr lang="en-US" dirty="0"/>
              <a:t>An American psychologist Barry Schwartz named this phenomenon a Paradox of choice arguing that eliminating consumer choices can greatly reduce anxiety. </a:t>
            </a:r>
            <a:endParaRPr dirty="0"/>
          </a:p>
          <a:p>
            <a:pPr marL="457200" marR="0" lvl="0" indent="-317500" algn="l" rtl="0">
              <a:spcBef>
                <a:spcPts val="0"/>
              </a:spcBef>
              <a:spcAft>
                <a:spcPts val="0"/>
              </a:spcAft>
              <a:buSzPts val="1400"/>
              <a:buChar char="-"/>
            </a:pPr>
            <a:r>
              <a:rPr lang="en-US" dirty="0"/>
              <a:t>Our app aims to reduce </a:t>
            </a:r>
            <a:r>
              <a:rPr lang="en-US" dirty="0" smtClean="0"/>
              <a:t> anxiety</a:t>
            </a:r>
            <a:r>
              <a:rPr lang="en-US" baseline="0" dirty="0" smtClean="0"/>
              <a:t> for travelers who are passionate about food by encouraging them to make decision ahead of the trip.</a:t>
            </a:r>
          </a:p>
          <a:p>
            <a:pPr marL="457200" marR="0" lvl="0" indent="-317500" algn="l" rtl="0">
              <a:spcBef>
                <a:spcPts val="0"/>
              </a:spcBef>
              <a:spcAft>
                <a:spcPts val="0"/>
              </a:spcAft>
              <a:buSzPts val="1400"/>
              <a:buChar char="-"/>
            </a:pPr>
            <a:r>
              <a:rPr lang="en-US" dirty="0" smtClean="0"/>
              <a:t>this </a:t>
            </a:r>
            <a:r>
              <a:rPr lang="en-US" dirty="0"/>
              <a:t>choices-induced anxiety by helping people who are passionate about food and travel to finalize selection of dining options prior to the trip.  </a:t>
            </a:r>
            <a:endParaRPr dirty="0"/>
          </a:p>
        </p:txBody>
      </p:sp>
      <p:sp>
        <p:nvSpPr>
          <p:cNvPr id="114" name="Shape 11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936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3" name="Shape 12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006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0" name="Shape 13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340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SzPts val="1100"/>
              <a:buNone/>
            </a:pPr>
            <a:r>
              <a:rPr lang="en-US"/>
              <a:t>Design Process - Followed a series of steps that resulted in a successful product </a:t>
            </a:r>
            <a:endParaRPr/>
          </a:p>
          <a:p>
            <a:pPr marL="0" marR="0" lvl="0" indent="0" algn="l" rtl="0">
              <a:spcBef>
                <a:spcPts val="0"/>
              </a:spcBef>
              <a:spcAft>
                <a:spcPts val="0"/>
              </a:spcAft>
              <a:buSzPts val="1100"/>
              <a:buNone/>
            </a:pPr>
            <a:endParaRPr/>
          </a:p>
          <a:p>
            <a:pPr marL="0" marR="0" lvl="0" indent="0" algn="l" rtl="0">
              <a:spcBef>
                <a:spcPts val="0"/>
              </a:spcBef>
              <a:spcAft>
                <a:spcPts val="0"/>
              </a:spcAft>
              <a:buSzPts val="1100"/>
              <a:buNone/>
            </a:pPr>
            <a:r>
              <a:rPr lang="en-US"/>
              <a:t>Concept (brainstorm, travel app enthusiasm, full app, Trip Advisor, narrowed app)</a:t>
            </a:r>
            <a:endParaRPr/>
          </a:p>
          <a:p>
            <a:pPr marL="0" marR="0" lvl="0" indent="0" algn="l" rtl="0">
              <a:spcBef>
                <a:spcPts val="0"/>
              </a:spcBef>
              <a:spcAft>
                <a:spcPts val="0"/>
              </a:spcAft>
              <a:buSzPts val="1100"/>
              <a:buNone/>
            </a:pPr>
            <a:r>
              <a:rPr lang="en-US"/>
              <a:t>MVP features</a:t>
            </a:r>
            <a:endParaRPr/>
          </a:p>
          <a:p>
            <a:pPr marL="0" marR="0" lvl="0" indent="0" algn="l" rtl="0">
              <a:spcBef>
                <a:spcPts val="0"/>
              </a:spcBef>
              <a:spcAft>
                <a:spcPts val="0"/>
              </a:spcAft>
              <a:buSzPts val="1100"/>
              <a:buNone/>
            </a:pPr>
            <a:r>
              <a:rPr lang="en-US"/>
              <a:t>Phase 1-3</a:t>
            </a:r>
            <a:endParaRPr/>
          </a:p>
          <a:p>
            <a:pPr marL="0" marR="0" lvl="0" indent="0" algn="l" rtl="0">
              <a:spcBef>
                <a:spcPts val="0"/>
              </a:spcBef>
              <a:spcAft>
                <a:spcPts val="0"/>
              </a:spcAft>
              <a:buSzPts val="1100"/>
              <a:buNone/>
            </a:pPr>
            <a:r>
              <a:rPr lang="en-US"/>
              <a:t>Code writing</a:t>
            </a:r>
            <a:endParaRPr/>
          </a:p>
          <a:p>
            <a:pPr marL="0" marR="0" lvl="0" indent="0" algn="l" rtl="0">
              <a:spcBef>
                <a:spcPts val="0"/>
              </a:spcBef>
              <a:spcAft>
                <a:spcPts val="0"/>
              </a:spcAft>
              <a:buSzPts val="1100"/>
              <a:buNone/>
            </a:pPr>
            <a:r>
              <a:rPr lang="en-US"/>
              <a:t>Overall</a:t>
            </a:r>
            <a:endParaRPr/>
          </a:p>
          <a:p>
            <a:pPr marL="0" marR="0" lvl="0" indent="0" algn="l" rtl="0">
              <a:spcBef>
                <a:spcPts val="0"/>
              </a:spcBef>
              <a:spcAft>
                <a:spcPts val="0"/>
              </a:spcAft>
              <a:buSzPts val="1100"/>
              <a:buNone/>
            </a:pP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Brainstormed ideas, 5-10 </a:t>
            </a:r>
            <a:endParaRPr/>
          </a:p>
          <a:p>
            <a:pPr marL="0" marR="0" lvl="0" indent="0" algn="l" rtl="0">
              <a:spcBef>
                <a:spcPts val="0"/>
              </a:spcBef>
              <a:spcAft>
                <a:spcPts val="0"/>
              </a:spcAft>
              <a:buClr>
                <a:schemeClr val="dk1"/>
              </a:buClr>
              <a:buSzPts val="1100"/>
              <a:buFont typeface="Arial"/>
              <a:buNone/>
            </a:pPr>
            <a:r>
              <a:rPr lang="en-US"/>
              <a:t>Enthusiasm for travel app &gt; Vacation planning app: user adds all travel destinations/tourist attractions to their home page and saves it in a calendar to reference on trip and write notes on to summarize each day or activity</a:t>
            </a:r>
            <a:endParaRPr/>
          </a:p>
          <a:p>
            <a:pPr marL="0" marR="0" lvl="0" indent="0" algn="l" rtl="0">
              <a:spcBef>
                <a:spcPts val="0"/>
              </a:spcBef>
              <a:spcAft>
                <a:spcPts val="0"/>
              </a:spcAft>
              <a:buClr>
                <a:schemeClr val="dk1"/>
              </a:buClr>
              <a:buSzPts val="1100"/>
              <a:buFont typeface="Arial"/>
              <a:buNone/>
            </a:pPr>
            <a:r>
              <a:rPr lang="en-US"/>
              <a:t>&gt; Trip Advisor &gt; restaurants only </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Once we had our idea, decided on MVP features, smallest possible app we'd be satisfied with</a:t>
            </a:r>
            <a:endParaRPr/>
          </a:p>
          <a:p>
            <a:pPr marL="0" marR="0" lvl="0" indent="0" algn="l" rtl="0">
              <a:spcBef>
                <a:spcPts val="0"/>
              </a:spcBef>
              <a:spcAft>
                <a:spcPts val="0"/>
              </a:spcAft>
              <a:buClr>
                <a:schemeClr val="dk1"/>
              </a:buClr>
              <a:buSzPts val="1100"/>
              <a:buFont typeface="Arial"/>
              <a:buNone/>
            </a:pPr>
            <a:r>
              <a:rPr lang="en-US"/>
              <a:t>	User interface: location + restaurant search, vault</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Developed 3 Phases for entire app:</a:t>
            </a:r>
            <a:endParaRPr/>
          </a:p>
          <a:p>
            <a:pPr marL="0" marR="0" lvl="0" indent="0" algn="l" rtl="0">
              <a:spcBef>
                <a:spcPts val="0"/>
              </a:spcBef>
              <a:spcAft>
                <a:spcPts val="0"/>
              </a:spcAft>
              <a:buClr>
                <a:schemeClr val="dk1"/>
              </a:buClr>
              <a:buSzPts val="1100"/>
              <a:buFont typeface="Arial"/>
              <a:buNone/>
            </a:pPr>
            <a:r>
              <a:rPr lang="en-US"/>
              <a:t>1: working click event for our button</a:t>
            </a:r>
            <a:endParaRPr/>
          </a:p>
          <a:p>
            <a:pPr marL="0" marR="0" lvl="0" indent="0" algn="l" rtl="0">
              <a:spcBef>
                <a:spcPts val="0"/>
              </a:spcBef>
              <a:spcAft>
                <a:spcPts val="0"/>
              </a:spcAft>
              <a:buClr>
                <a:schemeClr val="dk1"/>
              </a:buClr>
              <a:buSzPts val="1100"/>
              <a:buFont typeface="Arial"/>
              <a:buNone/>
            </a:pPr>
            <a:r>
              <a:rPr lang="en-US"/>
              <a:t>	button calls an API, returns data which gets stored in firebase, then populate a restaurant card stored in vault </a:t>
            </a:r>
            <a:endParaRPr/>
          </a:p>
          <a:p>
            <a:pPr marL="0" marR="0" lvl="0" indent="0" algn="l" rtl="0">
              <a:spcBef>
                <a:spcPts val="0"/>
              </a:spcBef>
              <a:spcAft>
                <a:spcPts val="0"/>
              </a:spcAft>
              <a:buClr>
                <a:schemeClr val="dk1"/>
              </a:buClr>
              <a:buSzPts val="1100"/>
              <a:buFont typeface="Arial"/>
              <a:buNone/>
            </a:pPr>
            <a:r>
              <a:rPr lang="en-US"/>
              <a:t>2: adding a calendar or date picker for the cards</a:t>
            </a:r>
            <a:endParaRPr/>
          </a:p>
          <a:p>
            <a:pPr marL="0" marR="0" lvl="0" indent="0" algn="l" rtl="0">
              <a:spcBef>
                <a:spcPts val="0"/>
              </a:spcBef>
              <a:spcAft>
                <a:spcPts val="0"/>
              </a:spcAft>
              <a:buClr>
                <a:schemeClr val="dk1"/>
              </a:buClr>
              <a:buSzPts val="1100"/>
              <a:buFont typeface="Arial"/>
              <a:buNone/>
            </a:pPr>
            <a:r>
              <a:rPr lang="en-US"/>
              <a:t>3: additional features</a:t>
            </a:r>
            <a:endParaRPr/>
          </a:p>
          <a:p>
            <a:pPr marL="0" marR="0" lvl="0" indent="0" algn="l" rtl="0">
              <a:spcBef>
                <a:spcPts val="0"/>
              </a:spcBef>
              <a:spcAft>
                <a:spcPts val="0"/>
              </a:spcAft>
              <a:buClr>
                <a:schemeClr val="dk1"/>
              </a:buClr>
              <a:buSzPts val="1100"/>
              <a:buFont typeface="Arial"/>
              <a:buNone/>
            </a:pPr>
            <a:r>
              <a:rPr lang="en-US"/>
              <a:t>1-2 completed weekend before due date, allowing us time for 3</a:t>
            </a:r>
            <a:endParaRPr/>
          </a:p>
          <a:p>
            <a:pPr marL="0" marR="0" lvl="0" indent="0" algn="l" rtl="0">
              <a:spcBef>
                <a:spcPts val="0"/>
              </a:spcBef>
              <a:spcAft>
                <a:spcPts val="0"/>
              </a:spcAft>
              <a:buClr>
                <a:schemeClr val="dk1"/>
              </a:buClr>
              <a:buSzPts val="1100"/>
              <a:buFont typeface="Arial"/>
              <a:buNone/>
            </a:pPr>
            <a:r>
              <a:rPr lang="en-US"/>
              <a:t>addl features: autocompletes, deleting cards</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And then in writing the code we worked together via slack to review eachothers code and push to a shared repo</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a:t>Overall: setting goals to complete MVP phases early allowed us to develop some cool additional features</a:t>
            </a:r>
            <a:endParaRPr/>
          </a:p>
          <a:p>
            <a:pPr marL="0" marR="0" lvl="0" indent="0" algn="l" rtl="0">
              <a:spcBef>
                <a:spcPts val="0"/>
              </a:spcBef>
              <a:spcAft>
                <a:spcPts val="0"/>
              </a:spcAft>
              <a:buClr>
                <a:schemeClr val="dk1"/>
              </a:buClr>
              <a:buSzPts val="1100"/>
              <a:buFont typeface="Arial"/>
              <a:buNone/>
            </a:pPr>
            <a:r>
              <a:rPr lang="en-US"/>
              <a:t> such as the autocompletes and deleting cards</a:t>
            </a:r>
            <a:endParaRPr/>
          </a:p>
          <a:p>
            <a:pPr marL="0" marR="0" lvl="0" indent="0" algn="l" rtl="0">
              <a:spcBef>
                <a:spcPts val="0"/>
              </a:spcBef>
              <a:spcAft>
                <a:spcPts val="0"/>
              </a:spcAft>
              <a:buNone/>
            </a:pPr>
            <a:endParaRPr/>
          </a:p>
        </p:txBody>
      </p:sp>
      <p:sp>
        <p:nvSpPr>
          <p:cNvPr id="137" name="Shape 13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561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540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0" name="Shape 17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754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03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0242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9"/>
        <p:cNvGrpSpPr/>
        <p:nvPr/>
      </p:nvGrpSpPr>
      <p:grpSpPr>
        <a:xfrm>
          <a:off x="0" y="0"/>
          <a:ext cx="0" cy="0"/>
          <a:chOff x="0" y="0"/>
          <a:chExt cx="0" cy="0"/>
        </a:xfrm>
      </p:grpSpPr>
      <p:sp>
        <p:nvSpPr>
          <p:cNvPr id="20" name="Shape 20"/>
          <p:cNvSpPr/>
          <p:nvPr/>
        </p:nvSpPr>
        <p:spPr>
          <a:xfrm>
            <a:off x="-2" y="4664147"/>
            <a:ext cx="9151089" cy="0"/>
          </a:xfrm>
          <a:prstGeom prst="rtTriangle">
            <a:avLst/>
          </a:prstGeom>
          <a:gradFill>
            <a:gsLst>
              <a:gs pos="0">
                <a:srgbClr val="007DC8"/>
              </a:gs>
              <a:gs pos="55000">
                <a:srgbClr val="3CC6FF"/>
              </a:gs>
              <a:gs pos="100000">
                <a:srgbClr val="007DC8"/>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sp>
        <p:nvSpPr>
          <p:cNvPr id="21" name="Shape 21"/>
          <p:cNvSpPr txBox="1">
            <a:spLocks noGrp="1"/>
          </p:cNvSpPr>
          <p:nvPr>
            <p:ph type="ctrTitle"/>
          </p:nvPr>
        </p:nvSpPr>
        <p:spPr>
          <a:xfrm>
            <a:off x="685800" y="1752601"/>
            <a:ext cx="7772400" cy="1829761"/>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chemeClr val="dk2"/>
              </a:buClr>
              <a:buSzPts val="4800"/>
              <a:buFont typeface="Rambla"/>
              <a:buNone/>
              <a:defRPr sz="48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Shape 22"/>
          <p:cNvSpPr txBox="1">
            <a:spLocks noGrp="1"/>
          </p:cNvSpPr>
          <p:nvPr>
            <p:ph type="subTitle" idx="1"/>
          </p:nvPr>
        </p:nvSpPr>
        <p:spPr>
          <a:xfrm>
            <a:off x="685800" y="3611607"/>
            <a:ext cx="7772400" cy="1199704"/>
          </a:xfrm>
          <a:prstGeom prst="rect">
            <a:avLst/>
          </a:prstGeom>
          <a:noFill/>
          <a:ln>
            <a:noFill/>
          </a:ln>
        </p:spPr>
        <p:txBody>
          <a:bodyPr spcFirstLastPara="1" wrap="square" lIns="91425" tIns="91425" rIns="91425" bIns="91425" anchor="t" anchorCtr="0"/>
          <a:lstStyle>
            <a:lvl1pPr marR="64008" lvl="0" algn="r" rtl="0">
              <a:spcBef>
                <a:spcPts val="400"/>
              </a:spcBef>
              <a:spcAft>
                <a:spcPts val="0"/>
              </a:spcAft>
              <a:buClr>
                <a:schemeClr val="accent1"/>
              </a:buClr>
              <a:buSzPts val="1836"/>
              <a:buFont typeface="Noto Sans Symbols"/>
              <a:buNone/>
              <a:defRPr sz="2700" b="0" i="0" u="none" strike="noStrike" cap="none">
                <a:solidFill>
                  <a:schemeClr val="dk2"/>
                </a:solidFill>
                <a:latin typeface="Rambla"/>
                <a:ea typeface="Rambla"/>
                <a:cs typeface="Rambla"/>
                <a:sym typeface="Rambla"/>
              </a:defRPr>
            </a:lvl1pPr>
            <a:lvl2pPr marR="0" lvl="1" algn="ctr" rtl="0">
              <a:spcBef>
                <a:spcPts val="324"/>
              </a:spcBef>
              <a:spcAft>
                <a:spcPts val="0"/>
              </a:spcAft>
              <a:buClr>
                <a:schemeClr val="accent1"/>
              </a:buClr>
              <a:buSzPts val="2300"/>
              <a:buFont typeface="Verdana"/>
              <a:buNone/>
              <a:defRPr sz="2300" b="0" i="0" u="none" strike="noStrike" cap="none">
                <a:solidFill>
                  <a:schemeClr val="dk1"/>
                </a:solidFill>
                <a:latin typeface="Rambla"/>
                <a:ea typeface="Rambla"/>
                <a:cs typeface="Rambla"/>
                <a:sym typeface="Rambla"/>
              </a:defRPr>
            </a:lvl2pPr>
            <a:lvl3pPr marR="0" lvl="2" algn="ctr" rtl="0">
              <a:spcBef>
                <a:spcPts val="350"/>
              </a:spcBef>
              <a:spcAft>
                <a:spcPts val="0"/>
              </a:spcAft>
              <a:buClr>
                <a:schemeClr val="accent2"/>
              </a:buClr>
              <a:buSzPts val="2100"/>
              <a:buFont typeface="Noto Sans Symbols"/>
              <a:buNone/>
              <a:defRPr sz="2100" b="0" i="0" u="none" strike="noStrike" cap="none">
                <a:solidFill>
                  <a:schemeClr val="dk1"/>
                </a:solidFill>
                <a:latin typeface="Rambla"/>
                <a:ea typeface="Rambla"/>
                <a:cs typeface="Rambla"/>
                <a:sym typeface="Rambla"/>
              </a:defRPr>
            </a:lvl3pPr>
            <a:lvl4pPr marR="0" lvl="3" algn="ctr" rtl="0">
              <a:spcBef>
                <a:spcPts val="350"/>
              </a:spcBef>
              <a:spcAft>
                <a:spcPts val="0"/>
              </a:spcAft>
              <a:buClr>
                <a:schemeClr val="accent2"/>
              </a:buClr>
              <a:buSzPts val="1900"/>
              <a:buFont typeface="Noto Sans Symbols"/>
              <a:buNone/>
              <a:defRPr sz="1900" b="0" i="0" u="none" strike="noStrike" cap="none">
                <a:solidFill>
                  <a:schemeClr val="dk1"/>
                </a:solidFill>
                <a:latin typeface="Rambla"/>
                <a:ea typeface="Rambla"/>
                <a:cs typeface="Rambla"/>
                <a:sym typeface="Rambla"/>
              </a:defRPr>
            </a:lvl4pPr>
            <a:lvl5pPr marR="0" lvl="4" algn="ctr" rtl="0">
              <a:spcBef>
                <a:spcPts val="350"/>
              </a:spcBef>
              <a:spcAft>
                <a:spcPts val="0"/>
              </a:spcAft>
              <a:buClr>
                <a:schemeClr val="accent2"/>
              </a:buClr>
              <a:buSzPts val="1800"/>
              <a:buFont typeface="Noto Sans Symbols"/>
              <a:buNone/>
              <a:defRPr sz="1800" b="0" i="0" u="none" strike="noStrike" cap="none">
                <a:solidFill>
                  <a:schemeClr val="dk1"/>
                </a:solidFill>
                <a:latin typeface="Rambla"/>
                <a:ea typeface="Rambla"/>
                <a:cs typeface="Rambla"/>
                <a:sym typeface="Rambla"/>
              </a:defRPr>
            </a:lvl5pPr>
            <a:lvl6pPr marR="0" lvl="5" algn="ctr" rtl="0">
              <a:spcBef>
                <a:spcPts val="350"/>
              </a:spcBef>
              <a:spcAft>
                <a:spcPts val="0"/>
              </a:spcAft>
              <a:buClr>
                <a:schemeClr val="accent3"/>
              </a:buClr>
              <a:buSzPts val="1800"/>
              <a:buFont typeface="Noto Sans Symbols"/>
              <a:buNone/>
              <a:defRPr sz="1800" b="0" i="0" u="none" strike="noStrike" cap="none">
                <a:solidFill>
                  <a:schemeClr val="dk1"/>
                </a:solidFill>
                <a:latin typeface="Rambla"/>
                <a:ea typeface="Rambla"/>
                <a:cs typeface="Rambla"/>
                <a:sym typeface="Rambla"/>
              </a:defRPr>
            </a:lvl6pPr>
            <a:lvl7pPr marR="0" lvl="6" algn="ctr" rtl="0">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7pPr>
            <a:lvl8pPr marR="0" lvl="7" algn="ctr" rtl="0">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8pPr>
            <a:lvl9pPr marR="0" lvl="8" algn="ctr" rtl="0">
              <a:spcBef>
                <a:spcPts val="350"/>
              </a:spcBef>
              <a:spcAft>
                <a:spcPts val="0"/>
              </a:spcAft>
              <a:buClr>
                <a:schemeClr val="accent3"/>
              </a:buClr>
              <a:buSzPts val="1600"/>
              <a:buFont typeface="Noto Sans Symbols"/>
              <a:buNone/>
              <a:defRPr sz="1600" b="0" i="0" u="none" strike="noStrike" cap="none">
                <a:solidFill>
                  <a:schemeClr val="dk1"/>
                </a:solidFill>
                <a:latin typeface="Rambla"/>
                <a:ea typeface="Rambla"/>
                <a:cs typeface="Rambla"/>
                <a:sym typeface="Rambla"/>
              </a:defRPr>
            </a:lvl9pPr>
          </a:lstStyle>
          <a:p>
            <a:endParaRPr/>
          </a:p>
        </p:txBody>
      </p:sp>
      <p:grpSp>
        <p:nvGrpSpPr>
          <p:cNvPr id="23" name="Shape 23"/>
          <p:cNvGrpSpPr/>
          <p:nvPr/>
        </p:nvGrpSpPr>
        <p:grpSpPr>
          <a:xfrm>
            <a:off x="-3765" y="4953000"/>
            <a:ext cx="9147765" cy="1912088"/>
            <a:chOff x="-3765" y="4832896"/>
            <a:chExt cx="9147765" cy="2032192"/>
          </a:xfrm>
        </p:grpSpPr>
        <p:sp>
          <p:nvSpPr>
            <p:cNvPr id="24" name="Shape 24"/>
            <p:cNvSpPr/>
            <p:nvPr/>
          </p:nvSpPr>
          <p:spPr>
            <a:xfrm>
              <a:off x="1687513" y="4832896"/>
              <a:ext cx="7456487" cy="518816"/>
            </a:xfrm>
            <a:custGeom>
              <a:avLst/>
              <a:gdLst/>
              <a:ahLst/>
              <a:cxnLst/>
              <a:rect l="0" t="0" r="0" b="0"/>
              <a:pathLst>
                <a:path w="120000" h="120000" extrusionOk="0">
                  <a:moveTo>
                    <a:pt x="120000" y="0"/>
                  </a:moveTo>
                  <a:lnTo>
                    <a:pt x="120000" y="120000"/>
                  </a:lnTo>
                  <a:lnTo>
                    <a:pt x="0" y="71280"/>
                  </a:lnTo>
                  <a:lnTo>
                    <a:pt x="120000" y="0"/>
                  </a:lnTo>
                  <a:close/>
                </a:path>
              </a:pathLst>
            </a:custGeom>
            <a:solidFill>
              <a:srgbClr val="9BD3F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25" name="Shape 25"/>
            <p:cNvSpPr/>
            <p:nvPr/>
          </p:nvSpPr>
          <p:spPr>
            <a:xfrm>
              <a:off x="35443" y="5135526"/>
              <a:ext cx="9108557" cy="838200"/>
            </a:xfrm>
            <a:custGeom>
              <a:avLst/>
              <a:gdLst/>
              <a:ahLst/>
              <a:cxnLst/>
              <a:rect l="0" t="0" r="0" b="0"/>
              <a:pathLst>
                <a:path w="120000" h="120000" extrusionOk="0">
                  <a:moveTo>
                    <a:pt x="0" y="0"/>
                  </a:moveTo>
                  <a:lnTo>
                    <a:pt x="120000" y="0"/>
                  </a:lnTo>
                  <a:lnTo>
                    <a:pt x="120000" y="120000"/>
                  </a:lnTo>
                  <a:lnTo>
                    <a:pt x="1000"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26" name="Shape 26"/>
            <p:cNvSpPr/>
            <p:nvPr/>
          </p:nvSpPr>
          <p:spPr>
            <a:xfrm>
              <a:off x="0" y="4883888"/>
              <a:ext cx="9144000" cy="1981200"/>
            </a:xfrm>
            <a:custGeom>
              <a:avLst/>
              <a:gdLst/>
              <a:ahLst/>
              <a:cxnLst/>
              <a:rect l="0" t="0" r="0" b="0"/>
              <a:pathLst>
                <a:path w="120000" h="120000" extrusionOk="0">
                  <a:moveTo>
                    <a:pt x="0" y="0"/>
                  </a:moveTo>
                  <a:lnTo>
                    <a:pt x="0" y="120000"/>
                  </a:lnTo>
                  <a:lnTo>
                    <a:pt x="120000" y="120000"/>
                  </a:lnTo>
                  <a:lnTo>
                    <a:pt x="120000" y="50769"/>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27" name="Shape 27"/>
            <p:cNvCxnSpPr/>
            <p:nvPr/>
          </p:nvCxnSpPr>
          <p:spPr>
            <a:xfrm>
              <a:off x="-3765" y="4880373"/>
              <a:ext cx="9147765" cy="839943"/>
            </a:xfrm>
            <a:prstGeom prst="straightConnector1">
              <a:avLst/>
            </a:prstGeom>
            <a:noFill/>
            <a:ln w="12050" cap="flat" cmpd="sng">
              <a:solidFill>
                <a:srgbClr val="92CFFF"/>
              </a:solidFill>
              <a:prstDash val="solid"/>
              <a:miter lim="800000"/>
              <a:headEnd type="none" w="med" len="med"/>
              <a:tailEnd type="none" w="med" len="med"/>
            </a:ln>
          </p:spPr>
        </p:cxnSp>
      </p:grpSp>
      <p:sp>
        <p:nvSpPr>
          <p:cNvPr id="28" name="Shape 28"/>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rgbClr val="FFFFFF"/>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29" name="Shape 29"/>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rgbClr val="E7F2FF"/>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30" name="Shape 3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rgbClr val="FFFFFF"/>
                </a:solidFill>
                <a:latin typeface="Rambla"/>
                <a:ea typeface="Rambla"/>
                <a:cs typeface="Rambla"/>
                <a:sym typeface="Rambla"/>
              </a:rPr>
              <a:t>‹#›</a:t>
            </a:fld>
            <a:endParaRPr sz="1000" b="0">
              <a:solidFill>
                <a:srgbClr val="FFFFFF"/>
              </a:solidFill>
              <a:latin typeface="Rambla"/>
              <a:ea typeface="Rambla"/>
              <a:cs typeface="Rambla"/>
              <a:sym typeface="Rambl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Shape 92"/>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93" name="Shape 93"/>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94" name="Shape 94"/>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95" name="Shape 9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rot="5400000">
            <a:off x="4936367" y="2182285"/>
            <a:ext cx="5592761" cy="177747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Shape 98"/>
          <p:cNvSpPr txBox="1">
            <a:spLocks noGrp="1"/>
          </p:cNvSpPr>
          <p:nvPr>
            <p:ph type="body" idx="1"/>
          </p:nvPr>
        </p:nvSpPr>
        <p:spPr>
          <a:xfrm rot="5400000">
            <a:off x="823120" y="-91279"/>
            <a:ext cx="5592760" cy="6324600"/>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99" name="Shape 99"/>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00" name="Shape 100"/>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01" name="Shape 10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1481328"/>
            <a:ext cx="8229600" cy="4525963"/>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33" name="Shape 33"/>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34" name="Shape 34"/>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35" name="Shape 3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36" name="Shape 3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39" name="Shape 39"/>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40" name="Shape 4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41" name="Shape 4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76" y="1059712"/>
            <a:ext cx="7772400" cy="1828800"/>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chemeClr val="dk2"/>
              </a:buClr>
              <a:buSzPts val="4800"/>
              <a:buFont typeface="Rambla"/>
              <a:buNone/>
              <a:defRPr sz="48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Shape 44"/>
          <p:cNvSpPr txBox="1">
            <a:spLocks noGrp="1"/>
          </p:cNvSpPr>
          <p:nvPr>
            <p:ph type="body" idx="1"/>
          </p:nvPr>
        </p:nvSpPr>
        <p:spPr>
          <a:xfrm>
            <a:off x="3922713" y="2931712"/>
            <a:ext cx="4572000" cy="1454888"/>
          </a:xfrm>
          <a:prstGeom prst="rect">
            <a:avLst/>
          </a:prstGeom>
          <a:noFill/>
          <a:ln>
            <a:noFill/>
          </a:ln>
        </p:spPr>
        <p:txBody>
          <a:bodyPr spcFirstLastPara="1" wrap="square" lIns="91425" tIns="91425" rIns="91425" bIns="91425" anchor="t" anchorCtr="0"/>
          <a:lstStyle>
            <a:lvl1pPr marL="457200" marR="0" lvl="0" indent="-228600" algn="l" rtl="0">
              <a:spcBef>
                <a:spcPts val="400"/>
              </a:spcBef>
              <a:spcAft>
                <a:spcPts val="0"/>
              </a:spcAft>
              <a:buClr>
                <a:schemeClr val="accent1"/>
              </a:buClr>
              <a:buSzPts val="1564"/>
              <a:buFont typeface="Noto Sans Symbols"/>
              <a:buNone/>
              <a:defRPr sz="2300" b="0" i="0" u="none" strike="noStrike" cap="none">
                <a:solidFill>
                  <a:schemeClr val="dk1"/>
                </a:solidFill>
                <a:latin typeface="Rambla"/>
                <a:ea typeface="Rambla"/>
                <a:cs typeface="Rambla"/>
                <a:sym typeface="Rambla"/>
              </a:defRPr>
            </a:lvl1pPr>
            <a:lvl2pPr marL="914400" marR="0" lvl="1" indent="-228600" algn="l" rtl="0">
              <a:spcBef>
                <a:spcPts val="324"/>
              </a:spcBef>
              <a:spcAft>
                <a:spcPts val="0"/>
              </a:spcAft>
              <a:buClr>
                <a:schemeClr val="accent1"/>
              </a:buClr>
              <a:buSzPts val="1800"/>
              <a:buFont typeface="Verdana"/>
              <a:buNone/>
              <a:defRPr sz="1800" b="0" i="0" u="none" strike="noStrike" cap="none">
                <a:solidFill>
                  <a:srgbClr val="888888"/>
                </a:solidFill>
                <a:latin typeface="Rambla"/>
                <a:ea typeface="Rambla"/>
                <a:cs typeface="Rambla"/>
                <a:sym typeface="Rambla"/>
              </a:defRPr>
            </a:lvl2pPr>
            <a:lvl3pPr marL="1371600" marR="0" lvl="2" indent="-228600" algn="l" rtl="0">
              <a:spcBef>
                <a:spcPts val="350"/>
              </a:spcBef>
              <a:spcAft>
                <a:spcPts val="0"/>
              </a:spcAft>
              <a:buClr>
                <a:schemeClr val="accent2"/>
              </a:buClr>
              <a:buSzPts val="1600"/>
              <a:buFont typeface="Noto Sans Symbols"/>
              <a:buNone/>
              <a:defRPr sz="1600" b="0" i="0" u="none" strike="noStrike" cap="none">
                <a:solidFill>
                  <a:srgbClr val="888888"/>
                </a:solidFill>
                <a:latin typeface="Rambla"/>
                <a:ea typeface="Rambla"/>
                <a:cs typeface="Rambla"/>
                <a:sym typeface="Rambla"/>
              </a:defRPr>
            </a:lvl3pPr>
            <a:lvl4pPr marL="1828800" marR="0" lvl="3" indent="-228600" algn="l" rtl="0">
              <a:spcBef>
                <a:spcPts val="350"/>
              </a:spcBef>
              <a:spcAft>
                <a:spcPts val="0"/>
              </a:spcAft>
              <a:buClr>
                <a:schemeClr val="accent2"/>
              </a:buClr>
              <a:buSzPts val="1400"/>
              <a:buFont typeface="Noto Sans Symbols"/>
              <a:buNone/>
              <a:defRPr sz="1400" b="0" i="0" u="none" strike="noStrike" cap="none">
                <a:solidFill>
                  <a:srgbClr val="888888"/>
                </a:solidFill>
                <a:latin typeface="Rambla"/>
                <a:ea typeface="Rambla"/>
                <a:cs typeface="Rambla"/>
                <a:sym typeface="Rambla"/>
              </a:defRPr>
            </a:lvl4pPr>
            <a:lvl5pPr marL="2286000" marR="0" lvl="4" indent="-228600" algn="l" rtl="0">
              <a:spcBef>
                <a:spcPts val="350"/>
              </a:spcBef>
              <a:spcAft>
                <a:spcPts val="0"/>
              </a:spcAft>
              <a:buClr>
                <a:schemeClr val="accent2"/>
              </a:buClr>
              <a:buSzPts val="1400"/>
              <a:buFont typeface="Noto Sans Symbols"/>
              <a:buNone/>
              <a:defRPr sz="1400" b="0" i="0" u="none" strike="noStrike" cap="none">
                <a:solidFill>
                  <a:srgbClr val="888888"/>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45" name="Shape 45"/>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46" name="Shape 46"/>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47" name="Shape 4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48" name="Shape 48"/>
          <p:cNvSpPr/>
          <p:nvPr/>
        </p:nvSpPr>
        <p:spPr>
          <a:xfrm>
            <a:off x="3636680" y="3005472"/>
            <a:ext cx="182880" cy="228600"/>
          </a:xfrm>
          <a:prstGeom prst="chevron">
            <a:avLst>
              <a:gd name="adj" fmla="val 50000"/>
            </a:avLst>
          </a:prstGeom>
          <a:gradFill>
            <a:gsLst>
              <a:gs pos="0">
                <a:srgbClr val="1196DC"/>
              </a:gs>
              <a:gs pos="72000">
                <a:srgbClr val="45C4FF"/>
              </a:gs>
              <a:gs pos="100000">
                <a:srgbClr val="75CCFF"/>
              </a:gs>
            </a:gsLst>
            <a:lin ang="16200000" scaled="0"/>
          </a:gradFill>
          <a:ln w="9525" cap="rnd" cmpd="sng">
            <a:solidFill>
              <a:srgbClr val="2384B8"/>
            </a:solidFill>
            <a:prstDash val="solid"/>
            <a:round/>
            <a:headEnd type="none" w="med" len="med"/>
            <a:tailEnd type="none" w="med" len="med"/>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49" name="Shape 49"/>
          <p:cNvSpPr/>
          <p:nvPr/>
        </p:nvSpPr>
        <p:spPr>
          <a:xfrm>
            <a:off x="3450264" y="3005472"/>
            <a:ext cx="182880" cy="228600"/>
          </a:xfrm>
          <a:prstGeom prst="chevron">
            <a:avLst>
              <a:gd name="adj" fmla="val 50000"/>
            </a:avLst>
          </a:prstGeom>
          <a:gradFill>
            <a:gsLst>
              <a:gs pos="0">
                <a:srgbClr val="1196DC"/>
              </a:gs>
              <a:gs pos="72000">
                <a:srgbClr val="45C4FF"/>
              </a:gs>
              <a:gs pos="100000">
                <a:srgbClr val="75CCFF"/>
              </a:gs>
            </a:gsLst>
            <a:lin ang="16200000" scaled="0"/>
          </a:gradFill>
          <a:ln w="9525" cap="rnd" cmpd="sng">
            <a:solidFill>
              <a:srgbClr val="2384B8"/>
            </a:solidFill>
            <a:prstDash val="solid"/>
            <a:round/>
            <a:headEnd type="none" w="med" len="med"/>
            <a:tailEnd type="none" w="med" len="med"/>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1481328"/>
            <a:ext cx="4038600" cy="4525963"/>
          </a:xfrm>
          <a:prstGeom prst="rect">
            <a:avLst/>
          </a:prstGeom>
          <a:noFill/>
          <a:ln>
            <a:noFill/>
          </a:ln>
        </p:spPr>
        <p:txBody>
          <a:bodyPr spcFirstLastPara="1" wrap="square" lIns="91425" tIns="91425" rIns="91425" bIns="91425" anchor="t" anchorCtr="0"/>
          <a:lstStyle>
            <a:lvl1pPr marL="457200" marR="0" lvl="0" indent="-349504" algn="l" rtl="0">
              <a:spcBef>
                <a:spcPts val="400"/>
              </a:spcBef>
              <a:spcAft>
                <a:spcPts val="0"/>
              </a:spcAft>
              <a:buClr>
                <a:schemeClr val="accent1"/>
              </a:buClr>
              <a:buSzPts val="1904"/>
              <a:buFont typeface="Noto Sans Symbols"/>
              <a:buChar char="▶"/>
              <a:defRPr sz="2800" b="0" i="0" u="none" strike="noStrike" cap="none">
                <a:solidFill>
                  <a:schemeClr val="dk1"/>
                </a:solidFill>
                <a:latin typeface="Rambla"/>
                <a:ea typeface="Rambla"/>
                <a:cs typeface="Rambla"/>
                <a:sym typeface="Rambla"/>
              </a:defRPr>
            </a:lvl1pPr>
            <a:lvl2pPr marL="914400" marR="0" lvl="1" indent="-381000" algn="l" rtl="0">
              <a:spcBef>
                <a:spcPts val="324"/>
              </a:spcBef>
              <a:spcAft>
                <a:spcPts val="0"/>
              </a:spcAft>
              <a:buClr>
                <a:schemeClr val="accent1"/>
              </a:buClr>
              <a:buSzPts val="2400"/>
              <a:buFont typeface="Verdana"/>
              <a:buChar char="◦"/>
              <a:defRPr sz="2400" b="0" i="0" u="none" strike="noStrike" cap="none">
                <a:solidFill>
                  <a:schemeClr val="dk1"/>
                </a:solidFill>
                <a:latin typeface="Rambla"/>
                <a:ea typeface="Rambla"/>
                <a:cs typeface="Rambla"/>
                <a:sym typeface="Rambla"/>
              </a:defRPr>
            </a:lvl2pPr>
            <a:lvl3pPr marL="1371600" marR="0" lvl="2"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3pPr>
            <a:lvl4pPr marL="1828800" marR="0" lvl="3"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2" name="Shape 52"/>
          <p:cNvSpPr txBox="1">
            <a:spLocks noGrp="1"/>
          </p:cNvSpPr>
          <p:nvPr>
            <p:ph type="body" idx="2"/>
          </p:nvPr>
        </p:nvSpPr>
        <p:spPr>
          <a:xfrm>
            <a:off x="4648200" y="1481328"/>
            <a:ext cx="4038600" cy="4525963"/>
          </a:xfrm>
          <a:prstGeom prst="rect">
            <a:avLst/>
          </a:prstGeom>
          <a:noFill/>
          <a:ln>
            <a:noFill/>
          </a:ln>
        </p:spPr>
        <p:txBody>
          <a:bodyPr spcFirstLastPara="1" wrap="square" lIns="91425" tIns="91425" rIns="91425" bIns="91425" anchor="t" anchorCtr="0"/>
          <a:lstStyle>
            <a:lvl1pPr marL="457200" marR="0" lvl="0" indent="-349504" algn="l" rtl="0">
              <a:spcBef>
                <a:spcPts val="400"/>
              </a:spcBef>
              <a:spcAft>
                <a:spcPts val="0"/>
              </a:spcAft>
              <a:buClr>
                <a:schemeClr val="accent1"/>
              </a:buClr>
              <a:buSzPts val="1904"/>
              <a:buFont typeface="Noto Sans Symbols"/>
              <a:buChar char="▶"/>
              <a:defRPr sz="2800" b="0" i="0" u="none" strike="noStrike" cap="none">
                <a:solidFill>
                  <a:schemeClr val="dk1"/>
                </a:solidFill>
                <a:latin typeface="Rambla"/>
                <a:ea typeface="Rambla"/>
                <a:cs typeface="Rambla"/>
                <a:sym typeface="Rambla"/>
              </a:defRPr>
            </a:lvl1pPr>
            <a:lvl2pPr marL="914400" marR="0" lvl="1" indent="-381000" algn="l" rtl="0">
              <a:spcBef>
                <a:spcPts val="324"/>
              </a:spcBef>
              <a:spcAft>
                <a:spcPts val="0"/>
              </a:spcAft>
              <a:buClr>
                <a:schemeClr val="accent1"/>
              </a:buClr>
              <a:buSzPts val="2400"/>
              <a:buFont typeface="Verdana"/>
              <a:buChar char="◦"/>
              <a:defRPr sz="2400" b="0" i="0" u="none" strike="noStrike" cap="none">
                <a:solidFill>
                  <a:schemeClr val="dk1"/>
                </a:solidFill>
                <a:latin typeface="Rambla"/>
                <a:ea typeface="Rambla"/>
                <a:cs typeface="Rambla"/>
                <a:sym typeface="Rambla"/>
              </a:defRPr>
            </a:lvl2pPr>
            <a:lvl3pPr marL="1371600" marR="0" lvl="2"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3pPr>
            <a:lvl4pPr marL="1828800" marR="0" lvl="3"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3" name="Shape 53"/>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54" name="Shape 54"/>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55" name="Shape 5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56" name="Shape 5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Shape 59"/>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med" len="med"/>
            <a:tailEnd type="none" w="med" len="med"/>
          </a:ln>
        </p:spPr>
        <p:txBody>
          <a:bodyPr spcFirstLastPara="1" wrap="square" lIns="91425" tIns="91425" rIns="91425" bIns="91425" anchor="ctr" anchorCtr="0"/>
          <a:lstStyle>
            <a:lvl1pPr marL="457200" marR="0" lvl="0" indent="-228600" algn="l" rtl="0">
              <a:spcBef>
                <a:spcPts val="400"/>
              </a:spcBef>
              <a:spcAft>
                <a:spcPts val="0"/>
              </a:spcAft>
              <a:buClr>
                <a:schemeClr val="accent1"/>
              </a:buClr>
              <a:buSzPts val="1632"/>
              <a:buFont typeface="Noto Sans Symbols"/>
              <a:buNone/>
              <a:defRPr sz="2400" b="0" i="0" u="none" strike="noStrike" cap="none">
                <a:solidFill>
                  <a:schemeClr val="lt1"/>
                </a:solidFill>
                <a:latin typeface="Rambla"/>
                <a:ea typeface="Rambla"/>
                <a:cs typeface="Rambla"/>
                <a:sym typeface="Rambla"/>
              </a:defRPr>
            </a:lvl1pPr>
            <a:lvl2pPr marL="914400" marR="0" lvl="1" indent="-228600" algn="l" rtl="0">
              <a:spcBef>
                <a:spcPts val="324"/>
              </a:spcBef>
              <a:spcAft>
                <a:spcPts val="0"/>
              </a:spcAft>
              <a:buClr>
                <a:schemeClr val="accent1"/>
              </a:buClr>
              <a:buSzPts val="2000"/>
              <a:buFont typeface="Verdana"/>
              <a:buNone/>
              <a:defRPr sz="2000" b="1" i="0" u="none" strike="noStrike" cap="none">
                <a:solidFill>
                  <a:schemeClr val="dk1"/>
                </a:solidFill>
                <a:latin typeface="Rambla"/>
                <a:ea typeface="Rambla"/>
                <a:cs typeface="Rambla"/>
                <a:sym typeface="Rambla"/>
              </a:defRPr>
            </a:lvl2pPr>
            <a:lvl3pPr marL="1371600" marR="0" lvl="2" indent="-228600" algn="l" rtl="0">
              <a:spcBef>
                <a:spcPts val="350"/>
              </a:spcBef>
              <a:spcAft>
                <a:spcPts val="0"/>
              </a:spcAft>
              <a:buClr>
                <a:schemeClr val="accent2"/>
              </a:buClr>
              <a:buSzPts val="1800"/>
              <a:buFont typeface="Noto Sans Symbols"/>
              <a:buNone/>
              <a:defRPr sz="1800" b="1" i="0" u="none" strike="noStrike" cap="none">
                <a:solidFill>
                  <a:schemeClr val="dk1"/>
                </a:solidFill>
                <a:latin typeface="Rambla"/>
                <a:ea typeface="Rambla"/>
                <a:cs typeface="Rambla"/>
                <a:sym typeface="Rambla"/>
              </a:defRPr>
            </a:lvl3pPr>
            <a:lvl4pPr marL="1828800" marR="0" lvl="3" indent="-228600" algn="l" rtl="0">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4pPr>
            <a:lvl5pPr marL="2286000" marR="0" lvl="4" indent="-228600" algn="l" rtl="0">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0" name="Shape 60"/>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med" len="med"/>
            <a:tailEnd type="none" w="med" len="med"/>
          </a:ln>
        </p:spPr>
        <p:txBody>
          <a:bodyPr spcFirstLastPara="1" wrap="square" lIns="91425" tIns="91425" rIns="91425" bIns="91425" anchor="ctr" anchorCtr="0"/>
          <a:lstStyle>
            <a:lvl1pPr marL="457200" marR="0" lvl="0" indent="-228600" algn="l" rtl="0">
              <a:spcBef>
                <a:spcPts val="400"/>
              </a:spcBef>
              <a:spcAft>
                <a:spcPts val="0"/>
              </a:spcAft>
              <a:buClr>
                <a:schemeClr val="accent1"/>
              </a:buClr>
              <a:buSzPts val="1632"/>
              <a:buFont typeface="Noto Sans Symbols"/>
              <a:buNone/>
              <a:defRPr sz="2400" b="0" i="0" u="none" strike="noStrike" cap="none">
                <a:solidFill>
                  <a:schemeClr val="lt1"/>
                </a:solidFill>
                <a:latin typeface="Rambla"/>
                <a:ea typeface="Rambla"/>
                <a:cs typeface="Rambla"/>
                <a:sym typeface="Rambla"/>
              </a:defRPr>
            </a:lvl1pPr>
            <a:lvl2pPr marL="914400" marR="0" lvl="1" indent="-228600" algn="l" rtl="0">
              <a:spcBef>
                <a:spcPts val="324"/>
              </a:spcBef>
              <a:spcAft>
                <a:spcPts val="0"/>
              </a:spcAft>
              <a:buClr>
                <a:schemeClr val="accent1"/>
              </a:buClr>
              <a:buSzPts val="2000"/>
              <a:buFont typeface="Verdana"/>
              <a:buNone/>
              <a:defRPr sz="2000" b="1" i="0" u="none" strike="noStrike" cap="none">
                <a:solidFill>
                  <a:schemeClr val="dk1"/>
                </a:solidFill>
                <a:latin typeface="Rambla"/>
                <a:ea typeface="Rambla"/>
                <a:cs typeface="Rambla"/>
                <a:sym typeface="Rambla"/>
              </a:defRPr>
            </a:lvl2pPr>
            <a:lvl3pPr marL="1371600" marR="0" lvl="2" indent="-228600" algn="l" rtl="0">
              <a:spcBef>
                <a:spcPts val="350"/>
              </a:spcBef>
              <a:spcAft>
                <a:spcPts val="0"/>
              </a:spcAft>
              <a:buClr>
                <a:schemeClr val="accent2"/>
              </a:buClr>
              <a:buSzPts val="1800"/>
              <a:buFont typeface="Noto Sans Symbols"/>
              <a:buNone/>
              <a:defRPr sz="1800" b="1" i="0" u="none" strike="noStrike" cap="none">
                <a:solidFill>
                  <a:schemeClr val="dk1"/>
                </a:solidFill>
                <a:latin typeface="Rambla"/>
                <a:ea typeface="Rambla"/>
                <a:cs typeface="Rambla"/>
                <a:sym typeface="Rambla"/>
              </a:defRPr>
            </a:lvl3pPr>
            <a:lvl4pPr marL="1828800" marR="0" lvl="3" indent="-228600" algn="l" rtl="0">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4pPr>
            <a:lvl5pPr marL="2286000" marR="0" lvl="4" indent="-228600" algn="l" rtl="0">
              <a:spcBef>
                <a:spcPts val="350"/>
              </a:spcBef>
              <a:spcAft>
                <a:spcPts val="0"/>
              </a:spcAft>
              <a:buClr>
                <a:schemeClr val="accent2"/>
              </a:buClr>
              <a:buSzPts val="1600"/>
              <a:buFont typeface="Noto Sans Symbols"/>
              <a:buNone/>
              <a:defRPr sz="1600" b="1"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1" name="Shape 61"/>
          <p:cNvSpPr txBox="1">
            <a:spLocks noGrp="1"/>
          </p:cNvSpPr>
          <p:nvPr>
            <p:ph type="body" idx="3"/>
          </p:nvPr>
        </p:nvSpPr>
        <p:spPr>
          <a:xfrm>
            <a:off x="457200" y="1444294"/>
            <a:ext cx="4040188" cy="3941763"/>
          </a:xfrm>
          <a:prstGeom prst="rect">
            <a:avLst/>
          </a:prstGeom>
          <a:noFill/>
          <a:ln>
            <a:noFill/>
          </a:ln>
        </p:spPr>
        <p:txBody>
          <a:bodyPr spcFirstLastPara="1" wrap="square" lIns="91425" tIns="91425" rIns="91425" bIns="91425" anchor="t" anchorCtr="0"/>
          <a:lstStyle>
            <a:lvl1pPr marL="457200" marR="0" lvl="0" indent="-332232" algn="l" rtl="0">
              <a:spcBef>
                <a:spcPts val="400"/>
              </a:spcBef>
              <a:spcAft>
                <a:spcPts val="0"/>
              </a:spcAft>
              <a:buClr>
                <a:schemeClr val="accent1"/>
              </a:buClr>
              <a:buSzPts val="1632"/>
              <a:buFont typeface="Noto Sans Symbols"/>
              <a:buChar char="▶"/>
              <a:defRPr sz="2400" b="0" i="0" u="none" strike="noStrike" cap="none">
                <a:solidFill>
                  <a:schemeClr val="dk1"/>
                </a:solidFill>
                <a:latin typeface="Rambla"/>
                <a:ea typeface="Rambla"/>
                <a:cs typeface="Rambla"/>
                <a:sym typeface="Rambla"/>
              </a:defRPr>
            </a:lvl1pPr>
            <a:lvl2pPr marL="914400" marR="0" lvl="1" indent="-355600" algn="l" rtl="0">
              <a:spcBef>
                <a:spcPts val="324"/>
              </a:spcBef>
              <a:spcAft>
                <a:spcPts val="0"/>
              </a:spcAft>
              <a:buClr>
                <a:schemeClr val="accent1"/>
              </a:buClr>
              <a:buSzPts val="2000"/>
              <a:buFont typeface="Verdana"/>
              <a:buChar char="◦"/>
              <a:defRPr sz="2000" b="0" i="0" u="none" strike="noStrike" cap="none">
                <a:solidFill>
                  <a:schemeClr val="dk1"/>
                </a:solidFill>
                <a:latin typeface="Rambla"/>
                <a:ea typeface="Rambla"/>
                <a:cs typeface="Rambla"/>
                <a:sym typeface="Rambla"/>
              </a:defRPr>
            </a:lvl2pPr>
            <a:lvl3pPr marL="1371600" marR="0" lvl="2"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3pPr>
            <a:lvl4pPr marL="1828800" marR="0" lvl="3"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4pPr>
            <a:lvl5pPr marL="2286000" marR="0" lvl="4"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2" name="Shape 62"/>
          <p:cNvSpPr txBox="1">
            <a:spLocks noGrp="1"/>
          </p:cNvSpPr>
          <p:nvPr>
            <p:ph type="body" idx="4"/>
          </p:nvPr>
        </p:nvSpPr>
        <p:spPr>
          <a:xfrm>
            <a:off x="4645025" y="1444294"/>
            <a:ext cx="4041775" cy="3941763"/>
          </a:xfrm>
          <a:prstGeom prst="rect">
            <a:avLst/>
          </a:prstGeom>
          <a:noFill/>
          <a:ln>
            <a:noFill/>
          </a:ln>
        </p:spPr>
        <p:txBody>
          <a:bodyPr spcFirstLastPara="1" wrap="square" lIns="91425" tIns="91425" rIns="91425" bIns="91425" anchor="t" anchorCtr="0"/>
          <a:lstStyle>
            <a:lvl1pPr marL="457200" marR="0" lvl="0" indent="-332232" algn="l" rtl="0">
              <a:spcBef>
                <a:spcPts val="0"/>
              </a:spcBef>
              <a:spcAft>
                <a:spcPts val="0"/>
              </a:spcAft>
              <a:buClr>
                <a:schemeClr val="accent1"/>
              </a:buClr>
              <a:buSzPts val="1632"/>
              <a:buFont typeface="Noto Sans Symbols"/>
              <a:buChar char="▶"/>
              <a:defRPr sz="2400" b="0" i="0" u="none" strike="noStrike" cap="none">
                <a:solidFill>
                  <a:schemeClr val="dk1"/>
                </a:solidFill>
                <a:latin typeface="Rambla"/>
                <a:ea typeface="Rambla"/>
                <a:cs typeface="Rambla"/>
                <a:sym typeface="Rambla"/>
              </a:defRPr>
            </a:lvl1pPr>
            <a:lvl2pPr marL="914400" marR="0" lvl="1" indent="-355600" algn="l" rtl="0">
              <a:spcBef>
                <a:spcPts val="324"/>
              </a:spcBef>
              <a:spcAft>
                <a:spcPts val="0"/>
              </a:spcAft>
              <a:buClr>
                <a:schemeClr val="accent1"/>
              </a:buClr>
              <a:buSzPts val="2000"/>
              <a:buFont typeface="Verdana"/>
              <a:buChar char="◦"/>
              <a:defRPr sz="2000" b="0" i="0" u="none" strike="noStrike" cap="none">
                <a:solidFill>
                  <a:schemeClr val="dk1"/>
                </a:solidFill>
                <a:latin typeface="Rambla"/>
                <a:ea typeface="Rambla"/>
                <a:cs typeface="Rambla"/>
                <a:sym typeface="Rambla"/>
              </a:defRPr>
            </a:lvl2pPr>
            <a:lvl3pPr marL="1371600" marR="0" lvl="2"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3pPr>
            <a:lvl4pPr marL="1828800" marR="0" lvl="3"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4pPr>
            <a:lvl5pPr marL="2286000" marR="0" lvl="4" indent="-330200" algn="l" rtl="0">
              <a:spcBef>
                <a:spcPts val="350"/>
              </a:spcBef>
              <a:spcAft>
                <a:spcPts val="0"/>
              </a:spcAft>
              <a:buClr>
                <a:schemeClr val="accent2"/>
              </a:buClr>
              <a:buSzPts val="1600"/>
              <a:buFont typeface="Noto Sans Symbols"/>
              <a:buChar char="⚫"/>
              <a:defRPr sz="16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3" name="Shape 63"/>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64" name="Shape 64"/>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65" name="Shape 6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68" name="Shape 68"/>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69" name="Shape 6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914400" y="4876800"/>
            <a:ext cx="7481776"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Clr>
                <a:schemeClr val="accent1"/>
              </a:buClr>
              <a:buSzPts val="2500"/>
              <a:buFont typeface="Rambla"/>
              <a:buNone/>
              <a:defRPr sz="2500" b="0" i="0" u="none" strike="noStrike" cap="none">
                <a:solidFill>
                  <a:schemeClr val="accent1"/>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Shape 72"/>
          <p:cNvSpPr txBox="1">
            <a:spLocks noGrp="1"/>
          </p:cNvSpPr>
          <p:nvPr>
            <p:ph type="body" idx="1"/>
          </p:nvPr>
        </p:nvSpPr>
        <p:spPr>
          <a:xfrm>
            <a:off x="4419600" y="5355102"/>
            <a:ext cx="3974592" cy="914400"/>
          </a:xfrm>
          <a:prstGeom prst="rect">
            <a:avLst/>
          </a:prstGeom>
          <a:noFill/>
          <a:ln>
            <a:noFill/>
          </a:ln>
        </p:spPr>
        <p:txBody>
          <a:bodyPr spcFirstLastPara="1" wrap="square" lIns="91425" tIns="91425" rIns="91425" bIns="91425" anchor="t" anchorCtr="0"/>
          <a:lstStyle>
            <a:lvl1pPr marL="457200" marR="0" lvl="0" indent="-228600" algn="r" rtl="0">
              <a:spcBef>
                <a:spcPts val="400"/>
              </a:spcBef>
              <a:spcAft>
                <a:spcPts val="0"/>
              </a:spcAft>
              <a:buClr>
                <a:schemeClr val="accent1"/>
              </a:buClr>
              <a:buSzPts val="1088"/>
              <a:buFont typeface="Noto Sans Symbols"/>
              <a:buNone/>
              <a:defRPr sz="1600" b="0" i="0" u="none" strike="noStrike" cap="none">
                <a:solidFill>
                  <a:schemeClr val="dk1"/>
                </a:solidFill>
                <a:latin typeface="Rambla"/>
                <a:ea typeface="Rambla"/>
                <a:cs typeface="Rambla"/>
                <a:sym typeface="Rambla"/>
              </a:defRPr>
            </a:lvl1pPr>
            <a:lvl2pPr marL="914400" marR="0" lvl="1" indent="-228600" algn="l" rtl="0">
              <a:spcBef>
                <a:spcPts val="324"/>
              </a:spcBef>
              <a:spcAft>
                <a:spcPts val="0"/>
              </a:spcAft>
              <a:buClr>
                <a:schemeClr val="accent1"/>
              </a:buClr>
              <a:buSzPts val="1200"/>
              <a:buFont typeface="Verdana"/>
              <a:buNone/>
              <a:defRPr sz="1200" b="0" i="0" u="none" strike="noStrike" cap="none">
                <a:solidFill>
                  <a:schemeClr val="dk1"/>
                </a:solidFill>
                <a:latin typeface="Rambla"/>
                <a:ea typeface="Rambla"/>
                <a:cs typeface="Rambla"/>
                <a:sym typeface="Rambla"/>
              </a:defRPr>
            </a:lvl2pPr>
            <a:lvl3pPr marL="1371600" marR="0" lvl="2" indent="-228600" algn="l" rtl="0">
              <a:spcBef>
                <a:spcPts val="350"/>
              </a:spcBef>
              <a:spcAft>
                <a:spcPts val="0"/>
              </a:spcAft>
              <a:buClr>
                <a:schemeClr val="accent2"/>
              </a:buClr>
              <a:buSzPts val="1000"/>
              <a:buFont typeface="Noto Sans Symbols"/>
              <a:buNone/>
              <a:defRPr sz="1000" b="0" i="0" u="none" strike="noStrike" cap="none">
                <a:solidFill>
                  <a:schemeClr val="dk1"/>
                </a:solidFill>
                <a:latin typeface="Rambla"/>
                <a:ea typeface="Rambla"/>
                <a:cs typeface="Rambla"/>
                <a:sym typeface="Rambla"/>
              </a:defRPr>
            </a:lvl3pPr>
            <a:lvl4pPr marL="1828800" marR="0" lvl="3" indent="-228600" algn="l" rtl="0">
              <a:spcBef>
                <a:spcPts val="350"/>
              </a:spcBef>
              <a:spcAft>
                <a:spcPts val="0"/>
              </a:spcAft>
              <a:buClr>
                <a:schemeClr val="accent2"/>
              </a:buClr>
              <a:buSzPts val="900"/>
              <a:buFont typeface="Noto Sans Symbols"/>
              <a:buNone/>
              <a:defRPr sz="900" b="0" i="0" u="none" strike="noStrike" cap="none">
                <a:solidFill>
                  <a:schemeClr val="dk1"/>
                </a:solidFill>
                <a:latin typeface="Rambla"/>
                <a:ea typeface="Rambla"/>
                <a:cs typeface="Rambla"/>
                <a:sym typeface="Rambla"/>
              </a:defRPr>
            </a:lvl4pPr>
            <a:lvl5pPr marL="2286000" marR="0" lvl="4" indent="-228600" algn="l" rtl="0">
              <a:spcBef>
                <a:spcPts val="350"/>
              </a:spcBef>
              <a:spcAft>
                <a:spcPts val="0"/>
              </a:spcAft>
              <a:buClr>
                <a:schemeClr val="accent2"/>
              </a:buClr>
              <a:buSzPts val="900"/>
              <a:buFont typeface="Noto Sans Symbols"/>
              <a:buNone/>
              <a:defRPr sz="9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3" name="Shape 73"/>
          <p:cNvSpPr txBox="1">
            <a:spLocks noGrp="1"/>
          </p:cNvSpPr>
          <p:nvPr>
            <p:ph type="body" idx="2"/>
          </p:nvPr>
        </p:nvSpPr>
        <p:spPr>
          <a:xfrm>
            <a:off x="914400" y="274320"/>
            <a:ext cx="7479792" cy="4572000"/>
          </a:xfrm>
          <a:prstGeom prst="rect">
            <a:avLst/>
          </a:prstGeom>
          <a:noFill/>
          <a:ln>
            <a:noFill/>
          </a:ln>
        </p:spPr>
        <p:txBody>
          <a:bodyPr spcFirstLastPara="1" wrap="square" lIns="91425" tIns="91425" rIns="91425" bIns="91425" anchor="t" anchorCtr="0"/>
          <a:lstStyle>
            <a:lvl1pPr marL="457200" marR="0" lvl="0" indent="-366776" algn="l" rtl="0">
              <a:spcBef>
                <a:spcPts val="400"/>
              </a:spcBef>
              <a:spcAft>
                <a:spcPts val="0"/>
              </a:spcAft>
              <a:buClr>
                <a:schemeClr val="accent1"/>
              </a:buClr>
              <a:buSzPts val="2176"/>
              <a:buFont typeface="Noto Sans Symbols"/>
              <a:buChar char="▶"/>
              <a:defRPr sz="3200" b="0" i="0" u="none" strike="noStrike" cap="none">
                <a:solidFill>
                  <a:schemeClr val="dk1"/>
                </a:solidFill>
                <a:latin typeface="Rambla"/>
                <a:ea typeface="Rambla"/>
                <a:cs typeface="Rambla"/>
                <a:sym typeface="Rambla"/>
              </a:defRPr>
            </a:lvl1pPr>
            <a:lvl2pPr marL="914400" marR="0" lvl="1" indent="-406400" algn="l" rtl="0">
              <a:spcBef>
                <a:spcPts val="324"/>
              </a:spcBef>
              <a:spcAft>
                <a:spcPts val="0"/>
              </a:spcAft>
              <a:buClr>
                <a:schemeClr val="accent1"/>
              </a:buClr>
              <a:buSzPts val="2800"/>
              <a:buFont typeface="Verdana"/>
              <a:buChar char="◦"/>
              <a:defRPr sz="2800" b="0" i="0" u="none" strike="noStrike" cap="none">
                <a:solidFill>
                  <a:schemeClr val="dk1"/>
                </a:solidFill>
                <a:latin typeface="Rambla"/>
                <a:ea typeface="Rambla"/>
                <a:cs typeface="Rambla"/>
                <a:sym typeface="Rambla"/>
              </a:defRPr>
            </a:lvl2pPr>
            <a:lvl3pPr marL="1371600" marR="0" lvl="2" indent="-381000" algn="l" rtl="0">
              <a:spcBef>
                <a:spcPts val="350"/>
              </a:spcBef>
              <a:spcAft>
                <a:spcPts val="0"/>
              </a:spcAft>
              <a:buClr>
                <a:schemeClr val="accent2"/>
              </a:buClr>
              <a:buSzPts val="2400"/>
              <a:buFont typeface="Noto Sans Symbols"/>
              <a:buChar char="⚫"/>
              <a:defRPr sz="2400" b="0" i="0" u="none" strike="noStrike" cap="none">
                <a:solidFill>
                  <a:schemeClr val="dk1"/>
                </a:solidFill>
                <a:latin typeface="Rambla"/>
                <a:ea typeface="Rambla"/>
                <a:cs typeface="Rambla"/>
                <a:sym typeface="Rambla"/>
              </a:defRPr>
            </a:lvl3pPr>
            <a:lvl4pPr marL="1828800" marR="0" lvl="3"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4pPr>
            <a:lvl5pPr marL="2286000" marR="0" lvl="4"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4" name="Shape 74"/>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75" name="Shape 75"/>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76" name="Shape 7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1141232" y="5443402"/>
            <a:ext cx="7162800" cy="648232"/>
          </a:xfrm>
          <a:prstGeom prst="rect">
            <a:avLst/>
          </a:prstGeom>
          <a:noFill/>
          <a:ln>
            <a:noFill/>
          </a:ln>
        </p:spPr>
        <p:txBody>
          <a:bodyPr spcFirstLastPara="1" wrap="square" lIns="91425" tIns="91425" rIns="91425" bIns="91425" anchor="t" anchorCtr="0"/>
          <a:lstStyle>
            <a:lvl1pPr marL="457200" marR="18288" lvl="0" indent="-228600" algn="r" rtl="0">
              <a:spcBef>
                <a:spcPts val="400"/>
              </a:spcBef>
              <a:spcAft>
                <a:spcPts val="0"/>
              </a:spcAft>
              <a:buClr>
                <a:schemeClr val="accent1"/>
              </a:buClr>
              <a:buSzPts val="952"/>
              <a:buFont typeface="Noto Sans Symbols"/>
              <a:buNone/>
              <a:defRPr sz="1400" b="0" i="0" u="none" strike="noStrike" cap="none">
                <a:solidFill>
                  <a:schemeClr val="dk1"/>
                </a:solidFill>
                <a:latin typeface="Rambla"/>
                <a:ea typeface="Rambla"/>
                <a:cs typeface="Rambla"/>
                <a:sym typeface="Rambla"/>
              </a:defRPr>
            </a:lvl1pPr>
            <a:lvl2pPr marL="914400" marR="0" lvl="1" indent="-304800" algn="l" rtl="0">
              <a:spcBef>
                <a:spcPts val="324"/>
              </a:spcBef>
              <a:spcAft>
                <a:spcPts val="0"/>
              </a:spcAft>
              <a:buClr>
                <a:schemeClr val="accent1"/>
              </a:buClr>
              <a:buSzPts val="1200"/>
              <a:buFont typeface="Verdana"/>
              <a:buChar char="◦"/>
              <a:defRPr sz="1200" b="0" i="0" u="none" strike="noStrike" cap="none">
                <a:solidFill>
                  <a:schemeClr val="dk1"/>
                </a:solidFill>
                <a:latin typeface="Rambla"/>
                <a:ea typeface="Rambla"/>
                <a:cs typeface="Rambla"/>
                <a:sym typeface="Rambla"/>
              </a:defRPr>
            </a:lvl2pPr>
            <a:lvl3pPr marL="1371600" marR="0" lvl="2" indent="-292100" algn="l" rtl="0">
              <a:spcBef>
                <a:spcPts val="350"/>
              </a:spcBef>
              <a:spcAft>
                <a:spcPts val="0"/>
              </a:spcAft>
              <a:buClr>
                <a:schemeClr val="accent2"/>
              </a:buClr>
              <a:buSzPts val="1000"/>
              <a:buFont typeface="Noto Sans Symbols"/>
              <a:buChar char="⚫"/>
              <a:defRPr sz="1000" b="0" i="0" u="none" strike="noStrike" cap="none">
                <a:solidFill>
                  <a:schemeClr val="dk1"/>
                </a:solidFill>
                <a:latin typeface="Rambla"/>
                <a:ea typeface="Rambla"/>
                <a:cs typeface="Rambla"/>
                <a:sym typeface="Rambla"/>
              </a:defRPr>
            </a:lvl3pPr>
            <a:lvl4pPr marL="1828800" marR="0" lvl="3" indent="-285750" algn="l" rtl="0">
              <a:spcBef>
                <a:spcPts val="350"/>
              </a:spcBef>
              <a:spcAft>
                <a:spcPts val="0"/>
              </a:spcAft>
              <a:buClr>
                <a:schemeClr val="accent2"/>
              </a:buClr>
              <a:buSzPts val="900"/>
              <a:buFont typeface="Noto Sans Symbols"/>
              <a:buChar char="⚫"/>
              <a:defRPr sz="900" b="0" i="0" u="none" strike="noStrike" cap="none">
                <a:solidFill>
                  <a:schemeClr val="dk1"/>
                </a:solidFill>
                <a:latin typeface="Rambla"/>
                <a:ea typeface="Rambla"/>
                <a:cs typeface="Rambla"/>
                <a:sym typeface="Rambla"/>
              </a:defRPr>
            </a:lvl4pPr>
            <a:lvl5pPr marL="2286000" marR="0" lvl="4" indent="-285750" algn="l" rtl="0">
              <a:spcBef>
                <a:spcPts val="350"/>
              </a:spcBef>
              <a:spcAft>
                <a:spcPts val="0"/>
              </a:spcAft>
              <a:buClr>
                <a:schemeClr val="accent2"/>
              </a:buClr>
              <a:buSzPts val="900"/>
              <a:buFont typeface="Noto Sans Symbols"/>
              <a:buChar char="⚫"/>
              <a:defRPr sz="9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9" name="Shape 79"/>
          <p:cNvSpPr>
            <a:spLocks noGrp="1"/>
          </p:cNvSpPr>
          <p:nvPr>
            <p:ph type="pic" idx="2"/>
          </p:nvPr>
        </p:nvSpPr>
        <p:spPr>
          <a:xfrm>
            <a:off x="228600" y="189968"/>
            <a:ext cx="8686800" cy="4389120"/>
          </a:xfrm>
          <a:prstGeom prst="rect">
            <a:avLst/>
          </a:prstGeom>
          <a:solidFill>
            <a:schemeClr val="lt2"/>
          </a:solidFill>
          <a:ln w="9525" cap="flat" cmpd="sng">
            <a:solidFill>
              <a:schemeClr val="lt1"/>
            </a:solidFill>
            <a:prstDash val="solid"/>
            <a:round/>
            <a:headEnd type="none" w="med" len="med"/>
            <a:tailEnd type="none" w="med" len="med"/>
          </a:ln>
        </p:spPr>
        <p:txBody>
          <a:bodyPr spcFirstLastPara="1" wrap="square" lIns="91425" tIns="91425" rIns="91425" bIns="91425" anchor="t" anchorCtr="0"/>
          <a:lstStyle>
            <a:lvl1pPr marR="0" lvl="0" algn="l" rtl="0">
              <a:spcBef>
                <a:spcPts val="400"/>
              </a:spcBef>
              <a:spcAft>
                <a:spcPts val="0"/>
              </a:spcAft>
              <a:buClr>
                <a:schemeClr val="accent1"/>
              </a:buClr>
              <a:buSzPts val="2176"/>
              <a:buFont typeface="Noto Sans Symbols"/>
              <a:buNone/>
              <a:defRPr sz="3200" b="0" i="0" u="none" strike="noStrike" cap="none">
                <a:solidFill>
                  <a:schemeClr val="dk1"/>
                </a:solidFill>
                <a:latin typeface="Rambla"/>
                <a:ea typeface="Rambla"/>
                <a:cs typeface="Rambla"/>
                <a:sym typeface="Rambla"/>
              </a:defRPr>
            </a:lvl1pPr>
            <a:lvl2pPr marR="0" lvl="1"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80" name="Shape 80"/>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81" name="Shape 81"/>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82" name="Shape 8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a:solidFill>
                  <a:schemeClr val="dk1"/>
                </a:solidFill>
                <a:latin typeface="Rambla"/>
                <a:ea typeface="Rambla"/>
                <a:cs typeface="Rambla"/>
                <a:sym typeface="Rambla"/>
              </a:rPr>
              <a:t>‹#›</a:t>
            </a:fld>
            <a:endParaRPr sz="1000" b="0">
              <a:solidFill>
                <a:schemeClr val="dk1"/>
              </a:solidFill>
              <a:latin typeface="Rambla"/>
              <a:ea typeface="Rambla"/>
              <a:cs typeface="Rambla"/>
              <a:sym typeface="Rambla"/>
            </a:endParaRPr>
          </a:p>
        </p:txBody>
      </p:sp>
      <p:sp>
        <p:nvSpPr>
          <p:cNvPr id="83" name="Shape 83"/>
          <p:cNvSpPr txBox="1">
            <a:spLocks noGrp="1"/>
          </p:cNvSpPr>
          <p:nvPr>
            <p:ph type="title"/>
          </p:nvPr>
        </p:nvSpPr>
        <p:spPr>
          <a:xfrm>
            <a:off x="228600" y="4865122"/>
            <a:ext cx="8075432" cy="562672"/>
          </a:xfrm>
          <a:prstGeom prst="rect">
            <a:avLst/>
          </a:prstGeom>
          <a:noFill/>
          <a:ln>
            <a:noFill/>
          </a:ln>
        </p:spPr>
        <p:txBody>
          <a:bodyPr spcFirstLastPara="1" wrap="square" lIns="91425" tIns="91425" rIns="91425" bIns="91425" anchor="t" anchorCtr="0"/>
          <a:lstStyle>
            <a:lvl1pPr marR="0" lvl="0" algn="r" rtl="0">
              <a:spcBef>
                <a:spcPts val="0"/>
              </a:spcBef>
              <a:spcAft>
                <a:spcPts val="0"/>
              </a:spcAft>
              <a:buClr>
                <a:schemeClr val="accent1"/>
              </a:buClr>
              <a:buSzPts val="3000"/>
              <a:buFont typeface="Rambla"/>
              <a:buNone/>
              <a:defRPr sz="3000" b="0" i="0" u="none" strike="noStrike" cap="none">
                <a:solidFill>
                  <a:schemeClr val="accent1"/>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Shape 84"/>
          <p:cNvSpPr/>
          <p:nvPr/>
        </p:nvSpPr>
        <p:spPr>
          <a:xfrm>
            <a:off x="499273" y="5944936"/>
            <a:ext cx="4940624" cy="921076"/>
          </a:xfrm>
          <a:custGeom>
            <a:avLst/>
            <a:gdLst/>
            <a:ahLst/>
            <a:cxnLst/>
            <a:rect l="0" t="0" r="0" b="0"/>
            <a:pathLst>
              <a:path w="120000" h="120000" extrusionOk="0">
                <a:moveTo>
                  <a:pt x="0" y="712"/>
                </a:moveTo>
                <a:lnTo>
                  <a:pt x="119999" y="120000"/>
                </a:lnTo>
                <a:lnTo>
                  <a:pt x="89106" y="120000"/>
                </a:lnTo>
                <a:lnTo>
                  <a:pt x="16" y="0"/>
                </a:lnTo>
              </a:path>
            </a:pathLst>
          </a:custGeom>
          <a:solidFill>
            <a:srgbClr val="9BD3F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85" name="Shape 85"/>
          <p:cNvSpPr/>
          <p:nvPr/>
        </p:nvSpPr>
        <p:spPr>
          <a:xfrm>
            <a:off x="485717" y="5939011"/>
            <a:ext cx="3690451" cy="933450"/>
          </a:xfrm>
          <a:custGeom>
            <a:avLst/>
            <a:gdLst/>
            <a:ahLst/>
            <a:cxnLst/>
            <a:rect l="0" t="0" r="0" b="0"/>
            <a:pathLst>
              <a:path w="120000" h="120000" extrusionOk="0">
                <a:moveTo>
                  <a:pt x="0" y="0"/>
                </a:moveTo>
                <a:lnTo>
                  <a:pt x="119999" y="119387"/>
                </a:lnTo>
                <a:lnTo>
                  <a:pt x="94759" y="120000"/>
                </a:lnTo>
                <a:lnTo>
                  <a:pt x="257" y="816"/>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86" name="Shape 86"/>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87" name="Shape 87"/>
          <p:cNvCxnSpPr/>
          <p:nvPr/>
        </p:nvCxnSpPr>
        <p:spPr>
          <a:xfrm>
            <a:off x="-9237" y="5787738"/>
            <a:ext cx="3405509" cy="1084383"/>
          </a:xfrm>
          <a:prstGeom prst="straightConnector1">
            <a:avLst/>
          </a:prstGeom>
          <a:noFill/>
          <a:ln w="12050" cap="flat" cmpd="sng">
            <a:solidFill>
              <a:srgbClr val="92CFFF"/>
            </a:solidFill>
            <a:prstDash val="solid"/>
            <a:miter lim="800000"/>
            <a:headEnd type="none" w="med" len="med"/>
            <a:tailEnd type="none" w="med" len="med"/>
          </a:ln>
        </p:spPr>
      </p:cxnSp>
      <p:sp>
        <p:nvSpPr>
          <p:cNvPr id="88" name="Shape 88"/>
          <p:cNvSpPr/>
          <p:nvPr/>
        </p:nvSpPr>
        <p:spPr>
          <a:xfrm>
            <a:off x="8664112" y="4988440"/>
            <a:ext cx="182880" cy="228600"/>
          </a:xfrm>
          <a:prstGeom prst="chevron">
            <a:avLst>
              <a:gd name="adj" fmla="val 50000"/>
            </a:avLst>
          </a:prstGeom>
          <a:gradFill>
            <a:gsLst>
              <a:gs pos="0">
                <a:srgbClr val="1196DC"/>
              </a:gs>
              <a:gs pos="72000">
                <a:srgbClr val="45C4FF"/>
              </a:gs>
              <a:gs pos="100000">
                <a:srgbClr val="75CCFF"/>
              </a:gs>
            </a:gsLst>
            <a:lin ang="16200000" scaled="0"/>
          </a:gradFill>
          <a:ln w="9525" cap="rnd" cmpd="sng">
            <a:solidFill>
              <a:srgbClr val="2384B8"/>
            </a:solidFill>
            <a:prstDash val="solid"/>
            <a:round/>
            <a:headEnd type="none" w="med" len="med"/>
            <a:tailEnd type="none" w="med" len="med"/>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
        <p:nvSpPr>
          <p:cNvPr id="89" name="Shape 89"/>
          <p:cNvSpPr/>
          <p:nvPr/>
        </p:nvSpPr>
        <p:spPr>
          <a:xfrm>
            <a:off x="8477696" y="4988440"/>
            <a:ext cx="182880" cy="228600"/>
          </a:xfrm>
          <a:prstGeom prst="chevron">
            <a:avLst>
              <a:gd name="adj" fmla="val 50000"/>
            </a:avLst>
          </a:prstGeom>
          <a:gradFill>
            <a:gsLst>
              <a:gs pos="0">
                <a:srgbClr val="1196DC"/>
              </a:gs>
              <a:gs pos="72000">
                <a:srgbClr val="45C4FF"/>
              </a:gs>
              <a:gs pos="100000">
                <a:srgbClr val="75CCFF"/>
              </a:gs>
            </a:gsLst>
            <a:lin ang="16200000" scaled="0"/>
          </a:gradFill>
          <a:ln w="9525" cap="rnd" cmpd="sng">
            <a:solidFill>
              <a:srgbClr val="2384B8"/>
            </a:solidFill>
            <a:prstDash val="solid"/>
            <a:round/>
            <a:headEnd type="none" w="med" len="med"/>
            <a:tailEnd type="none" w="med" len="med"/>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499273" y="5944936"/>
            <a:ext cx="4940624" cy="921076"/>
          </a:xfrm>
          <a:custGeom>
            <a:avLst/>
            <a:gdLst/>
            <a:ahLst/>
            <a:cxnLst/>
            <a:rect l="0" t="0" r="0" b="0"/>
            <a:pathLst>
              <a:path w="120000" h="120000" extrusionOk="0">
                <a:moveTo>
                  <a:pt x="0" y="712"/>
                </a:moveTo>
                <a:lnTo>
                  <a:pt x="119999" y="120000"/>
                </a:lnTo>
                <a:lnTo>
                  <a:pt x="89106" y="120000"/>
                </a:lnTo>
                <a:lnTo>
                  <a:pt x="16" y="0"/>
                </a:lnTo>
              </a:path>
            </a:pathLst>
          </a:custGeom>
          <a:solidFill>
            <a:srgbClr val="9BD3F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1" name="Shape 11"/>
          <p:cNvSpPr/>
          <p:nvPr/>
        </p:nvSpPr>
        <p:spPr>
          <a:xfrm>
            <a:off x="485717" y="5939011"/>
            <a:ext cx="3690451" cy="933450"/>
          </a:xfrm>
          <a:custGeom>
            <a:avLst/>
            <a:gdLst/>
            <a:ahLst/>
            <a:cxnLst/>
            <a:rect l="0" t="0" r="0" b="0"/>
            <a:pathLst>
              <a:path w="120000" h="120000" extrusionOk="0">
                <a:moveTo>
                  <a:pt x="0" y="0"/>
                </a:moveTo>
                <a:lnTo>
                  <a:pt x="119999" y="119387"/>
                </a:lnTo>
                <a:lnTo>
                  <a:pt x="94759" y="120000"/>
                </a:lnTo>
                <a:lnTo>
                  <a:pt x="257" y="816"/>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mbla"/>
              <a:ea typeface="Rambla"/>
              <a:cs typeface="Rambla"/>
              <a:sym typeface="Rambla"/>
            </a:endParaRPr>
          </a:p>
        </p:txBody>
      </p:sp>
      <p:sp>
        <p:nvSpPr>
          <p:cNvPr id="12" name="Shape 12"/>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cxnSp>
        <p:nvCxnSpPr>
          <p:cNvPr id="13" name="Shape 13"/>
          <p:cNvCxnSpPr/>
          <p:nvPr/>
        </p:nvCxnSpPr>
        <p:spPr>
          <a:xfrm>
            <a:off x="-9237" y="5787738"/>
            <a:ext cx="3405509" cy="1084383"/>
          </a:xfrm>
          <a:prstGeom prst="straightConnector1">
            <a:avLst/>
          </a:prstGeom>
          <a:noFill/>
          <a:ln w="12050" cap="flat" cmpd="sng">
            <a:solidFill>
              <a:srgbClr val="92CFFF"/>
            </a:solidFill>
            <a:prstDash val="solid"/>
            <a:miter lim="800000"/>
            <a:headEnd type="none" w="med" len="med"/>
            <a:tailEnd type="none" w="med" len="med"/>
          </a:ln>
        </p:spPr>
      </p:cxnSp>
      <p:sp>
        <p:nvSpPr>
          <p:cNvPr id="14" name="Shape 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2"/>
              </a:buClr>
              <a:buSzPts val="4100"/>
              <a:buFont typeface="Rambla"/>
              <a:buNone/>
              <a:defRPr sz="4100" b="1" i="0" u="none" strike="noStrike" cap="none">
                <a:solidFill>
                  <a:schemeClr val="dk2"/>
                </a:solidFill>
                <a:latin typeface="Rambla"/>
                <a:ea typeface="Rambla"/>
                <a:cs typeface="Rambla"/>
                <a:sym typeface="Rambl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Shape 15"/>
          <p:cNvSpPr txBox="1">
            <a:spLocks noGrp="1"/>
          </p:cNvSpPr>
          <p:nvPr>
            <p:ph type="body" idx="1"/>
          </p:nvPr>
        </p:nvSpPr>
        <p:spPr>
          <a:xfrm>
            <a:off x="457200" y="1481328"/>
            <a:ext cx="8229600" cy="4525963"/>
          </a:xfrm>
          <a:prstGeom prst="rect">
            <a:avLst/>
          </a:prstGeom>
          <a:noFill/>
          <a:ln>
            <a:noFill/>
          </a:ln>
        </p:spPr>
        <p:txBody>
          <a:bodyPr spcFirstLastPara="1" wrap="square" lIns="91425" tIns="91425" rIns="91425" bIns="91425" anchor="t" anchorCtr="0"/>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Rambla"/>
                <a:ea typeface="Rambla"/>
                <a:cs typeface="Rambla"/>
                <a:sym typeface="Rambla"/>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Rambla"/>
                <a:ea typeface="Rambla"/>
                <a:cs typeface="Rambla"/>
                <a:sym typeface="Rambla"/>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Rambla"/>
                <a:ea typeface="Rambla"/>
                <a:cs typeface="Rambla"/>
                <a:sym typeface="Rambla"/>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Rambla"/>
                <a:ea typeface="Rambla"/>
                <a:cs typeface="Rambla"/>
                <a:sym typeface="Rambla"/>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Rambla"/>
                <a:ea typeface="Rambla"/>
                <a:cs typeface="Rambla"/>
                <a:sym typeface="Rambla"/>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Rambla"/>
                <a:ea typeface="Rambla"/>
                <a:cs typeface="Rambla"/>
                <a:sym typeface="Rambla"/>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16" name="Shape 16"/>
          <p:cNvSpPr txBox="1">
            <a:spLocks noGrp="1"/>
          </p:cNvSpPr>
          <p:nvPr>
            <p:ph type="dt" idx="10"/>
          </p:nvPr>
        </p:nvSpPr>
        <p:spPr>
          <a:xfrm>
            <a:off x="6727032" y="6407944"/>
            <a:ext cx="1920240" cy="3657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7" name="Shape 17"/>
          <p:cNvSpPr txBox="1">
            <a:spLocks noGrp="1"/>
          </p:cNvSpPr>
          <p:nvPr>
            <p:ph type="ftr" idx="11"/>
          </p:nvPr>
        </p:nvSpPr>
        <p:spPr>
          <a:xfrm>
            <a:off x="4380072" y="6407944"/>
            <a:ext cx="2350681" cy="365125"/>
          </a:xfrm>
          <a:prstGeom prst="rect">
            <a:avLst/>
          </a:prstGeom>
          <a:noFill/>
          <a:ln>
            <a:noFill/>
          </a:ln>
        </p:spPr>
        <p:txBody>
          <a:bodyPr spcFirstLastPara="1" wrap="square" lIns="91425" tIns="91425" rIns="91425" bIns="91425" anchor="b" anchorCtr="0"/>
          <a:lstStyle>
            <a:lvl1pPr marR="0" lvl="0" algn="r" rtl="0">
              <a:spcBef>
                <a:spcPts val="0"/>
              </a:spcBef>
              <a:spcAft>
                <a:spcPts val="0"/>
              </a:spcAft>
              <a:buSzPts val="1400"/>
              <a:buNone/>
              <a:defRPr sz="1000">
                <a:solidFill>
                  <a:schemeClr val="dk1"/>
                </a:solidFill>
                <a:latin typeface="Rambla"/>
                <a:ea typeface="Rambla"/>
                <a:cs typeface="Rambla"/>
                <a:sym typeface="Rambla"/>
              </a:defRPr>
            </a:lvl1pPr>
            <a:lvl2pPr marR="0" lvl="1" algn="l" rtl="0">
              <a:spcBef>
                <a:spcPts val="0"/>
              </a:spcBef>
              <a:spcAft>
                <a:spcPts val="0"/>
              </a:spcAft>
              <a:buSzPts val="1400"/>
              <a:buNone/>
              <a:defRPr sz="1800" b="0" i="0" u="none" strike="noStrike" cap="none">
                <a:solidFill>
                  <a:schemeClr val="dk1"/>
                </a:solidFill>
                <a:latin typeface="Rambla"/>
                <a:ea typeface="Rambla"/>
                <a:cs typeface="Rambla"/>
                <a:sym typeface="Rambla"/>
              </a:defRPr>
            </a:lvl2pPr>
            <a:lvl3pPr marR="0" lvl="2" algn="l" rtl="0">
              <a:spcBef>
                <a:spcPts val="0"/>
              </a:spcBef>
              <a:spcAft>
                <a:spcPts val="0"/>
              </a:spcAft>
              <a:buSzPts val="1400"/>
              <a:buNone/>
              <a:defRPr sz="1800" b="0" i="0" u="none" strike="noStrike" cap="none">
                <a:solidFill>
                  <a:schemeClr val="dk1"/>
                </a:solidFill>
                <a:latin typeface="Rambla"/>
                <a:ea typeface="Rambla"/>
                <a:cs typeface="Rambla"/>
                <a:sym typeface="Rambla"/>
              </a:defRPr>
            </a:lvl3pPr>
            <a:lvl4pPr marR="0" lvl="3" algn="l" rtl="0">
              <a:spcBef>
                <a:spcPts val="0"/>
              </a:spcBef>
              <a:spcAft>
                <a:spcPts val="0"/>
              </a:spcAft>
              <a:buSzPts val="1400"/>
              <a:buNone/>
              <a:defRPr sz="1800" b="0" i="0" u="none" strike="noStrike" cap="none">
                <a:solidFill>
                  <a:schemeClr val="dk1"/>
                </a:solidFill>
                <a:latin typeface="Rambla"/>
                <a:ea typeface="Rambla"/>
                <a:cs typeface="Rambla"/>
                <a:sym typeface="Rambla"/>
              </a:defRPr>
            </a:lvl4pPr>
            <a:lvl5pPr marR="0" lvl="4" algn="l" rtl="0">
              <a:spcBef>
                <a:spcPts val="0"/>
              </a:spcBef>
              <a:spcAft>
                <a:spcPts val="0"/>
              </a:spcAft>
              <a:buSzPts val="1400"/>
              <a:buNone/>
              <a:defRPr sz="1800" b="0" i="0" u="none" strike="noStrike" cap="none">
                <a:solidFill>
                  <a:schemeClr val="dk1"/>
                </a:solidFill>
                <a:latin typeface="Rambla"/>
                <a:ea typeface="Rambla"/>
                <a:cs typeface="Rambla"/>
                <a:sym typeface="Rambla"/>
              </a:defRPr>
            </a:lvl5pPr>
            <a:lvl6pPr marR="0" lvl="5" algn="l" rtl="0">
              <a:spcBef>
                <a:spcPts val="0"/>
              </a:spcBef>
              <a:spcAft>
                <a:spcPts val="0"/>
              </a:spcAft>
              <a:buSzPts val="1400"/>
              <a:buNone/>
              <a:defRPr sz="1800" b="0" i="0" u="none" strike="noStrike" cap="none">
                <a:solidFill>
                  <a:schemeClr val="dk1"/>
                </a:solidFill>
                <a:latin typeface="Rambla"/>
                <a:ea typeface="Rambla"/>
                <a:cs typeface="Rambla"/>
                <a:sym typeface="Rambla"/>
              </a:defRPr>
            </a:lvl6pPr>
            <a:lvl7pPr marR="0" lvl="6" algn="l" rtl="0">
              <a:spcBef>
                <a:spcPts val="0"/>
              </a:spcBef>
              <a:spcAft>
                <a:spcPts val="0"/>
              </a:spcAft>
              <a:buSzPts val="1400"/>
              <a:buNone/>
              <a:defRPr sz="1800" b="0" i="0" u="none" strike="noStrike" cap="none">
                <a:solidFill>
                  <a:schemeClr val="dk1"/>
                </a:solidFill>
                <a:latin typeface="Rambla"/>
                <a:ea typeface="Rambla"/>
                <a:cs typeface="Rambla"/>
                <a:sym typeface="Rambla"/>
              </a:defRPr>
            </a:lvl7pPr>
            <a:lvl8pPr marR="0" lvl="7" algn="l" rtl="0">
              <a:spcBef>
                <a:spcPts val="0"/>
              </a:spcBef>
              <a:spcAft>
                <a:spcPts val="0"/>
              </a:spcAft>
              <a:buSzPts val="1400"/>
              <a:buNone/>
              <a:defRPr sz="1800" b="0" i="0" u="none" strike="noStrike" cap="none">
                <a:solidFill>
                  <a:schemeClr val="dk1"/>
                </a:solidFill>
                <a:latin typeface="Rambla"/>
                <a:ea typeface="Rambla"/>
                <a:cs typeface="Rambla"/>
                <a:sym typeface="Rambla"/>
              </a:defRPr>
            </a:lvl8pPr>
            <a:lvl9pPr marR="0" lvl="8" algn="l" rtl="0">
              <a:spcBef>
                <a:spcPts val="0"/>
              </a:spcBef>
              <a:spcAft>
                <a:spcPts val="0"/>
              </a:spcAft>
              <a:buSzPts val="1400"/>
              <a:buNone/>
              <a:defRPr sz="1800" b="0" i="0" u="none" strike="noStrike" cap="none">
                <a:solidFill>
                  <a:schemeClr val="dk1"/>
                </a:solidFill>
                <a:latin typeface="Rambla"/>
                <a:ea typeface="Rambla"/>
                <a:cs typeface="Rambla"/>
                <a:sym typeface="Rambla"/>
              </a:defRPr>
            </a:lvl9pPr>
          </a:lstStyle>
          <a:p>
            <a:endParaRPr/>
          </a:p>
        </p:txBody>
      </p:sp>
      <p:sp>
        <p:nvSpPr>
          <p:cNvPr id="18" name="Shape 1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u="none">
                <a:solidFill>
                  <a:schemeClr val="dk1"/>
                </a:solidFill>
                <a:latin typeface="Rambla"/>
                <a:ea typeface="Rambla"/>
                <a:cs typeface="Rambla"/>
                <a:sym typeface="Rambla"/>
              </a:rPr>
              <a:t>‹#›</a:t>
            </a:fld>
            <a:endParaRPr sz="1000" b="0" u="none">
              <a:solidFill>
                <a:schemeClr val="dk1"/>
              </a:solidFill>
              <a:latin typeface="Rambla"/>
              <a:ea typeface="Rambla"/>
              <a:cs typeface="Rambla"/>
              <a:sym typeface="Rambl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Shape 107"/>
          <p:cNvSpPr txBox="1">
            <a:spLocks noGrp="1"/>
          </p:cNvSpPr>
          <p:nvPr>
            <p:ph type="subTitle" idx="1"/>
          </p:nvPr>
        </p:nvSpPr>
        <p:spPr>
          <a:xfrm>
            <a:off x="342900" y="4838700"/>
            <a:ext cx="8763000" cy="1066800"/>
          </a:xfrm>
          <a:prstGeom prst="rect">
            <a:avLst/>
          </a:prstGeom>
          <a:noFill/>
          <a:ln>
            <a:noFill/>
          </a:ln>
        </p:spPr>
        <p:txBody>
          <a:bodyPr spcFirstLastPara="1" wrap="square" lIns="45700" tIns="45700" rIns="45700" bIns="45700" anchor="t" anchorCtr="0">
            <a:noAutofit/>
          </a:bodyPr>
          <a:lstStyle/>
          <a:p>
            <a:pPr marL="0" marR="64008" lvl="0" indent="0" algn="r" rtl="0">
              <a:spcBef>
                <a:spcPts val="0"/>
              </a:spcBef>
              <a:spcAft>
                <a:spcPts val="0"/>
              </a:spcAft>
              <a:buClr>
                <a:schemeClr val="accent1"/>
              </a:buClr>
              <a:buSzPts val="1360"/>
              <a:buFont typeface="Noto Sans Symbols"/>
              <a:buNone/>
            </a:pPr>
            <a:r>
              <a:rPr lang="en-US" sz="2000" b="0" i="0" u="none" strike="noStrike" cap="none">
                <a:solidFill>
                  <a:schemeClr val="dk2"/>
                </a:solidFill>
                <a:latin typeface="Consolas"/>
                <a:ea typeface="Consolas"/>
                <a:cs typeface="Consolas"/>
                <a:sym typeface="Consolas"/>
              </a:rPr>
              <a:t>Julia Lidstrom, Jennifer Kral, Nathan Jahnke, Jeff A. DuBois</a:t>
            </a:r>
            <a:endParaRPr sz="2000" b="0" i="0" u="none" strike="noStrike" cap="none">
              <a:solidFill>
                <a:schemeClr val="dk2"/>
              </a:solidFill>
              <a:latin typeface="Consolas"/>
              <a:ea typeface="Consolas"/>
              <a:cs typeface="Consolas"/>
              <a:sym typeface="Consolas"/>
            </a:endParaRPr>
          </a:p>
        </p:txBody>
      </p:sp>
      <p:sp>
        <p:nvSpPr>
          <p:cNvPr id="108" name="Shape 108"/>
          <p:cNvSpPr txBox="1">
            <a:spLocks noGrp="1"/>
          </p:cNvSpPr>
          <p:nvPr>
            <p:ph type="ctrTitle"/>
          </p:nvPr>
        </p:nvSpPr>
        <p:spPr>
          <a:xfrm>
            <a:off x="1314450" y="3486149"/>
            <a:ext cx="7772400" cy="14478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2"/>
              </a:buClr>
              <a:buSzPts val="4800"/>
              <a:buFont typeface="Consolas"/>
              <a:buNone/>
            </a:pPr>
            <a:r>
              <a:rPr lang="en-US" sz="4800" b="1" i="0" u="none" strike="noStrike" cap="none">
                <a:solidFill>
                  <a:schemeClr val="dk2"/>
                </a:solidFill>
                <a:latin typeface="Consolas"/>
                <a:ea typeface="Consolas"/>
                <a:cs typeface="Consolas"/>
                <a:sym typeface="Consolas"/>
              </a:rPr>
              <a:t>Project</a:t>
            </a:r>
            <a:r>
              <a:rPr lang="en-US" sz="4800" b="1" i="0" u="none" strike="noStrike" cap="none">
                <a:solidFill>
                  <a:schemeClr val="dk2"/>
                </a:solidFill>
                <a:latin typeface="Rambla"/>
                <a:ea typeface="Rambla"/>
                <a:cs typeface="Rambla"/>
                <a:sym typeface="Rambla"/>
              </a:rPr>
              <a:t> #1</a:t>
            </a:r>
            <a:endParaRPr sz="4800" b="1" i="0" u="none" strike="noStrike" cap="none">
              <a:solidFill>
                <a:schemeClr val="dk2"/>
              </a:solidFill>
              <a:latin typeface="Rambla"/>
              <a:ea typeface="Rambla"/>
              <a:cs typeface="Rambla"/>
              <a:sym typeface="Rambla"/>
            </a:endParaRPr>
          </a:p>
        </p:txBody>
      </p:sp>
      <p:pic>
        <p:nvPicPr>
          <p:cNvPr id="109" name="Shape 109"/>
          <p:cNvPicPr preferRelativeResize="0"/>
          <p:nvPr/>
        </p:nvPicPr>
        <p:blipFill rotWithShape="1">
          <a:blip r:embed="rId3">
            <a:alphaModFix/>
          </a:blip>
          <a:srcRect/>
          <a:stretch/>
        </p:blipFill>
        <p:spPr>
          <a:xfrm>
            <a:off x="0" y="-47627"/>
            <a:ext cx="9115425" cy="3495675"/>
          </a:xfrm>
          <a:prstGeom prst="rect">
            <a:avLst/>
          </a:prstGeom>
          <a:noFill/>
          <a:ln>
            <a:noFill/>
          </a:ln>
          <a:effectLst>
            <a:outerShdw blurRad="292100" dist="139700" dir="2700000" algn="tl" rotWithShape="0">
              <a:srgbClr val="333333">
                <a:alpha val="64705"/>
              </a:srgbClr>
            </a:outerShdw>
          </a:effectLst>
        </p:spPr>
      </p:pic>
      <p:sp>
        <p:nvSpPr>
          <p:cNvPr id="110" name="Shape 110"/>
          <p:cNvSpPr txBox="1"/>
          <p:nvPr/>
        </p:nvSpPr>
        <p:spPr>
          <a:xfrm>
            <a:off x="152400" y="5943600"/>
            <a:ext cx="8915400" cy="533400"/>
          </a:xfrm>
          <a:prstGeom prst="rect">
            <a:avLst/>
          </a:prstGeom>
          <a:noFill/>
          <a:ln>
            <a:noFill/>
          </a:ln>
        </p:spPr>
        <p:txBody>
          <a:bodyPr spcFirstLastPara="1" wrap="square" lIns="45700" tIns="45700" rIns="45700" bIns="45700" anchor="t" anchorCtr="0">
            <a:noAutofit/>
          </a:bodyPr>
          <a:lstStyle/>
          <a:p>
            <a:pPr marL="0" marR="64008" lvl="0" indent="0" algn="r" rtl="0">
              <a:lnSpc>
                <a:spcPct val="80000"/>
              </a:lnSpc>
              <a:spcBef>
                <a:spcPts val="0"/>
              </a:spcBef>
              <a:spcAft>
                <a:spcPts val="0"/>
              </a:spcAft>
              <a:buClr>
                <a:schemeClr val="accent1"/>
              </a:buClr>
              <a:buSzPts val="1054"/>
              <a:buFont typeface="Noto Sans Symbols"/>
              <a:buNone/>
            </a:pPr>
            <a:r>
              <a:rPr lang="en-US" sz="1550">
                <a:solidFill>
                  <a:schemeClr val="dk2"/>
                </a:solidFill>
                <a:latin typeface="Consolas"/>
                <a:ea typeface="Consolas"/>
                <a:cs typeface="Consolas"/>
                <a:sym typeface="Consolas"/>
              </a:rPr>
              <a:t>U of M Full Stack Web Development Boot Camp</a:t>
            </a:r>
            <a:endParaRPr/>
          </a:p>
          <a:p>
            <a:pPr marL="0" marR="64008" lvl="0" indent="0" algn="r" rtl="0">
              <a:lnSpc>
                <a:spcPct val="80000"/>
              </a:lnSpc>
              <a:spcBef>
                <a:spcPts val="400"/>
              </a:spcBef>
              <a:spcAft>
                <a:spcPts val="0"/>
              </a:spcAft>
              <a:buClr>
                <a:schemeClr val="accent1"/>
              </a:buClr>
              <a:buSzPts val="1054"/>
              <a:buFont typeface="Noto Sans Symbols"/>
              <a:buNone/>
            </a:pPr>
            <a:r>
              <a:rPr lang="en-US" sz="1550">
                <a:solidFill>
                  <a:schemeClr val="dk2"/>
                </a:solidFill>
                <a:latin typeface="Consolas"/>
                <a:ea typeface="Consolas"/>
                <a:cs typeface="Consolas"/>
                <a:sym typeface="Consolas"/>
              </a:rPr>
              <a:t>January 24, 2018</a:t>
            </a:r>
            <a:endParaRPr sz="1550">
              <a:solidFill>
                <a:schemeClr val="dk2"/>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81000" y="152400"/>
            <a:ext cx="8229600" cy="9445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000"/>
              <a:buFont typeface="Consolas"/>
              <a:buNone/>
            </a:pPr>
            <a:r>
              <a:rPr lang="en-US" sz="4000" b="1" i="0" u="none" strike="noStrike" cap="none">
                <a:solidFill>
                  <a:schemeClr val="dk2"/>
                </a:solidFill>
                <a:latin typeface="Consolas"/>
                <a:ea typeface="Consolas"/>
                <a:cs typeface="Consolas"/>
                <a:sym typeface="Consolas"/>
              </a:rPr>
              <a:t>Project Inspiration</a:t>
            </a:r>
            <a:endParaRPr sz="4000" b="1" i="0" u="none" strike="noStrike" cap="none">
              <a:solidFill>
                <a:schemeClr val="dk2"/>
              </a:solidFill>
              <a:latin typeface="Consolas"/>
              <a:ea typeface="Consolas"/>
              <a:cs typeface="Consolas"/>
              <a:sym typeface="Consolas"/>
            </a:endParaRPr>
          </a:p>
        </p:txBody>
      </p:sp>
      <p:pic>
        <p:nvPicPr>
          <p:cNvPr id="117" name="Shape 117"/>
          <p:cNvPicPr preferRelativeResize="0">
            <a:picLocks noGrp="1"/>
          </p:cNvPicPr>
          <p:nvPr>
            <p:ph type="body" idx="1"/>
          </p:nvPr>
        </p:nvPicPr>
        <p:blipFill rotWithShape="1">
          <a:blip r:embed="rId3">
            <a:alphaModFix/>
          </a:blip>
          <a:srcRect/>
          <a:stretch/>
        </p:blipFill>
        <p:spPr>
          <a:xfrm>
            <a:off x="457200" y="1600200"/>
            <a:ext cx="3276600" cy="3350397"/>
          </a:xfrm>
          <a:prstGeom prst="rect">
            <a:avLst/>
          </a:prstGeom>
          <a:noFill/>
          <a:ln>
            <a:noFill/>
          </a:ln>
          <a:effectLst>
            <a:outerShdw blurRad="292100" dist="139700" dir="2700000" algn="tl" rotWithShape="0">
              <a:srgbClr val="333333">
                <a:alpha val="64705"/>
              </a:srgbClr>
            </a:outerShdw>
          </a:effectLst>
        </p:spPr>
      </p:pic>
      <p:pic>
        <p:nvPicPr>
          <p:cNvPr id="118" name="Shape 118"/>
          <p:cNvPicPr preferRelativeResize="0"/>
          <p:nvPr/>
        </p:nvPicPr>
        <p:blipFill rotWithShape="1">
          <a:blip r:embed="rId4">
            <a:alphaModFix/>
          </a:blip>
          <a:srcRect/>
          <a:stretch/>
        </p:blipFill>
        <p:spPr>
          <a:xfrm>
            <a:off x="4819650" y="1676400"/>
            <a:ext cx="4038600" cy="3054191"/>
          </a:xfrm>
          <a:prstGeom prst="rect">
            <a:avLst/>
          </a:prstGeom>
          <a:noFill/>
          <a:ln>
            <a:noFill/>
          </a:ln>
          <a:effectLst>
            <a:outerShdw blurRad="292100" dist="139700" dir="2700000" algn="tl" rotWithShape="0">
              <a:srgbClr val="333333">
                <a:alpha val="64705"/>
              </a:srgbClr>
            </a:outerShdw>
          </a:effectLst>
        </p:spPr>
      </p:pic>
      <p:sp>
        <p:nvSpPr>
          <p:cNvPr id="119" name="Shape 119"/>
          <p:cNvSpPr/>
          <p:nvPr/>
        </p:nvSpPr>
        <p:spPr>
          <a:xfrm>
            <a:off x="3790950" y="3276600"/>
            <a:ext cx="1028700" cy="609600"/>
          </a:xfrm>
          <a:prstGeom prst="notchedRightArrow">
            <a:avLst>
              <a:gd name="adj1" fmla="val 50000"/>
              <a:gd name="adj2" fmla="val 50000"/>
            </a:avLst>
          </a:prstGeom>
          <a:gradFill>
            <a:gsLst>
              <a:gs pos="0">
                <a:srgbClr val="204B80"/>
              </a:gs>
              <a:gs pos="50000">
                <a:srgbClr val="306DB8"/>
              </a:gs>
              <a:gs pos="100000">
                <a:srgbClr val="3A82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ambla"/>
              <a:ea typeface="Rambla"/>
              <a:cs typeface="Rambla"/>
              <a:sym typeface="Rambl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81000" y="152400"/>
            <a:ext cx="8229600" cy="9445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000"/>
              <a:buFont typeface="Consolas"/>
              <a:buNone/>
            </a:pPr>
            <a:r>
              <a:rPr lang="en-US" sz="4000">
                <a:latin typeface="Consolas"/>
                <a:ea typeface="Consolas"/>
                <a:cs typeface="Consolas"/>
                <a:sym typeface="Consolas"/>
              </a:rPr>
              <a:t>Original </a:t>
            </a:r>
            <a:r>
              <a:rPr lang="en-US" sz="4000" b="1" i="0" u="none" strike="noStrike" cap="none">
                <a:solidFill>
                  <a:schemeClr val="dk2"/>
                </a:solidFill>
                <a:latin typeface="Consolas"/>
                <a:ea typeface="Consolas"/>
                <a:cs typeface="Consolas"/>
                <a:sym typeface="Consolas"/>
              </a:rPr>
              <a:t>Project Concept</a:t>
            </a:r>
            <a:endParaRPr sz="4000" b="1" i="0" u="none" strike="noStrike" cap="none">
              <a:solidFill>
                <a:schemeClr val="dk2"/>
              </a:solidFill>
              <a:latin typeface="Consolas"/>
              <a:ea typeface="Consolas"/>
              <a:cs typeface="Consolas"/>
              <a:sym typeface="Consolas"/>
            </a:endParaRPr>
          </a:p>
        </p:txBody>
      </p:sp>
      <p:sp>
        <p:nvSpPr>
          <p:cNvPr id="126" name="Shape 126"/>
          <p:cNvSpPr txBox="1">
            <a:spLocks noGrp="1"/>
          </p:cNvSpPr>
          <p:nvPr>
            <p:ph type="body" idx="1"/>
          </p:nvPr>
        </p:nvSpPr>
        <p:spPr>
          <a:xfrm>
            <a:off x="457200" y="986900"/>
            <a:ext cx="8229600" cy="4526100"/>
          </a:xfrm>
          <a:prstGeom prst="rect">
            <a:avLst/>
          </a:prstGeom>
          <a:noFill/>
          <a:ln>
            <a:noFill/>
          </a:ln>
        </p:spPr>
        <p:txBody>
          <a:bodyPr spcFirstLastPara="1" wrap="square" lIns="91425" tIns="45700" rIns="91425" bIns="45700" anchor="t" anchorCtr="0">
            <a:noAutofit/>
          </a:bodyPr>
          <a:lstStyle/>
          <a:p>
            <a:pPr marL="365760" marR="0" lvl="0" indent="-299719" algn="l" rtl="0">
              <a:lnSpc>
                <a:spcPct val="90000"/>
              </a:lnSpc>
              <a:spcBef>
                <a:spcPts val="0"/>
              </a:spcBef>
              <a:spcAft>
                <a:spcPts val="0"/>
              </a:spcAft>
              <a:buClr>
                <a:schemeClr val="accent1"/>
              </a:buClr>
              <a:buSzPts val="3000"/>
              <a:buFont typeface="Noto Sans Symbols"/>
              <a:buChar char="▶"/>
            </a:pPr>
            <a:r>
              <a:rPr lang="en-US" sz="3000">
                <a:solidFill>
                  <a:schemeClr val="dk2"/>
                </a:solidFill>
                <a:latin typeface="Consolas"/>
                <a:ea typeface="Consolas"/>
                <a:cs typeface="Consolas"/>
                <a:sym typeface="Consolas"/>
              </a:rPr>
              <a:t>A complete vacation planner</a:t>
            </a:r>
            <a:endParaRPr sz="3000"/>
          </a:p>
          <a:p>
            <a:pPr marL="621792" marR="0" lvl="1" indent="-257175" algn="l" rtl="0">
              <a:lnSpc>
                <a:spcPct val="90000"/>
              </a:lnSpc>
              <a:spcBef>
                <a:spcPts val="324"/>
              </a:spcBef>
              <a:spcAft>
                <a:spcPts val="0"/>
              </a:spcAft>
              <a:buClr>
                <a:schemeClr val="accent1"/>
              </a:buClr>
              <a:buSzPts val="3000"/>
              <a:buFont typeface="Verdana"/>
              <a:buChar char="◦"/>
            </a:pPr>
            <a:r>
              <a:rPr lang="en-US" sz="3000">
                <a:solidFill>
                  <a:schemeClr val="dk2"/>
                </a:solidFill>
                <a:latin typeface="Consolas"/>
                <a:ea typeface="Consolas"/>
                <a:cs typeface="Consolas"/>
                <a:sym typeface="Consolas"/>
              </a:rPr>
              <a:t>Restaurants</a:t>
            </a:r>
            <a:endParaRPr sz="3000">
              <a:solidFill>
                <a:schemeClr val="dk2"/>
              </a:solidFill>
              <a:latin typeface="Consolas"/>
              <a:ea typeface="Consolas"/>
              <a:cs typeface="Consolas"/>
              <a:sym typeface="Consolas"/>
            </a:endParaRPr>
          </a:p>
          <a:p>
            <a:pPr marL="621792" marR="0" lvl="1" indent="-257175" algn="l" rtl="0">
              <a:lnSpc>
                <a:spcPct val="90000"/>
              </a:lnSpc>
              <a:spcBef>
                <a:spcPts val="324"/>
              </a:spcBef>
              <a:spcAft>
                <a:spcPts val="0"/>
              </a:spcAft>
              <a:buClr>
                <a:schemeClr val="dk2"/>
              </a:buClr>
              <a:buSzPts val="3000"/>
              <a:buFont typeface="Consolas"/>
              <a:buChar char="◦"/>
            </a:pPr>
            <a:r>
              <a:rPr lang="en-US" sz="3000">
                <a:solidFill>
                  <a:schemeClr val="dk2"/>
                </a:solidFill>
                <a:latin typeface="Consolas"/>
                <a:ea typeface="Consolas"/>
                <a:cs typeface="Consolas"/>
                <a:sym typeface="Consolas"/>
              </a:rPr>
              <a:t>Attractions </a:t>
            </a:r>
            <a:endParaRPr sz="3000">
              <a:solidFill>
                <a:schemeClr val="dk2"/>
              </a:solidFill>
              <a:latin typeface="Consolas"/>
              <a:ea typeface="Consolas"/>
              <a:cs typeface="Consolas"/>
              <a:sym typeface="Consolas"/>
            </a:endParaRPr>
          </a:p>
          <a:p>
            <a:pPr marL="621792" marR="0" lvl="1" indent="-257175" algn="l" rtl="0">
              <a:lnSpc>
                <a:spcPct val="90000"/>
              </a:lnSpc>
              <a:spcBef>
                <a:spcPts val="324"/>
              </a:spcBef>
              <a:spcAft>
                <a:spcPts val="0"/>
              </a:spcAft>
              <a:buClr>
                <a:schemeClr val="dk2"/>
              </a:buClr>
              <a:buSzPts val="3000"/>
              <a:buFont typeface="Consolas"/>
              <a:buChar char="◦"/>
            </a:pPr>
            <a:r>
              <a:rPr lang="en-US" sz="3000">
                <a:solidFill>
                  <a:schemeClr val="dk2"/>
                </a:solidFill>
                <a:latin typeface="Consolas"/>
                <a:ea typeface="Consolas"/>
                <a:cs typeface="Consolas"/>
                <a:sym typeface="Consolas"/>
              </a:rPr>
              <a:t>Places to visit</a:t>
            </a:r>
            <a:endParaRPr sz="3000">
              <a:solidFill>
                <a:schemeClr val="dk2"/>
              </a:solidFill>
              <a:latin typeface="Consolas"/>
              <a:ea typeface="Consolas"/>
              <a:cs typeface="Consolas"/>
              <a:sym typeface="Consolas"/>
            </a:endParaRPr>
          </a:p>
          <a:p>
            <a:pPr marL="365760" marR="0" lvl="0" indent="-273812" algn="l" rtl="0">
              <a:lnSpc>
                <a:spcPct val="90000"/>
              </a:lnSpc>
              <a:spcBef>
                <a:spcPts val="324"/>
              </a:spcBef>
              <a:spcAft>
                <a:spcPts val="0"/>
              </a:spcAft>
              <a:buClr>
                <a:schemeClr val="accent1"/>
              </a:buClr>
              <a:buSzPts val="3000"/>
              <a:buFont typeface="Verdana"/>
              <a:buChar char="▶"/>
            </a:pPr>
            <a:r>
              <a:rPr lang="en-US" sz="3000">
                <a:solidFill>
                  <a:schemeClr val="dk2"/>
                </a:solidFill>
                <a:latin typeface="Consolas"/>
                <a:ea typeface="Consolas"/>
                <a:cs typeface="Consolas"/>
                <a:sym typeface="Consolas"/>
              </a:rPr>
              <a:t>Ability to add to a calendar to create a trip itinerary </a:t>
            </a:r>
            <a:endParaRPr sz="3000">
              <a:solidFill>
                <a:schemeClr val="dk2"/>
              </a:solidFill>
              <a:latin typeface="Consolas"/>
              <a:ea typeface="Consolas"/>
              <a:cs typeface="Consolas"/>
              <a:sym typeface="Consolas"/>
            </a:endParaRPr>
          </a:p>
          <a:p>
            <a:pPr marL="365760" marR="0" lvl="0" indent="-273812" algn="l" rtl="0">
              <a:lnSpc>
                <a:spcPct val="90000"/>
              </a:lnSpc>
              <a:spcBef>
                <a:spcPts val="324"/>
              </a:spcBef>
              <a:spcAft>
                <a:spcPts val="0"/>
              </a:spcAft>
              <a:buClr>
                <a:schemeClr val="accent1"/>
              </a:buClr>
              <a:buSzPts val="3000"/>
              <a:buFont typeface="Verdana"/>
              <a:buChar char="▶"/>
            </a:pPr>
            <a:r>
              <a:rPr lang="en-US" sz="3000">
                <a:solidFill>
                  <a:schemeClr val="dk2"/>
                </a:solidFill>
                <a:latin typeface="Consolas"/>
                <a:ea typeface="Consolas"/>
                <a:cs typeface="Consolas"/>
                <a:sym typeface="Consolas"/>
              </a:rPr>
              <a:t>Add notes and reviews </a:t>
            </a:r>
            <a:endParaRPr sz="3000">
              <a:solidFill>
                <a:schemeClr val="dk2"/>
              </a:solidFill>
              <a:latin typeface="Consolas"/>
              <a:ea typeface="Consolas"/>
              <a:cs typeface="Consolas"/>
              <a:sym typeface="Consolas"/>
            </a:endParaRPr>
          </a:p>
          <a:p>
            <a:pPr marL="365760" lvl="0" indent="-299212" rtl="0">
              <a:lnSpc>
                <a:spcPct val="90000"/>
              </a:lnSpc>
              <a:spcBef>
                <a:spcPts val="324"/>
              </a:spcBef>
              <a:spcAft>
                <a:spcPts val="0"/>
              </a:spcAft>
              <a:buClr>
                <a:schemeClr val="accent1"/>
              </a:buClr>
              <a:buSzPts val="3400"/>
              <a:buFont typeface="Verdana"/>
              <a:buChar char="▶"/>
            </a:pPr>
            <a:r>
              <a:rPr lang="en-US" sz="3000">
                <a:solidFill>
                  <a:schemeClr val="dk2"/>
                </a:solidFill>
                <a:latin typeface="Consolas"/>
                <a:ea typeface="Consolas"/>
                <a:cs typeface="Consolas"/>
                <a:sym typeface="Consolas"/>
              </a:rPr>
              <a:t>Save the trip for future reference and sharing on social media</a:t>
            </a:r>
            <a:r>
              <a:rPr lang="en-US" sz="3400">
                <a:solidFill>
                  <a:schemeClr val="dk2"/>
                </a:solidFill>
                <a:latin typeface="Consolas"/>
                <a:ea typeface="Consolas"/>
                <a:cs typeface="Consolas"/>
                <a:sym typeface="Consolas"/>
              </a:rPr>
              <a:t> </a:t>
            </a:r>
            <a:endParaRPr sz="3400">
              <a:solidFill>
                <a:schemeClr val="dk2"/>
              </a:solidFill>
              <a:latin typeface="Consolas"/>
              <a:ea typeface="Consolas"/>
              <a:cs typeface="Consolas"/>
              <a:sym typeface="Consolas"/>
            </a:endParaRPr>
          </a:p>
          <a:p>
            <a:pPr marL="621792" marR="0" lvl="1" indent="-104457" algn="l" rtl="0">
              <a:lnSpc>
                <a:spcPct val="90000"/>
              </a:lnSpc>
              <a:spcBef>
                <a:spcPts val="324"/>
              </a:spcBef>
              <a:spcAft>
                <a:spcPts val="0"/>
              </a:spcAft>
              <a:buClr>
                <a:schemeClr val="accent1"/>
              </a:buClr>
              <a:buSzPts val="1955"/>
              <a:buFont typeface="Verdana"/>
              <a:buNone/>
            </a:pPr>
            <a:endParaRPr sz="1954" b="0" i="0" u="none" strike="noStrike" cap="none">
              <a:solidFill>
                <a:schemeClr val="dk1"/>
              </a:solidFill>
              <a:latin typeface="Rambla"/>
              <a:ea typeface="Rambla"/>
              <a:cs typeface="Rambla"/>
              <a:sym typeface="Rambl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81000" y="152400"/>
            <a:ext cx="8229600" cy="94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000"/>
              <a:buFont typeface="Consolas"/>
              <a:buNone/>
            </a:pPr>
            <a:r>
              <a:rPr lang="en-US" sz="4000">
                <a:latin typeface="Consolas"/>
                <a:ea typeface="Consolas"/>
                <a:cs typeface="Consolas"/>
                <a:sym typeface="Consolas"/>
              </a:rPr>
              <a:t>Modified </a:t>
            </a:r>
            <a:r>
              <a:rPr lang="en-US" sz="4000" b="1" i="0" u="none" strike="noStrike" cap="none">
                <a:solidFill>
                  <a:schemeClr val="dk2"/>
                </a:solidFill>
                <a:latin typeface="Consolas"/>
                <a:ea typeface="Consolas"/>
                <a:cs typeface="Consolas"/>
                <a:sym typeface="Consolas"/>
              </a:rPr>
              <a:t>Project Concept</a:t>
            </a:r>
            <a:endParaRPr sz="4000" b="1" i="0" u="none" strike="noStrike" cap="none">
              <a:solidFill>
                <a:schemeClr val="dk2"/>
              </a:solidFill>
              <a:latin typeface="Consolas"/>
              <a:ea typeface="Consolas"/>
              <a:cs typeface="Consolas"/>
              <a:sym typeface="Consolas"/>
            </a:endParaRPr>
          </a:p>
        </p:txBody>
      </p:sp>
      <p:sp>
        <p:nvSpPr>
          <p:cNvPr id="133" name="Shape 133"/>
          <p:cNvSpPr txBox="1">
            <a:spLocks noGrp="1"/>
          </p:cNvSpPr>
          <p:nvPr>
            <p:ph type="body" idx="1"/>
          </p:nvPr>
        </p:nvSpPr>
        <p:spPr>
          <a:xfrm>
            <a:off x="457200" y="1219200"/>
            <a:ext cx="8229600" cy="4526100"/>
          </a:xfrm>
          <a:prstGeom prst="rect">
            <a:avLst/>
          </a:prstGeom>
          <a:noFill/>
          <a:ln>
            <a:noFill/>
          </a:ln>
        </p:spPr>
        <p:txBody>
          <a:bodyPr spcFirstLastPara="1" wrap="square" lIns="91425" tIns="45700" rIns="91425" bIns="45700" anchor="t" anchorCtr="0">
            <a:noAutofit/>
          </a:bodyPr>
          <a:lstStyle/>
          <a:p>
            <a:pPr marL="365760" marR="0" lvl="0" indent="-256032" algn="l" rtl="0">
              <a:lnSpc>
                <a:spcPct val="90000"/>
              </a:lnSpc>
              <a:spcBef>
                <a:spcPts val="0"/>
              </a:spcBef>
              <a:spcAft>
                <a:spcPts val="0"/>
              </a:spcAft>
              <a:buClr>
                <a:schemeClr val="accent1"/>
              </a:buClr>
              <a:buSzPts val="2312"/>
              <a:buFont typeface="Noto Sans Symbols"/>
              <a:buChar char="▶"/>
            </a:pPr>
            <a:r>
              <a:rPr lang="en-US" sz="3400" b="0" i="0" u="none" strike="noStrike" cap="none">
                <a:solidFill>
                  <a:schemeClr val="dk2"/>
                </a:solidFill>
                <a:latin typeface="Consolas"/>
                <a:ea typeface="Consolas"/>
                <a:cs typeface="Consolas"/>
                <a:sym typeface="Consolas"/>
              </a:rPr>
              <a:t>Who?</a:t>
            </a:r>
            <a:endParaRPr/>
          </a:p>
          <a:p>
            <a:pPr marL="621792" marR="0" lvl="1" indent="-228600" algn="l" rtl="0">
              <a:lnSpc>
                <a:spcPct val="90000"/>
              </a:lnSpc>
              <a:spcBef>
                <a:spcPts val="324"/>
              </a:spcBef>
              <a:spcAft>
                <a:spcPts val="0"/>
              </a:spcAft>
              <a:buClr>
                <a:schemeClr val="accent1"/>
              </a:buClr>
              <a:buSzPts val="2550"/>
              <a:buFont typeface="Verdana"/>
              <a:buChar char="◦"/>
            </a:pPr>
            <a:r>
              <a:rPr lang="en-US" sz="2550" b="0" i="0" u="none" strike="noStrike" cap="none">
                <a:solidFill>
                  <a:schemeClr val="dk2"/>
                </a:solidFill>
                <a:latin typeface="Consolas"/>
                <a:ea typeface="Consolas"/>
                <a:cs typeface="Consolas"/>
                <a:sym typeface="Consolas"/>
              </a:rPr>
              <a:t>Foodies who are strategic about planning dining options for an upcoming trip</a:t>
            </a:r>
            <a:endParaRPr/>
          </a:p>
          <a:p>
            <a:pPr marL="365760" marR="0" lvl="0" indent="-256032" algn="l" rtl="0">
              <a:lnSpc>
                <a:spcPct val="90000"/>
              </a:lnSpc>
              <a:spcBef>
                <a:spcPts val="400"/>
              </a:spcBef>
              <a:spcAft>
                <a:spcPts val="0"/>
              </a:spcAft>
              <a:buClr>
                <a:schemeClr val="accent1"/>
              </a:buClr>
              <a:buSzPts val="2312"/>
              <a:buFont typeface="Noto Sans Symbols"/>
              <a:buChar char="▶"/>
            </a:pPr>
            <a:r>
              <a:rPr lang="en-US" sz="3400" b="0" i="0" u="none" strike="noStrike" cap="none">
                <a:solidFill>
                  <a:schemeClr val="dk2"/>
                </a:solidFill>
                <a:latin typeface="Consolas"/>
                <a:ea typeface="Consolas"/>
                <a:cs typeface="Consolas"/>
                <a:sym typeface="Consolas"/>
              </a:rPr>
              <a:t>What?</a:t>
            </a:r>
            <a:endParaRPr/>
          </a:p>
          <a:p>
            <a:pPr marL="621792" marR="0" lvl="1" indent="-228599" algn="l" rtl="0">
              <a:lnSpc>
                <a:spcPct val="90000"/>
              </a:lnSpc>
              <a:spcBef>
                <a:spcPts val="324"/>
              </a:spcBef>
              <a:spcAft>
                <a:spcPts val="0"/>
              </a:spcAft>
              <a:buClr>
                <a:schemeClr val="accent1"/>
              </a:buClr>
              <a:buSzPts val="2380"/>
              <a:buFont typeface="Verdana"/>
              <a:buChar char="◦"/>
            </a:pPr>
            <a:r>
              <a:rPr lang="en-US" sz="2380" b="0" i="0" u="none" strike="noStrike" cap="none">
                <a:solidFill>
                  <a:schemeClr val="dk2"/>
                </a:solidFill>
                <a:latin typeface="Consolas"/>
                <a:ea typeface="Consolas"/>
                <a:cs typeface="Consolas"/>
                <a:sym typeface="Consolas"/>
              </a:rPr>
              <a:t>Ability to add selected restaurants to a virtual vault during trip planning</a:t>
            </a:r>
            <a:endParaRPr/>
          </a:p>
          <a:p>
            <a:pPr marL="621792" marR="0" lvl="1" indent="-228599" algn="l" rtl="0">
              <a:lnSpc>
                <a:spcPct val="90000"/>
              </a:lnSpc>
              <a:spcBef>
                <a:spcPts val="324"/>
              </a:spcBef>
              <a:spcAft>
                <a:spcPts val="0"/>
              </a:spcAft>
              <a:buClr>
                <a:schemeClr val="accent1"/>
              </a:buClr>
              <a:buSzPts val="2380"/>
              <a:buFont typeface="Verdana"/>
              <a:buChar char="◦"/>
            </a:pPr>
            <a:r>
              <a:rPr lang="en-US" sz="2380" b="0" i="0" u="none" strike="noStrike" cap="none">
                <a:solidFill>
                  <a:schemeClr val="dk2"/>
                </a:solidFill>
                <a:latin typeface="Consolas"/>
                <a:ea typeface="Consolas"/>
                <a:cs typeface="Consolas"/>
                <a:sym typeface="Consolas"/>
              </a:rPr>
              <a:t>Assign a date to each restaurant that works best with a trip itinerary</a:t>
            </a:r>
            <a:endParaRPr/>
          </a:p>
          <a:p>
            <a:pPr marL="365760" marR="0" lvl="0" indent="-256032" algn="l" rtl="0">
              <a:lnSpc>
                <a:spcPct val="90000"/>
              </a:lnSpc>
              <a:spcBef>
                <a:spcPts val="400"/>
              </a:spcBef>
              <a:spcAft>
                <a:spcPts val="0"/>
              </a:spcAft>
              <a:buClr>
                <a:schemeClr val="accent1"/>
              </a:buClr>
              <a:buSzPts val="2485"/>
              <a:buFont typeface="Noto Sans Symbols"/>
              <a:buChar char="▶"/>
            </a:pPr>
            <a:r>
              <a:rPr lang="en-US" sz="3655" b="0" i="0" u="none" strike="noStrike" cap="none">
                <a:solidFill>
                  <a:schemeClr val="dk2"/>
                </a:solidFill>
                <a:latin typeface="Consolas"/>
                <a:ea typeface="Consolas"/>
                <a:cs typeface="Consolas"/>
                <a:sym typeface="Consolas"/>
              </a:rPr>
              <a:t>Why?</a:t>
            </a:r>
            <a:endParaRPr/>
          </a:p>
          <a:p>
            <a:pPr marL="621792" marR="0" lvl="1" indent="-228599" algn="l" rtl="0">
              <a:lnSpc>
                <a:spcPct val="90000"/>
              </a:lnSpc>
              <a:spcBef>
                <a:spcPts val="324"/>
              </a:spcBef>
              <a:spcAft>
                <a:spcPts val="0"/>
              </a:spcAft>
              <a:buClr>
                <a:schemeClr val="accent1"/>
              </a:buClr>
              <a:buSzPts val="2380"/>
              <a:buFont typeface="Verdana"/>
              <a:buChar char="◦"/>
            </a:pPr>
            <a:r>
              <a:rPr lang="en-US" sz="2380" b="0" i="0" u="none" strike="noStrike" cap="none">
                <a:solidFill>
                  <a:schemeClr val="dk2"/>
                </a:solidFill>
                <a:latin typeface="Consolas"/>
                <a:ea typeface="Consolas"/>
                <a:cs typeface="Consolas"/>
                <a:sym typeface="Consolas"/>
              </a:rPr>
              <a:t>Eliminate the Paradox of Choice phenomenon </a:t>
            </a:r>
            <a:endParaRPr/>
          </a:p>
          <a:p>
            <a:pPr marL="621792" marR="0" lvl="1" indent="-77469" algn="l" rtl="0">
              <a:lnSpc>
                <a:spcPct val="90000"/>
              </a:lnSpc>
              <a:spcBef>
                <a:spcPts val="324"/>
              </a:spcBef>
              <a:spcAft>
                <a:spcPts val="0"/>
              </a:spcAft>
              <a:buClr>
                <a:schemeClr val="accent1"/>
              </a:buClr>
              <a:buSzPts val="2380"/>
              <a:buFont typeface="Verdana"/>
              <a:buNone/>
            </a:pPr>
            <a:endParaRPr sz="2380" b="0" i="0" u="none" strike="noStrike" cap="none">
              <a:solidFill>
                <a:schemeClr val="dk2"/>
              </a:solidFill>
              <a:latin typeface="Consolas"/>
              <a:ea typeface="Consolas"/>
              <a:cs typeface="Consolas"/>
              <a:sym typeface="Consolas"/>
            </a:endParaRPr>
          </a:p>
          <a:p>
            <a:pPr marL="621792" marR="0" lvl="1" indent="-104457" algn="l" rtl="0">
              <a:lnSpc>
                <a:spcPct val="90000"/>
              </a:lnSpc>
              <a:spcBef>
                <a:spcPts val="324"/>
              </a:spcBef>
              <a:spcAft>
                <a:spcPts val="0"/>
              </a:spcAft>
              <a:buClr>
                <a:schemeClr val="accent1"/>
              </a:buClr>
              <a:buSzPts val="1955"/>
              <a:buFont typeface="Verdana"/>
              <a:buNone/>
            </a:pPr>
            <a:endParaRPr sz="1954" b="0" i="0" u="none" strike="noStrike" cap="none">
              <a:solidFill>
                <a:schemeClr val="dk1"/>
              </a:solidFill>
              <a:latin typeface="Rambla"/>
              <a:ea typeface="Rambla"/>
              <a:cs typeface="Rambla"/>
              <a:sym typeface="Rambl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39" name="Shape 139"/>
          <p:cNvGrpSpPr/>
          <p:nvPr/>
        </p:nvGrpSpPr>
        <p:grpSpPr>
          <a:xfrm>
            <a:off x="492124" y="881642"/>
            <a:ext cx="7740601" cy="979630"/>
            <a:chOff x="4018" y="271687"/>
            <a:chExt cx="8221563" cy="1425124"/>
          </a:xfrm>
        </p:grpSpPr>
        <p:sp>
          <p:nvSpPr>
            <p:cNvPr id="140" name="Shape 140"/>
            <p:cNvSpPr/>
            <p:nvPr/>
          </p:nvSpPr>
          <p:spPr>
            <a:xfrm>
              <a:off x="4018"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txBox="1"/>
            <p:nvPr/>
          </p:nvSpPr>
          <p:spPr>
            <a:xfrm>
              <a:off x="40503"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Developed Concept</a:t>
              </a:r>
              <a:endParaRPr sz="1400">
                <a:solidFill>
                  <a:schemeClr val="lt1"/>
                </a:solidFill>
                <a:latin typeface="Rambla"/>
                <a:ea typeface="Rambla"/>
                <a:cs typeface="Rambla"/>
                <a:sym typeface="Rambla"/>
              </a:endParaRPr>
            </a:p>
          </p:txBody>
        </p:sp>
        <p:sp>
          <p:nvSpPr>
            <p:cNvPr id="142" name="Shape 142"/>
            <p:cNvSpPr/>
            <p:nvPr/>
          </p:nvSpPr>
          <p:spPr>
            <a:xfrm>
              <a:off x="1374278" y="829784"/>
              <a:ext cx="264086" cy="308931"/>
            </a:xfrm>
            <a:prstGeom prst="rightArrow">
              <a:avLst>
                <a:gd name="adj1" fmla="val 60000"/>
                <a:gd name="adj2" fmla="val 50000"/>
              </a:avLst>
            </a:prstGeom>
            <a:solidFill>
              <a:srgbClr val="81D2FE"/>
            </a:soli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txBox="1"/>
            <p:nvPr/>
          </p:nvSpPr>
          <p:spPr>
            <a:xfrm>
              <a:off x="1374278" y="891570"/>
              <a:ext cx="184860" cy="18535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a:solidFill>
                  <a:schemeClr val="lt1"/>
                </a:solidFill>
                <a:latin typeface="Rambla"/>
                <a:ea typeface="Rambla"/>
                <a:cs typeface="Rambla"/>
                <a:sym typeface="Rambla"/>
              </a:endParaRPr>
            </a:p>
          </p:txBody>
        </p:sp>
        <p:sp>
          <p:nvSpPr>
            <p:cNvPr id="144" name="Shape 144"/>
            <p:cNvSpPr/>
            <p:nvPr/>
          </p:nvSpPr>
          <p:spPr>
            <a:xfrm>
              <a:off x="1747986"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txBox="1"/>
            <p:nvPr/>
          </p:nvSpPr>
          <p:spPr>
            <a:xfrm>
              <a:off x="1784471"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Agreed on features for the MVP</a:t>
              </a:r>
              <a:endParaRPr sz="1400">
                <a:solidFill>
                  <a:schemeClr val="lt1"/>
                </a:solidFill>
                <a:latin typeface="Rambla"/>
                <a:ea typeface="Rambla"/>
                <a:cs typeface="Rambla"/>
                <a:sym typeface="Rambla"/>
              </a:endParaRPr>
            </a:p>
          </p:txBody>
        </p:sp>
        <p:sp>
          <p:nvSpPr>
            <p:cNvPr id="146" name="Shape 146"/>
            <p:cNvSpPr/>
            <p:nvPr/>
          </p:nvSpPr>
          <p:spPr>
            <a:xfrm>
              <a:off x="3118246" y="829784"/>
              <a:ext cx="264086" cy="308931"/>
            </a:xfrm>
            <a:prstGeom prst="rightArrow">
              <a:avLst>
                <a:gd name="adj1" fmla="val 60000"/>
                <a:gd name="adj2" fmla="val 50000"/>
              </a:avLst>
            </a:prstGeom>
            <a:solidFill>
              <a:srgbClr val="81D2FE"/>
            </a:soli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txBox="1"/>
            <p:nvPr/>
          </p:nvSpPr>
          <p:spPr>
            <a:xfrm>
              <a:off x="3118246" y="891570"/>
              <a:ext cx="184860" cy="18535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a:solidFill>
                  <a:schemeClr val="lt1"/>
                </a:solidFill>
                <a:latin typeface="Rambla"/>
                <a:ea typeface="Rambla"/>
                <a:cs typeface="Rambla"/>
                <a:sym typeface="Rambla"/>
              </a:endParaRPr>
            </a:p>
          </p:txBody>
        </p:sp>
        <p:sp>
          <p:nvSpPr>
            <p:cNvPr id="148" name="Shape 148"/>
            <p:cNvSpPr/>
            <p:nvPr/>
          </p:nvSpPr>
          <p:spPr>
            <a:xfrm>
              <a:off x="3491954"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txBox="1"/>
            <p:nvPr/>
          </p:nvSpPr>
          <p:spPr>
            <a:xfrm>
              <a:off x="3528439"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Established timeline, milestones and deliverables</a:t>
              </a:r>
              <a:endParaRPr sz="1400">
                <a:solidFill>
                  <a:schemeClr val="lt1"/>
                </a:solidFill>
                <a:latin typeface="Rambla"/>
                <a:ea typeface="Rambla"/>
                <a:cs typeface="Rambla"/>
                <a:sym typeface="Rambla"/>
              </a:endParaRPr>
            </a:p>
          </p:txBody>
        </p:sp>
        <p:sp>
          <p:nvSpPr>
            <p:cNvPr id="150" name="Shape 150"/>
            <p:cNvSpPr/>
            <p:nvPr/>
          </p:nvSpPr>
          <p:spPr>
            <a:xfrm>
              <a:off x="4862214" y="829784"/>
              <a:ext cx="264086" cy="308931"/>
            </a:xfrm>
            <a:prstGeom prst="rightArrow">
              <a:avLst>
                <a:gd name="adj1" fmla="val 60000"/>
                <a:gd name="adj2" fmla="val 50000"/>
              </a:avLst>
            </a:prstGeom>
            <a:solidFill>
              <a:srgbClr val="81D2FE"/>
            </a:soli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txBox="1"/>
            <p:nvPr/>
          </p:nvSpPr>
          <p:spPr>
            <a:xfrm>
              <a:off x="4862214" y="891570"/>
              <a:ext cx="184860" cy="18535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a:solidFill>
                  <a:schemeClr val="lt1"/>
                </a:solidFill>
                <a:latin typeface="Rambla"/>
                <a:ea typeface="Rambla"/>
                <a:cs typeface="Rambla"/>
                <a:sym typeface="Rambla"/>
              </a:endParaRPr>
            </a:p>
          </p:txBody>
        </p:sp>
        <p:sp>
          <p:nvSpPr>
            <p:cNvPr id="152" name="Shape 152"/>
            <p:cNvSpPr/>
            <p:nvPr/>
          </p:nvSpPr>
          <p:spPr>
            <a:xfrm>
              <a:off x="5235922"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txBox="1"/>
            <p:nvPr/>
          </p:nvSpPr>
          <p:spPr>
            <a:xfrm>
              <a:off x="5272407"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Wrote a LOT of code</a:t>
              </a:r>
              <a:endParaRPr sz="1400">
                <a:solidFill>
                  <a:schemeClr val="lt1"/>
                </a:solidFill>
                <a:latin typeface="Rambla"/>
                <a:ea typeface="Rambla"/>
                <a:cs typeface="Rambla"/>
                <a:sym typeface="Rambla"/>
              </a:endParaRPr>
            </a:p>
          </p:txBody>
        </p:sp>
        <p:sp>
          <p:nvSpPr>
            <p:cNvPr id="154" name="Shape 154"/>
            <p:cNvSpPr/>
            <p:nvPr/>
          </p:nvSpPr>
          <p:spPr>
            <a:xfrm>
              <a:off x="6606182" y="829784"/>
              <a:ext cx="264086" cy="308931"/>
            </a:xfrm>
            <a:prstGeom prst="rightArrow">
              <a:avLst>
                <a:gd name="adj1" fmla="val 60000"/>
                <a:gd name="adj2" fmla="val 50000"/>
              </a:avLst>
            </a:prstGeom>
            <a:solidFill>
              <a:srgbClr val="81D2FE"/>
            </a:soli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p:nvPr/>
          </p:nvSpPr>
          <p:spPr>
            <a:xfrm>
              <a:off x="6606182" y="891570"/>
              <a:ext cx="184860" cy="18535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a:solidFill>
                  <a:schemeClr val="lt1"/>
                </a:solidFill>
                <a:latin typeface="Rambla"/>
                <a:ea typeface="Rambla"/>
                <a:cs typeface="Rambla"/>
                <a:sym typeface="Rambla"/>
              </a:endParaRPr>
            </a:p>
          </p:txBody>
        </p:sp>
        <p:sp>
          <p:nvSpPr>
            <p:cNvPr id="156" name="Shape 156"/>
            <p:cNvSpPr/>
            <p:nvPr/>
          </p:nvSpPr>
          <p:spPr>
            <a:xfrm>
              <a:off x="6979890" y="271687"/>
              <a:ext cx="1245691" cy="1425124"/>
            </a:xfrm>
            <a:prstGeom prst="roundRect">
              <a:avLst>
                <a:gd name="adj" fmla="val 10000"/>
              </a:avLst>
            </a:prstGeom>
            <a:gradFill>
              <a:gsLst>
                <a:gs pos="0">
                  <a:srgbClr val="00568A"/>
                </a:gs>
                <a:gs pos="50000">
                  <a:srgbClr val="008DDF"/>
                </a:gs>
                <a:gs pos="70000">
                  <a:srgbClr val="01A3FA"/>
                </a:gs>
                <a:gs pos="100000">
                  <a:srgbClr val="1BC6FF"/>
                </a:gs>
              </a:gsLst>
              <a:lin ang="16200000" scaled="0"/>
            </a:gradFill>
            <a:ln>
              <a:noFill/>
            </a:ln>
            <a:effectLst>
              <a:outerShdw blurRad="63500" dist="381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txBox="1"/>
            <p:nvPr/>
          </p:nvSpPr>
          <p:spPr>
            <a:xfrm>
              <a:off x="7016375" y="308172"/>
              <a:ext cx="1172721" cy="1352154"/>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a:solidFill>
                    <a:schemeClr val="lt1"/>
                  </a:solidFill>
                  <a:latin typeface="Rambla"/>
                  <a:ea typeface="Rambla"/>
                  <a:cs typeface="Rambla"/>
                  <a:sym typeface="Rambla"/>
                </a:rPr>
                <a:t>Iterated  based on feedback</a:t>
              </a:r>
              <a:endParaRPr sz="1400">
                <a:solidFill>
                  <a:schemeClr val="lt1"/>
                </a:solidFill>
                <a:latin typeface="Rambla"/>
                <a:ea typeface="Rambla"/>
                <a:cs typeface="Rambla"/>
                <a:sym typeface="Rambla"/>
              </a:endParaRPr>
            </a:p>
          </p:txBody>
        </p:sp>
      </p:grpSp>
      <p:sp>
        <p:nvSpPr>
          <p:cNvPr id="158" name="Shape 158"/>
          <p:cNvSpPr txBox="1">
            <a:spLocks noGrp="1"/>
          </p:cNvSpPr>
          <p:nvPr>
            <p:ph type="title"/>
          </p:nvPr>
        </p:nvSpPr>
        <p:spPr>
          <a:xfrm>
            <a:off x="453175" y="91575"/>
            <a:ext cx="8229600" cy="741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Design Process</a:t>
            </a:r>
            <a:endParaRPr sz="4100" b="1" i="0" u="none" strike="noStrike" cap="none">
              <a:solidFill>
                <a:schemeClr val="dk2"/>
              </a:solidFill>
              <a:latin typeface="Rambla"/>
              <a:ea typeface="Rambla"/>
              <a:cs typeface="Rambla"/>
              <a:sym typeface="Rambla"/>
            </a:endParaRPr>
          </a:p>
        </p:txBody>
      </p:sp>
      <p:sp>
        <p:nvSpPr>
          <p:cNvPr id="159" name="Shape 159"/>
          <p:cNvSpPr txBox="1"/>
          <p:nvPr/>
        </p:nvSpPr>
        <p:spPr>
          <a:xfrm>
            <a:off x="376975" y="1910050"/>
            <a:ext cx="8382000" cy="3642900"/>
          </a:xfrm>
          <a:prstGeom prst="rect">
            <a:avLst/>
          </a:prstGeom>
          <a:noFill/>
          <a:ln>
            <a:noFill/>
          </a:ln>
        </p:spPr>
        <p:txBody>
          <a:bodyPr spcFirstLastPara="1" wrap="square" lIns="91425" tIns="45700" rIns="91425" bIns="45700" anchor="t" anchorCtr="0">
            <a:noAutofit/>
          </a:bodyPr>
          <a:lstStyle/>
          <a:p>
            <a:pPr marL="365760" marR="0" lvl="0" indent="-279400" algn="l" rtl="0">
              <a:spcBef>
                <a:spcPts val="400"/>
              </a:spcBef>
              <a:spcAft>
                <a:spcPts val="0"/>
              </a:spcAft>
              <a:buClr>
                <a:schemeClr val="accent1"/>
              </a:buClr>
              <a:buSzPts val="2000"/>
              <a:buFont typeface="Noto Sans Symbols"/>
              <a:buChar char="▶"/>
            </a:pPr>
            <a:r>
              <a:rPr lang="en-US" sz="2000">
                <a:solidFill>
                  <a:schemeClr val="dk2"/>
                </a:solidFill>
                <a:latin typeface="Consolas"/>
                <a:ea typeface="Consolas"/>
                <a:cs typeface="Consolas"/>
                <a:sym typeface="Consolas"/>
              </a:rPr>
              <a:t>Complete trip planner =&gt; narrowed scope to restaurants only</a:t>
            </a:r>
            <a:endParaRPr sz="2000">
              <a:solidFill>
                <a:schemeClr val="dk2"/>
              </a:solidFill>
              <a:latin typeface="Consolas"/>
              <a:ea typeface="Consolas"/>
              <a:cs typeface="Consolas"/>
              <a:sym typeface="Consolas"/>
            </a:endParaRPr>
          </a:p>
          <a:p>
            <a:pPr marL="365760" marR="0" lvl="0" indent="-279400" algn="l" rtl="0">
              <a:spcBef>
                <a:spcPts val="400"/>
              </a:spcBef>
              <a:spcAft>
                <a:spcPts val="0"/>
              </a:spcAft>
              <a:buClr>
                <a:schemeClr val="accent1"/>
              </a:buClr>
              <a:buSzPts val="2000"/>
              <a:buFont typeface="Noto Sans Symbols"/>
              <a:buChar char="▶"/>
            </a:pPr>
            <a:r>
              <a:rPr lang="en-US" sz="2000">
                <a:solidFill>
                  <a:schemeClr val="dk2"/>
                </a:solidFill>
                <a:latin typeface="Consolas"/>
                <a:ea typeface="Consolas"/>
                <a:cs typeface="Consolas"/>
                <a:sym typeface="Consolas"/>
              </a:rPr>
              <a:t>MVP (Minimally Viable Product): </a:t>
            </a:r>
            <a:endParaRPr sz="2000">
              <a:solidFill>
                <a:schemeClr val="dk2"/>
              </a:solidFill>
              <a:latin typeface="Consolas"/>
              <a:ea typeface="Consolas"/>
              <a:cs typeface="Consolas"/>
              <a:sym typeface="Consolas"/>
            </a:endParaRPr>
          </a:p>
          <a:p>
            <a:pPr marL="914400" marR="0" lvl="1" indent="-342900" algn="l" rtl="0">
              <a:spcBef>
                <a:spcPts val="400"/>
              </a:spcBef>
              <a:spcAft>
                <a:spcPts val="0"/>
              </a:spcAft>
              <a:buSzPts val="1800"/>
              <a:buChar char="○"/>
            </a:pPr>
            <a:r>
              <a:rPr lang="en-US" sz="1800">
                <a:solidFill>
                  <a:schemeClr val="dk2"/>
                </a:solidFill>
                <a:latin typeface="Consolas"/>
                <a:ea typeface="Consolas"/>
                <a:cs typeface="Consolas"/>
                <a:sym typeface="Consolas"/>
              </a:rPr>
              <a:t>User interface: location + restaurant search, vault</a:t>
            </a:r>
            <a:endParaRPr sz="1800">
              <a:solidFill>
                <a:schemeClr val="dk2"/>
              </a:solidFill>
              <a:latin typeface="Consolas"/>
              <a:ea typeface="Consolas"/>
              <a:cs typeface="Consolas"/>
              <a:sym typeface="Consolas"/>
            </a:endParaRPr>
          </a:p>
          <a:p>
            <a:pPr marL="365760" marR="0" lvl="0" indent="-279400" algn="l" rtl="0">
              <a:spcBef>
                <a:spcPts val="400"/>
              </a:spcBef>
              <a:spcAft>
                <a:spcPts val="0"/>
              </a:spcAft>
              <a:buClr>
                <a:schemeClr val="accent1"/>
              </a:buClr>
              <a:buSzPts val="2000"/>
              <a:buFont typeface="Noto Sans Symbols"/>
              <a:buChar char="▶"/>
            </a:pPr>
            <a:r>
              <a:rPr lang="en-US" sz="2000">
                <a:solidFill>
                  <a:schemeClr val="dk2"/>
                </a:solidFill>
                <a:latin typeface="Consolas"/>
                <a:ea typeface="Consolas"/>
                <a:cs typeface="Consolas"/>
                <a:sym typeface="Consolas"/>
              </a:rPr>
              <a:t>Developed 3 Phases for entire app + timeline</a:t>
            </a:r>
            <a:endParaRPr sz="2000">
              <a:solidFill>
                <a:schemeClr val="dk2"/>
              </a:solidFill>
              <a:latin typeface="Consolas"/>
              <a:ea typeface="Consolas"/>
              <a:cs typeface="Consolas"/>
              <a:sym typeface="Consolas"/>
            </a:endParaRPr>
          </a:p>
          <a:p>
            <a:pPr marL="914400" marR="0" lvl="0" indent="-330200" algn="l" rtl="0">
              <a:spcBef>
                <a:spcPts val="0"/>
              </a:spcBef>
              <a:spcAft>
                <a:spcPts val="0"/>
              </a:spcAft>
              <a:buClr>
                <a:schemeClr val="dk2"/>
              </a:buClr>
              <a:buSzPts val="1600"/>
              <a:buFont typeface="Consolas"/>
              <a:buAutoNum type="arabicPeriod"/>
            </a:pPr>
            <a:r>
              <a:rPr lang="en-US" sz="1600">
                <a:solidFill>
                  <a:schemeClr val="dk2"/>
                </a:solidFill>
                <a:latin typeface="Consolas"/>
                <a:ea typeface="Consolas"/>
                <a:cs typeface="Consolas"/>
                <a:sym typeface="Consolas"/>
              </a:rPr>
              <a:t>Working click event for our button</a:t>
            </a:r>
            <a:endParaRPr sz="1600">
              <a:solidFill>
                <a:schemeClr val="dk2"/>
              </a:solidFill>
              <a:latin typeface="Consolas"/>
              <a:ea typeface="Consolas"/>
              <a:cs typeface="Consolas"/>
              <a:sym typeface="Consolas"/>
            </a:endParaRPr>
          </a:p>
          <a:p>
            <a:pPr marL="1828800" lvl="1" indent="-330200" rtl="0">
              <a:spcBef>
                <a:spcPts val="400"/>
              </a:spcBef>
              <a:spcAft>
                <a:spcPts val="0"/>
              </a:spcAft>
              <a:buClr>
                <a:schemeClr val="dk2"/>
              </a:buClr>
              <a:buSzPts val="1600"/>
              <a:buFont typeface="Consolas"/>
              <a:buChar char="○"/>
            </a:pPr>
            <a:r>
              <a:rPr lang="en-US" sz="1600">
                <a:solidFill>
                  <a:schemeClr val="dk2"/>
                </a:solidFill>
                <a:latin typeface="Consolas"/>
                <a:ea typeface="Consolas"/>
                <a:cs typeface="Consolas"/>
                <a:sym typeface="Consolas"/>
              </a:rPr>
              <a:t>Button calls an API, returns data, stored in firebase, renders a restaurant card </a:t>
            </a:r>
            <a:endParaRPr sz="1600">
              <a:solidFill>
                <a:schemeClr val="dk2"/>
              </a:solidFill>
              <a:latin typeface="Consolas"/>
              <a:ea typeface="Consolas"/>
              <a:cs typeface="Consolas"/>
              <a:sym typeface="Consolas"/>
            </a:endParaRPr>
          </a:p>
          <a:p>
            <a:pPr marL="914400" marR="0" lvl="0" indent="-330200" algn="l" rtl="0">
              <a:spcBef>
                <a:spcPts val="0"/>
              </a:spcBef>
              <a:spcAft>
                <a:spcPts val="0"/>
              </a:spcAft>
              <a:buClr>
                <a:schemeClr val="dk2"/>
              </a:buClr>
              <a:buSzPts val="1600"/>
              <a:buFont typeface="Consolas"/>
              <a:buAutoNum type="arabicPeriod"/>
            </a:pPr>
            <a:r>
              <a:rPr lang="en-US" sz="1600">
                <a:solidFill>
                  <a:schemeClr val="dk2"/>
                </a:solidFill>
                <a:latin typeface="Consolas"/>
                <a:ea typeface="Consolas"/>
                <a:cs typeface="Consolas"/>
                <a:sym typeface="Consolas"/>
              </a:rPr>
              <a:t>Adding date feature to cards</a:t>
            </a:r>
            <a:endParaRPr sz="1600">
              <a:solidFill>
                <a:schemeClr val="dk2"/>
              </a:solidFill>
              <a:latin typeface="Consolas"/>
              <a:ea typeface="Consolas"/>
              <a:cs typeface="Consolas"/>
              <a:sym typeface="Consolas"/>
            </a:endParaRPr>
          </a:p>
          <a:p>
            <a:pPr marL="914400" marR="0" lvl="0" indent="-330200" algn="l" rtl="0">
              <a:spcBef>
                <a:spcPts val="0"/>
              </a:spcBef>
              <a:spcAft>
                <a:spcPts val="0"/>
              </a:spcAft>
              <a:buClr>
                <a:schemeClr val="dk2"/>
              </a:buClr>
              <a:buSzPts val="1600"/>
              <a:buFont typeface="Consolas"/>
              <a:buAutoNum type="arabicPeriod"/>
            </a:pPr>
            <a:r>
              <a:rPr lang="en-US" sz="1600">
                <a:solidFill>
                  <a:schemeClr val="dk2"/>
                </a:solidFill>
                <a:latin typeface="Consolas"/>
                <a:ea typeface="Consolas"/>
                <a:cs typeface="Consolas"/>
                <a:sym typeface="Consolas"/>
              </a:rPr>
              <a:t>Additional features </a:t>
            </a:r>
            <a:endParaRPr sz="1600">
              <a:solidFill>
                <a:schemeClr val="dk1"/>
              </a:solidFill>
            </a:endParaRPr>
          </a:p>
          <a:p>
            <a:pPr marL="365760" lvl="0" indent="-266700" rtl="0">
              <a:spcBef>
                <a:spcPts val="400"/>
              </a:spcBef>
              <a:spcAft>
                <a:spcPts val="0"/>
              </a:spcAft>
              <a:buClr>
                <a:schemeClr val="accent1"/>
              </a:buClr>
              <a:buSzPts val="1800"/>
              <a:buFont typeface="Noto Sans Symbols"/>
              <a:buChar char="▶"/>
            </a:pPr>
            <a:r>
              <a:rPr lang="en-US" sz="1800">
                <a:solidFill>
                  <a:schemeClr val="dk2"/>
                </a:solidFill>
                <a:latin typeface="Consolas"/>
                <a:ea typeface="Consolas"/>
                <a:cs typeface="Consolas"/>
                <a:sym typeface="Consolas"/>
              </a:rPr>
              <a:t>Being flexible with the project scope was critical to meeting the deadline </a:t>
            </a:r>
            <a:endParaRPr sz="1800">
              <a:solidFill>
                <a:schemeClr val="dk2"/>
              </a:solidFill>
              <a:latin typeface="Consolas"/>
              <a:ea typeface="Consolas"/>
              <a:cs typeface="Consolas"/>
              <a:sym typeface="Consolas"/>
            </a:endParaRPr>
          </a:p>
          <a:p>
            <a:pPr marL="365760" lvl="0" indent="-266700" rtl="0">
              <a:spcBef>
                <a:spcPts val="400"/>
              </a:spcBef>
              <a:spcAft>
                <a:spcPts val="0"/>
              </a:spcAft>
              <a:buClr>
                <a:schemeClr val="accent1"/>
              </a:buClr>
              <a:buSzPts val="1800"/>
              <a:buFont typeface="Noto Sans Symbols"/>
              <a:buChar char="▶"/>
            </a:pPr>
            <a:r>
              <a:rPr lang="en-US" sz="1800">
                <a:solidFill>
                  <a:schemeClr val="dk2"/>
                </a:solidFill>
                <a:latin typeface="Consolas"/>
                <a:ea typeface="Consolas"/>
                <a:cs typeface="Consolas"/>
                <a:sym typeface="Consolas"/>
              </a:rPr>
              <a:t>Setting early due dates for MVP allowed time for addl features </a:t>
            </a:r>
            <a:endParaRPr sz="1800">
              <a:solidFill>
                <a:schemeClr val="dk2"/>
              </a:solidFill>
              <a:latin typeface="Consolas"/>
              <a:ea typeface="Consolas"/>
              <a:cs typeface="Consolas"/>
              <a:sym typeface="Consolas"/>
            </a:endParaRPr>
          </a:p>
          <a:p>
            <a:pPr marL="0" marR="0" lvl="0" indent="0" algn="l" rtl="0">
              <a:spcBef>
                <a:spcPts val="400"/>
              </a:spcBef>
              <a:spcAft>
                <a:spcPts val="0"/>
              </a:spcAft>
              <a:buNone/>
            </a:pPr>
            <a:endParaRPr sz="1200">
              <a:solidFill>
                <a:schemeClr val="dk2"/>
              </a:solidFill>
              <a:latin typeface="Consolas"/>
              <a:ea typeface="Consolas"/>
              <a:cs typeface="Consolas"/>
              <a:sym typeface="Consolas"/>
            </a:endParaRPr>
          </a:p>
          <a:p>
            <a:pPr marL="0" marR="0" lvl="0" indent="0" algn="l" rtl="0">
              <a:spcBef>
                <a:spcPts val="400"/>
              </a:spcBef>
              <a:spcAft>
                <a:spcPts val="0"/>
              </a:spcAft>
              <a:buNone/>
            </a:pPr>
            <a:endParaRPr sz="1200">
              <a:solidFill>
                <a:schemeClr val="dk2"/>
              </a:solidFill>
              <a:latin typeface="Consolas"/>
              <a:ea typeface="Consolas"/>
              <a:cs typeface="Consolas"/>
              <a:sym typeface="Consolas"/>
            </a:endParaRPr>
          </a:p>
          <a:p>
            <a:pPr marL="621792" marR="0" lvl="1" indent="-50800" algn="l" rtl="0">
              <a:spcBef>
                <a:spcPts val="324"/>
              </a:spcBef>
              <a:spcAft>
                <a:spcPts val="0"/>
              </a:spcAft>
              <a:buClr>
                <a:schemeClr val="accent1"/>
              </a:buClr>
              <a:buSzPts val="2800"/>
              <a:buFont typeface="Verdana"/>
              <a:buNone/>
            </a:pPr>
            <a:endParaRPr sz="2800" b="0" i="0" u="none" strike="noStrike" cap="none">
              <a:solidFill>
                <a:schemeClr val="dk2"/>
              </a:solidFill>
              <a:latin typeface="Consolas"/>
              <a:ea typeface="Consolas"/>
              <a:cs typeface="Consolas"/>
              <a:sym typeface="Consolas"/>
            </a:endParaRPr>
          </a:p>
          <a:p>
            <a:pPr marL="621792" marR="0" lvl="1" indent="-82550" algn="l" rtl="0">
              <a:spcBef>
                <a:spcPts val="324"/>
              </a:spcBef>
              <a:spcAft>
                <a:spcPts val="0"/>
              </a:spcAft>
              <a:buClr>
                <a:schemeClr val="accent1"/>
              </a:buClr>
              <a:buSzPts val="2300"/>
              <a:buFont typeface="Verdana"/>
              <a:buNone/>
            </a:pPr>
            <a:endParaRPr sz="2300" b="0" i="0" u="none" strike="noStrike" cap="none">
              <a:solidFill>
                <a:schemeClr val="dk1"/>
              </a:solidFill>
              <a:latin typeface="Rambla"/>
              <a:ea typeface="Rambla"/>
              <a:cs typeface="Rambla"/>
              <a:sym typeface="Rambl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04800" y="0"/>
            <a:ext cx="8229600" cy="590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Technologies</a:t>
            </a:r>
            <a:endParaRPr sz="4100" b="1" i="0" u="none" strike="noStrike" cap="none">
              <a:solidFill>
                <a:schemeClr val="dk2"/>
              </a:solidFill>
              <a:latin typeface="Rambla"/>
              <a:ea typeface="Rambla"/>
              <a:cs typeface="Rambla"/>
              <a:sym typeface="Rambla"/>
            </a:endParaRPr>
          </a:p>
        </p:txBody>
      </p:sp>
      <p:graphicFrame>
        <p:nvGraphicFramePr>
          <p:cNvPr id="166" name="Shape 166"/>
          <p:cNvGraphicFramePr/>
          <p:nvPr/>
        </p:nvGraphicFramePr>
        <p:xfrm>
          <a:off x="304800" y="504575"/>
          <a:ext cx="3000000" cy="3000000"/>
        </p:xfrm>
        <a:graphic>
          <a:graphicData uri="http://schemas.openxmlformats.org/drawingml/2006/table">
            <a:tbl>
              <a:tblPr firstRow="1" bandRow="1">
                <a:noFill/>
                <a:tableStyleId>{ACE67978-17D7-4369-A8EA-8999BB28961D}</a:tableStyleId>
              </a:tblPr>
              <a:tblGrid>
                <a:gridCol w="4343400"/>
                <a:gridCol w="4343400"/>
              </a:tblGrid>
              <a:tr h="370850">
                <a:tc>
                  <a:txBody>
                    <a:bodyPr/>
                    <a:lstStyle/>
                    <a:p>
                      <a:pPr marL="0" marR="0" lvl="0" indent="0" algn="ctr" rtl="0">
                        <a:spcBef>
                          <a:spcPts val="0"/>
                        </a:spcBef>
                        <a:spcAft>
                          <a:spcPts val="0"/>
                        </a:spcAft>
                        <a:buNone/>
                      </a:pPr>
                      <a:r>
                        <a:rPr lang="en-US" sz="1800" u="none" strike="noStrike" cap="none">
                          <a:latin typeface="Consolas"/>
                          <a:ea typeface="Consolas"/>
                          <a:cs typeface="Consolas"/>
                          <a:sym typeface="Consolas"/>
                        </a:rPr>
                        <a:t>Coding  Requirements</a:t>
                      </a:r>
                      <a:endParaRPr sz="1800" u="none" strike="noStrike" cap="none">
                        <a:latin typeface="Consolas"/>
                        <a:ea typeface="Consolas"/>
                        <a:cs typeface="Consolas"/>
                        <a:sym typeface="Consolas"/>
                      </a:endParaRPr>
                    </a:p>
                  </a:txBody>
                  <a:tcPr marL="91450" marR="91450" marT="45725" marB="45725" anchor="ctr">
                    <a:solidFill>
                      <a:schemeClr val="accent2"/>
                    </a:solidFill>
                  </a:tcPr>
                </a:tc>
                <a:tc>
                  <a:txBody>
                    <a:bodyPr/>
                    <a:lstStyle/>
                    <a:p>
                      <a:pPr marL="0" marR="0" lvl="0" indent="0" algn="ctr" rtl="0">
                        <a:spcBef>
                          <a:spcPts val="0"/>
                        </a:spcBef>
                        <a:spcAft>
                          <a:spcPts val="0"/>
                        </a:spcAft>
                        <a:buNone/>
                      </a:pPr>
                      <a:r>
                        <a:rPr lang="en-US" sz="1800" u="none" strike="noStrike" cap="none">
                          <a:latin typeface="Consolas"/>
                          <a:ea typeface="Consolas"/>
                          <a:cs typeface="Consolas"/>
                          <a:sym typeface="Consolas"/>
                        </a:rPr>
                        <a:t>Technologies Used</a:t>
                      </a:r>
                      <a:endParaRPr sz="1800" u="none" strike="noStrike" cap="none">
                        <a:latin typeface="Consolas"/>
                        <a:ea typeface="Consolas"/>
                        <a:cs typeface="Consolas"/>
                        <a:sym typeface="Consolas"/>
                      </a:endParaRPr>
                    </a:p>
                  </a:txBody>
                  <a:tcPr marL="91450" marR="91450" marT="45725" marB="45725" anchor="ctr">
                    <a:solidFill>
                      <a:schemeClr val="accent2"/>
                    </a:solidFill>
                  </a:tcPr>
                </a:tc>
              </a:tr>
              <a:tr h="370850">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u="none" strike="noStrike" cap="none">
                          <a:latin typeface="Consolas"/>
                          <a:ea typeface="Consolas"/>
                          <a:cs typeface="Consolas"/>
                          <a:sym typeface="Consolas"/>
                        </a:rPr>
                        <a:t>Must use at least </a:t>
                      </a:r>
                      <a:r>
                        <a:rPr lang="en-US" sz="1600" u="sng" strike="noStrike" cap="none">
                          <a:latin typeface="Consolas"/>
                          <a:ea typeface="Consolas"/>
                          <a:cs typeface="Consolas"/>
                          <a:sym typeface="Consolas"/>
                        </a:rPr>
                        <a:t>two APIs</a:t>
                      </a:r>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u="none" strike="noStrike" cap="none">
                          <a:latin typeface="Consolas"/>
                          <a:ea typeface="Consolas"/>
                          <a:cs typeface="Consolas"/>
                          <a:sym typeface="Consolas"/>
                        </a:rPr>
                        <a:t>Yelp Businesses Search API</a:t>
                      </a:r>
                      <a:endParaRPr/>
                    </a:p>
                    <a:p>
                      <a:pPr marL="285750" marR="0" lvl="0" indent="-285750" algn="l" rtl="0">
                        <a:spcBef>
                          <a:spcPts val="0"/>
                        </a:spcBef>
                        <a:spcAft>
                          <a:spcPts val="0"/>
                        </a:spcAft>
                        <a:buClr>
                          <a:schemeClr val="dk1"/>
                        </a:buClr>
                        <a:buSzPts val="1600"/>
                        <a:buFont typeface="Arial"/>
                        <a:buChar char="•"/>
                      </a:pPr>
                      <a:r>
                        <a:rPr lang="en-US" sz="1600" u="none" strike="noStrike" cap="none">
                          <a:latin typeface="Consolas"/>
                          <a:ea typeface="Consolas"/>
                          <a:cs typeface="Consolas"/>
                          <a:sym typeface="Consolas"/>
                        </a:rPr>
                        <a:t>Google Maps API</a:t>
                      </a:r>
                      <a:endParaRPr sz="1600" u="none" strike="noStrike" cap="none">
                        <a:latin typeface="Consolas"/>
                        <a:ea typeface="Consolas"/>
                        <a:cs typeface="Consolas"/>
                        <a:sym typeface="Consolas"/>
                      </a:endParaRPr>
                    </a:p>
                  </a:txBody>
                  <a:tcPr marL="91450" marR="91450" marT="45725" marB="45725"/>
                </a:tc>
              </a:tr>
              <a:tr h="370850">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u="none" strike="noStrike" cap="none">
                          <a:latin typeface="Consolas"/>
                          <a:ea typeface="Consolas"/>
                          <a:cs typeface="Consolas"/>
                          <a:sym typeface="Consolas"/>
                        </a:rPr>
                        <a:t>Must use </a:t>
                      </a:r>
                      <a:r>
                        <a:rPr lang="en-US" sz="1600" u="sng" strike="noStrike" cap="none">
                          <a:latin typeface="Consolas"/>
                          <a:ea typeface="Consolas"/>
                          <a:cs typeface="Consolas"/>
                          <a:sym typeface="Consolas"/>
                        </a:rPr>
                        <a:t>AJAX to pull data</a:t>
                      </a:r>
                      <a:endParaRPr/>
                    </a:p>
                  </a:txBody>
                  <a:tcPr marL="91450" marR="91450" marT="45725" marB="45725"/>
                </a:tc>
                <a:tc>
                  <a:txBody>
                    <a:bodyPr/>
                    <a:lstStyle/>
                    <a:p>
                      <a:pPr marL="285750" lvl="0" indent="-285750" rtl="0">
                        <a:spcBef>
                          <a:spcPts val="0"/>
                        </a:spcBef>
                        <a:spcAft>
                          <a:spcPts val="0"/>
                        </a:spcAft>
                        <a:buClr>
                          <a:schemeClr val="dk1"/>
                        </a:buClr>
                        <a:buSzPts val="1600"/>
                        <a:buChar char="•"/>
                      </a:pPr>
                      <a:r>
                        <a:rPr lang="en-US" sz="1600">
                          <a:latin typeface="Consolas"/>
                          <a:ea typeface="Consolas"/>
                          <a:cs typeface="Consolas"/>
                          <a:sym typeface="Consolas"/>
                        </a:rPr>
                        <a:t>Used </a:t>
                      </a:r>
                      <a:r>
                        <a:rPr lang="en-US">
                          <a:solidFill>
                            <a:srgbClr val="000000"/>
                          </a:solidFill>
                          <a:latin typeface="Consolas"/>
                          <a:ea typeface="Consolas"/>
                          <a:cs typeface="Consolas"/>
                          <a:sym typeface="Consolas"/>
                        </a:rPr>
                        <a:t>https://cors-anywhere.herokuapp.com</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Must utilize at least one </a:t>
                      </a:r>
                      <a:r>
                        <a:rPr lang="en-US" sz="1600" u="sng">
                          <a:latin typeface="Consolas"/>
                          <a:ea typeface="Consolas"/>
                          <a:cs typeface="Consolas"/>
                          <a:sym typeface="Consolas"/>
                        </a:rPr>
                        <a:t>new library or technology</a:t>
                      </a:r>
                      <a:r>
                        <a:rPr lang="en-US" sz="1600">
                          <a:latin typeface="Consolas"/>
                          <a:ea typeface="Consolas"/>
                          <a:cs typeface="Consolas"/>
                          <a:sym typeface="Consolas"/>
                        </a:rPr>
                        <a:t> </a:t>
                      </a:r>
                      <a:endParaRPr sz="1600">
                        <a:latin typeface="Consolas"/>
                        <a:ea typeface="Consolas"/>
                        <a:cs typeface="Consolas"/>
                        <a:sym typeface="Consolas"/>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Flat Icon</a:t>
                      </a:r>
                      <a:endParaRPr/>
                    </a:p>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Font Awesome</a:t>
                      </a:r>
                      <a:endParaRPr/>
                    </a:p>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Star Rating jQuery Library</a:t>
                      </a:r>
                      <a:endParaRPr/>
                    </a:p>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jQuery DatePicker</a:t>
                      </a:r>
                      <a:endParaRPr sz="1600">
                        <a:latin typeface="Consolas"/>
                        <a:ea typeface="Consolas"/>
                        <a:cs typeface="Consolas"/>
                        <a:sym typeface="Consolas"/>
                      </a:endParaRPr>
                    </a:p>
                    <a:p>
                      <a:pPr marL="285750" marR="0" lvl="0" indent="-285750" algn="l" rtl="0">
                        <a:spcBef>
                          <a:spcPts val="0"/>
                        </a:spcBef>
                        <a:spcAft>
                          <a:spcPts val="0"/>
                        </a:spcAft>
                        <a:buClr>
                          <a:schemeClr val="dk1"/>
                        </a:buClr>
                        <a:buSzPts val="1600"/>
                        <a:buFont typeface="Consolas"/>
                        <a:buChar char="•"/>
                      </a:pPr>
                      <a:r>
                        <a:rPr lang="en-US" sz="1600">
                          <a:latin typeface="Consolas"/>
                          <a:ea typeface="Consolas"/>
                          <a:cs typeface="Consolas"/>
                          <a:sym typeface="Consolas"/>
                        </a:rPr>
                        <a:t>jQuery Autocomplete</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a:latin typeface="Consolas"/>
                          <a:ea typeface="Consolas"/>
                          <a:cs typeface="Consolas"/>
                          <a:sym typeface="Consolas"/>
                        </a:rPr>
                        <a:t>Must have a </a:t>
                      </a:r>
                      <a:r>
                        <a:rPr lang="en-US" sz="1600" u="sng">
                          <a:latin typeface="Consolas"/>
                          <a:ea typeface="Consolas"/>
                          <a:cs typeface="Consolas"/>
                          <a:sym typeface="Consolas"/>
                        </a:rPr>
                        <a:t>polished frontend / UI</a:t>
                      </a:r>
                      <a:r>
                        <a:rPr lang="en-US" sz="1600">
                          <a:latin typeface="Consolas"/>
                          <a:ea typeface="Consolas"/>
                          <a:cs typeface="Consolas"/>
                          <a:sym typeface="Consolas"/>
                        </a:rPr>
                        <a:t> </a:t>
                      </a:r>
                      <a:endParaRPr/>
                    </a:p>
                  </a:txBody>
                  <a:tcPr marL="91450" marR="91450" marT="45725" marB="45725"/>
                </a:tc>
                <a:tc>
                  <a:txBody>
                    <a:bodyPr/>
                    <a:lstStyle/>
                    <a:p>
                      <a:pPr marL="285750" lvl="0" indent="-285750" rtl="0">
                        <a:spcBef>
                          <a:spcPts val="0"/>
                        </a:spcBef>
                        <a:spcAft>
                          <a:spcPts val="0"/>
                        </a:spcAft>
                        <a:buClr>
                          <a:schemeClr val="dk1"/>
                        </a:buClr>
                        <a:buSzPts val="1600"/>
                        <a:buChar char="•"/>
                      </a:pPr>
                      <a:r>
                        <a:rPr lang="en-US" sz="1600">
                          <a:latin typeface="Consolas"/>
                          <a:ea typeface="Consolas"/>
                          <a:cs typeface="Consolas"/>
                          <a:sym typeface="Consolas"/>
                        </a:rPr>
                        <a:t>Used a Bootswatch Cerulean theme for consistent color scheme</a:t>
                      </a:r>
                      <a:endParaRPr sz="1600">
                        <a:latin typeface="Consolas"/>
                        <a:ea typeface="Consolas"/>
                        <a:cs typeface="Consolas"/>
                        <a:sym typeface="Consolas"/>
                      </a:endParaRPr>
                    </a:p>
                    <a:p>
                      <a:pPr marL="285750" lvl="0" indent="-285750" rtl="0">
                        <a:spcBef>
                          <a:spcPts val="0"/>
                        </a:spcBef>
                        <a:spcAft>
                          <a:spcPts val="0"/>
                        </a:spcAft>
                        <a:buClr>
                          <a:schemeClr val="dk1"/>
                        </a:buClr>
                        <a:buSzPts val="1600"/>
                        <a:buFont typeface="Consolas"/>
                        <a:buChar char="•"/>
                      </a:pPr>
                      <a:r>
                        <a:rPr lang="en-US" sz="1600">
                          <a:latin typeface="Consolas"/>
                          <a:ea typeface="Consolas"/>
                          <a:cs typeface="Consolas"/>
                          <a:sym typeface="Consolas"/>
                        </a:rPr>
                        <a:t>Used media queries</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Must meet </a:t>
                      </a:r>
                      <a:r>
                        <a:rPr lang="en-US" sz="1600" u="sng">
                          <a:latin typeface="Consolas"/>
                          <a:ea typeface="Consolas"/>
                          <a:cs typeface="Consolas"/>
                          <a:sym typeface="Consolas"/>
                        </a:rPr>
                        <a:t>good quality coding standards</a:t>
                      </a:r>
                      <a:r>
                        <a:rPr lang="en-US" sz="1600">
                          <a:latin typeface="Consolas"/>
                          <a:ea typeface="Consolas"/>
                          <a:cs typeface="Consolas"/>
                          <a:sym typeface="Consolas"/>
                        </a:rPr>
                        <a:t> </a:t>
                      </a:r>
                      <a:endParaRPr sz="1600">
                        <a:latin typeface="Consolas"/>
                        <a:ea typeface="Consolas"/>
                        <a:cs typeface="Consolas"/>
                        <a:sym typeface="Consolas"/>
                      </a:endParaRPr>
                    </a:p>
                  </a:txBody>
                  <a:tcPr marL="91450" marR="91450" marT="45725" marB="45725"/>
                </a:tc>
                <a:tc>
                  <a:txBody>
                    <a:bodyPr/>
                    <a:lstStyle/>
                    <a:p>
                      <a:pPr marL="285750" lvl="0" indent="-285750" rtl="0">
                        <a:spcBef>
                          <a:spcPts val="0"/>
                        </a:spcBef>
                        <a:spcAft>
                          <a:spcPts val="0"/>
                        </a:spcAft>
                        <a:buClr>
                          <a:schemeClr val="dk1"/>
                        </a:buClr>
                        <a:buSzPts val="1600"/>
                        <a:buChar char="•"/>
                      </a:pPr>
                      <a:r>
                        <a:rPr lang="en-US" sz="1600">
                          <a:latin typeface="Consolas"/>
                          <a:ea typeface="Consolas"/>
                          <a:cs typeface="Consolas"/>
                          <a:sym typeface="Consolas"/>
                        </a:rPr>
                        <a:t>Indentation</a:t>
                      </a:r>
                      <a:endParaRPr sz="1600">
                        <a:latin typeface="Consolas"/>
                        <a:ea typeface="Consolas"/>
                        <a:cs typeface="Consolas"/>
                        <a:sym typeface="Consolas"/>
                      </a:endParaRPr>
                    </a:p>
                    <a:p>
                      <a:pPr marL="285750" lvl="0" indent="-285750" rtl="0">
                        <a:spcBef>
                          <a:spcPts val="0"/>
                        </a:spcBef>
                        <a:spcAft>
                          <a:spcPts val="0"/>
                        </a:spcAft>
                        <a:buClr>
                          <a:schemeClr val="dk1"/>
                        </a:buClr>
                        <a:buSzPts val="1600"/>
                        <a:buChar char="•"/>
                      </a:pPr>
                      <a:r>
                        <a:rPr lang="en-US" sz="1600">
                          <a:latin typeface="Consolas"/>
                          <a:ea typeface="Consolas"/>
                          <a:cs typeface="Consolas"/>
                          <a:sym typeface="Consolas"/>
                        </a:rPr>
                        <a:t>Descriptive naming</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Must have some sort of </a:t>
                      </a:r>
                      <a:r>
                        <a:rPr lang="en-US" sz="1600" u="sng">
                          <a:latin typeface="Consolas"/>
                          <a:ea typeface="Consolas"/>
                          <a:cs typeface="Consolas"/>
                          <a:sym typeface="Consolas"/>
                        </a:rPr>
                        <a:t>repeating element</a:t>
                      </a:r>
                      <a:r>
                        <a:rPr lang="en-US" sz="1600">
                          <a:latin typeface="Consolas"/>
                          <a:ea typeface="Consolas"/>
                          <a:cs typeface="Consolas"/>
                          <a:sym typeface="Consolas"/>
                        </a:rPr>
                        <a:t> </a:t>
                      </a:r>
                      <a:endParaRPr sz="1600">
                        <a:latin typeface="Consolas"/>
                        <a:ea typeface="Consolas"/>
                        <a:cs typeface="Consolas"/>
                        <a:sym typeface="Consolas"/>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Bootstrap cards displayed in a grid</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spcBef>
                          <a:spcPts val="0"/>
                        </a:spcBef>
                        <a:spcAft>
                          <a:spcPts val="0"/>
                        </a:spcAft>
                        <a:buClr>
                          <a:schemeClr val="dk1"/>
                        </a:buClr>
                        <a:buSzPts val="1600"/>
                        <a:buFont typeface="Arial"/>
                        <a:buChar char="•"/>
                      </a:pPr>
                      <a:r>
                        <a:rPr lang="en-US" sz="1600" b="0">
                          <a:latin typeface="Consolas"/>
                          <a:ea typeface="Consolas"/>
                          <a:cs typeface="Consolas"/>
                          <a:sym typeface="Consolas"/>
                        </a:rPr>
                        <a:t>Must use </a:t>
                      </a:r>
                      <a:r>
                        <a:rPr lang="en-US" sz="1600" b="0" u="sng">
                          <a:latin typeface="Consolas"/>
                          <a:ea typeface="Consolas"/>
                          <a:cs typeface="Consolas"/>
                          <a:sym typeface="Consolas"/>
                        </a:rPr>
                        <a:t>Bootstrap or Alternative CSS Framework</a:t>
                      </a:r>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Bootstrap 4.0</a:t>
                      </a:r>
                      <a:endParaRPr sz="1600">
                        <a:latin typeface="Consolas"/>
                        <a:ea typeface="Consolas"/>
                        <a:cs typeface="Consolas"/>
                        <a:sym typeface="Consolas"/>
                      </a:endParaRPr>
                    </a:p>
                  </a:txBody>
                  <a:tcPr marL="91450" marR="91450" marT="45725" marB="45725"/>
                </a:tc>
              </a:tr>
              <a:tr h="370850">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a:latin typeface="Consolas"/>
                          <a:ea typeface="Consolas"/>
                          <a:cs typeface="Consolas"/>
                          <a:sym typeface="Consolas"/>
                        </a:rPr>
                        <a:t>Must have </a:t>
                      </a:r>
                      <a:r>
                        <a:rPr lang="en-US" sz="1600" u="sng">
                          <a:latin typeface="Consolas"/>
                          <a:ea typeface="Consolas"/>
                          <a:cs typeface="Consolas"/>
                          <a:sym typeface="Consolas"/>
                        </a:rPr>
                        <a:t>User Input Validation </a:t>
                      </a:r>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latin typeface="Consolas"/>
                          <a:ea typeface="Consolas"/>
                          <a:cs typeface="Consolas"/>
                          <a:sym typeface="Consolas"/>
                        </a:rPr>
                        <a:t>Three input fields with an auto-complete</a:t>
                      </a:r>
                      <a:endParaRPr sz="1600">
                        <a:latin typeface="Consolas"/>
                        <a:ea typeface="Consolas"/>
                        <a:cs typeface="Consolas"/>
                        <a:sym typeface="Consolas"/>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81000" y="76200"/>
            <a:ext cx="8229600" cy="8207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Data Flow</a:t>
            </a:r>
            <a:endParaRPr sz="4100" b="1" i="0" u="none" strike="noStrike" cap="none">
              <a:solidFill>
                <a:schemeClr val="dk2"/>
              </a:solidFill>
              <a:latin typeface="Rambla"/>
              <a:ea typeface="Rambla"/>
              <a:cs typeface="Rambla"/>
              <a:sym typeface="Rambla"/>
            </a:endParaRPr>
          </a:p>
        </p:txBody>
      </p:sp>
      <p:pic>
        <p:nvPicPr>
          <p:cNvPr id="173" name="Shape 173" descr="C:\Users\jules\AppData\Local\Microsoft\Windows\INetCache\IE\G8H6G3AY\120px-Blue_check_PD.svg[1].png"/>
          <p:cNvPicPr preferRelativeResize="0"/>
          <p:nvPr/>
        </p:nvPicPr>
        <p:blipFill rotWithShape="1">
          <a:blip r:embed="rId3">
            <a:alphaModFix/>
          </a:blip>
          <a:srcRect/>
          <a:stretch/>
        </p:blipFill>
        <p:spPr>
          <a:xfrm>
            <a:off x="6324600" y="1695450"/>
            <a:ext cx="381000" cy="381000"/>
          </a:xfrm>
          <a:prstGeom prst="rect">
            <a:avLst/>
          </a:prstGeom>
          <a:noFill/>
          <a:ln>
            <a:noFill/>
          </a:ln>
        </p:spPr>
      </p:pic>
      <p:sp>
        <p:nvSpPr>
          <p:cNvPr id="174" name="Shape 174"/>
          <p:cNvSpPr txBox="1">
            <a:spLocks noGrp="1"/>
          </p:cNvSpPr>
          <p:nvPr>
            <p:ph type="body" idx="1"/>
          </p:nvPr>
        </p:nvSpPr>
        <p:spPr>
          <a:xfrm>
            <a:off x="152400" y="2971800"/>
            <a:ext cx="8534400" cy="2743200"/>
          </a:xfrm>
          <a:prstGeom prst="rect">
            <a:avLst/>
          </a:prstGeom>
          <a:noFill/>
          <a:ln>
            <a:noFill/>
          </a:ln>
        </p:spPr>
        <p:txBody>
          <a:bodyPr spcFirstLastPara="1" wrap="square" lIns="91425" tIns="45700" rIns="91425" bIns="45700" anchor="t" anchorCtr="0">
            <a:noAutofit/>
          </a:bodyPr>
          <a:lstStyle/>
          <a:p>
            <a:pPr marL="365760" marR="0" lvl="0" indent="-256032" algn="l" rtl="0">
              <a:spcBef>
                <a:spcPts val="0"/>
              </a:spcBef>
              <a:spcAft>
                <a:spcPts val="0"/>
              </a:spcAft>
              <a:buClr>
                <a:schemeClr val="accent1"/>
              </a:buClr>
              <a:buSzPts val="1632"/>
              <a:buFont typeface="Noto Sans Symbols"/>
              <a:buChar char="▶"/>
            </a:pPr>
            <a:r>
              <a:rPr lang="en-US" sz="2400" b="0" i="0" u="none" strike="noStrike" cap="none">
                <a:solidFill>
                  <a:schemeClr val="dk1"/>
                </a:solidFill>
                <a:latin typeface="Consolas"/>
                <a:ea typeface="Consolas"/>
                <a:cs typeface="Consolas"/>
                <a:sym typeface="Consolas"/>
              </a:rPr>
              <a:t>APIs</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Auto-complete on both input fields</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If a restaurant has multiple locations, user is able to select the correct one from the list. </a:t>
            </a:r>
            <a:endParaRPr/>
          </a:p>
          <a:p>
            <a:pPr marL="365760" marR="0" lvl="0" indent="-256032" algn="l" rtl="0">
              <a:spcBef>
                <a:spcPts val="400"/>
              </a:spcBef>
              <a:spcAft>
                <a:spcPts val="0"/>
              </a:spcAft>
              <a:buClr>
                <a:schemeClr val="accent1"/>
              </a:buClr>
              <a:buSzPts val="1632"/>
              <a:buFont typeface="Noto Sans Symbols"/>
              <a:buChar char="▶"/>
            </a:pPr>
            <a:r>
              <a:rPr lang="en-US" sz="2400" b="0" i="0" u="none" strike="noStrike" cap="none">
                <a:solidFill>
                  <a:schemeClr val="dk1"/>
                </a:solidFill>
                <a:latin typeface="Consolas"/>
                <a:ea typeface="Consolas"/>
                <a:cs typeface="Consolas"/>
                <a:sym typeface="Consolas"/>
              </a:rPr>
              <a:t>Firebase</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Each restaurant object is saved as a child node</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Stored parameters are used to render restaurant cards</a:t>
            </a:r>
            <a:endParaRPr/>
          </a:p>
          <a:p>
            <a:pPr marL="621792" marR="0" lvl="1" indent="-228600" algn="l" rtl="0">
              <a:spcBef>
                <a:spcPts val="324"/>
              </a:spcBef>
              <a:spcAft>
                <a:spcPts val="0"/>
              </a:spcAft>
              <a:buClr>
                <a:schemeClr val="accent1"/>
              </a:buClr>
              <a:buSzPts val="2000"/>
              <a:buFont typeface="Verdana"/>
              <a:buChar char="◦"/>
            </a:pPr>
            <a:r>
              <a:rPr lang="en-US" sz="2000" b="0" i="0" u="none" strike="noStrike" cap="none">
                <a:solidFill>
                  <a:schemeClr val="dk1"/>
                </a:solidFill>
                <a:latin typeface="Consolas"/>
                <a:ea typeface="Consolas"/>
                <a:cs typeface="Consolas"/>
                <a:sym typeface="Consolas"/>
              </a:rPr>
              <a:t>Each child object is updated with date or can be deleted from the Firebase</a:t>
            </a:r>
            <a:endParaRPr sz="2000" b="0" i="0" u="none" strike="noStrike" cap="none">
              <a:solidFill>
                <a:schemeClr val="dk1"/>
              </a:solidFill>
              <a:latin typeface="Consolas"/>
              <a:ea typeface="Consolas"/>
              <a:cs typeface="Consolas"/>
              <a:sym typeface="Consolas"/>
            </a:endParaRPr>
          </a:p>
        </p:txBody>
      </p:sp>
      <p:pic>
        <p:nvPicPr>
          <p:cNvPr id="175" name="Shape 175"/>
          <p:cNvPicPr preferRelativeResize="0"/>
          <p:nvPr/>
        </p:nvPicPr>
        <p:blipFill rotWithShape="1">
          <a:blip r:embed="rId4">
            <a:alphaModFix/>
          </a:blip>
          <a:srcRect/>
          <a:stretch/>
        </p:blipFill>
        <p:spPr>
          <a:xfrm>
            <a:off x="76200" y="698658"/>
            <a:ext cx="8915400" cy="19935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7432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DEMO</a:t>
            </a:r>
            <a:endParaRPr sz="4100" b="1" i="0" u="none" strike="noStrike" cap="none">
              <a:solidFill>
                <a:schemeClr val="dk2"/>
              </a:solidFill>
              <a:latin typeface="Rambla"/>
              <a:ea typeface="Rambla"/>
              <a:cs typeface="Rambla"/>
              <a:sym typeface="Rambl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457200" y="1042625"/>
            <a:ext cx="8229600" cy="5578500"/>
          </a:xfrm>
          <a:prstGeom prst="rect">
            <a:avLst/>
          </a:prstGeom>
          <a:noFill/>
          <a:ln>
            <a:noFill/>
          </a:ln>
        </p:spPr>
        <p:txBody>
          <a:bodyPr spcFirstLastPara="1" wrap="square" lIns="91425" tIns="45700" rIns="91425" bIns="45700" anchor="t" anchorCtr="0">
            <a:noAutofit/>
          </a:bodyPr>
          <a:lstStyle/>
          <a:p>
            <a:pPr marL="365760" lvl="0" indent="-256032" rtl="0">
              <a:lnSpc>
                <a:spcPct val="115000"/>
              </a:lnSpc>
              <a:spcBef>
                <a:spcPts val="400"/>
              </a:spcBef>
              <a:spcAft>
                <a:spcPts val="0"/>
              </a:spcAft>
              <a:buClr>
                <a:schemeClr val="accent1"/>
              </a:buClr>
              <a:buSzPts val="1836"/>
              <a:buFont typeface="Noto Sans Symbols"/>
              <a:buChar char="▶"/>
            </a:pPr>
            <a:r>
              <a:rPr lang="en-US">
                <a:latin typeface="Consolas"/>
                <a:ea typeface="Consolas"/>
                <a:cs typeface="Consolas"/>
                <a:sym typeface="Consolas"/>
              </a:rPr>
              <a:t>Pop-up screen on hover with restaurant hours of operation</a:t>
            </a:r>
            <a:endParaRPr>
              <a:latin typeface="Consolas"/>
              <a:ea typeface="Consolas"/>
              <a:cs typeface="Consolas"/>
              <a:sym typeface="Consolas"/>
            </a:endParaRPr>
          </a:p>
          <a:p>
            <a:pPr marL="365760" lvl="0" indent="-256032" rtl="0">
              <a:lnSpc>
                <a:spcPct val="115000"/>
              </a:lnSpc>
              <a:spcBef>
                <a:spcPts val="0"/>
              </a:spcBef>
              <a:spcAft>
                <a:spcPts val="0"/>
              </a:spcAft>
              <a:buClr>
                <a:schemeClr val="accent1"/>
              </a:buClr>
              <a:buSzPts val="1836"/>
              <a:buFont typeface="Noto Sans Symbols"/>
              <a:buChar char="▶"/>
            </a:pPr>
            <a:r>
              <a:rPr lang="en-US">
                <a:latin typeface="Consolas"/>
                <a:ea typeface="Consolas"/>
                <a:cs typeface="Consolas"/>
                <a:sym typeface="Consolas"/>
              </a:rPr>
              <a:t>Image to contain a restaurant’s website URL instead of a Yelp search result</a:t>
            </a:r>
            <a:endParaRPr>
              <a:latin typeface="Consolas"/>
              <a:ea typeface="Consolas"/>
              <a:cs typeface="Consolas"/>
              <a:sym typeface="Consolas"/>
            </a:endParaRPr>
          </a:p>
          <a:p>
            <a:pPr marL="365760" lvl="0" indent="-256032" rtl="0">
              <a:lnSpc>
                <a:spcPct val="115000"/>
              </a:lnSpc>
              <a:spcBef>
                <a:spcPts val="0"/>
              </a:spcBef>
              <a:spcAft>
                <a:spcPts val="0"/>
              </a:spcAft>
              <a:buClr>
                <a:schemeClr val="accent1"/>
              </a:buClr>
              <a:buSzPts val="1836"/>
              <a:buFont typeface="Noto Sans Symbols"/>
              <a:buChar char="▶"/>
            </a:pPr>
            <a:r>
              <a:rPr lang="en-US">
                <a:latin typeface="Consolas"/>
                <a:ea typeface="Consolas"/>
                <a:cs typeface="Consolas"/>
                <a:sym typeface="Consolas"/>
              </a:rPr>
              <a:t>Sorting the vault: filters to view restaurants by date, name, etc</a:t>
            </a:r>
            <a:endParaRPr>
              <a:latin typeface="Consolas"/>
              <a:ea typeface="Consolas"/>
              <a:cs typeface="Consolas"/>
              <a:sym typeface="Consolas"/>
            </a:endParaRPr>
          </a:p>
          <a:p>
            <a:pPr marL="365760" lvl="0" indent="-256032" rtl="0">
              <a:lnSpc>
                <a:spcPct val="115000"/>
              </a:lnSpc>
              <a:spcBef>
                <a:spcPts val="0"/>
              </a:spcBef>
              <a:spcAft>
                <a:spcPts val="0"/>
              </a:spcAft>
              <a:buClr>
                <a:schemeClr val="accent1"/>
              </a:buClr>
              <a:buSzPts val="1836"/>
              <a:buFont typeface="Noto Sans Symbols"/>
              <a:buChar char="▶"/>
            </a:pPr>
            <a:r>
              <a:rPr lang="en-US">
                <a:latin typeface="Consolas"/>
                <a:ea typeface="Consolas"/>
                <a:cs typeface="Consolas"/>
                <a:sym typeface="Consolas"/>
              </a:rPr>
              <a:t>Add a Notes text field to each restaurant card to add user reviews/summaries</a:t>
            </a:r>
            <a:endParaRPr>
              <a:latin typeface="Consolas"/>
              <a:ea typeface="Consolas"/>
              <a:cs typeface="Consolas"/>
              <a:sym typeface="Consolas"/>
            </a:endParaRPr>
          </a:p>
          <a:p>
            <a:pPr marL="365760" lvl="0" indent="-256032" rtl="0">
              <a:lnSpc>
                <a:spcPct val="115000"/>
              </a:lnSpc>
              <a:spcBef>
                <a:spcPts val="0"/>
              </a:spcBef>
              <a:spcAft>
                <a:spcPts val="0"/>
              </a:spcAft>
              <a:buClr>
                <a:schemeClr val="accent1"/>
              </a:buClr>
              <a:buSzPts val="1836"/>
              <a:buFont typeface="Noto Sans Symbols"/>
              <a:buChar char="▶"/>
            </a:pPr>
            <a:r>
              <a:rPr lang="en-US">
                <a:latin typeface="Consolas"/>
                <a:ea typeface="Consolas"/>
                <a:cs typeface="Consolas"/>
                <a:sym typeface="Consolas"/>
              </a:rPr>
              <a:t>Archive card for a visited restaurant</a:t>
            </a:r>
            <a:endParaRPr>
              <a:latin typeface="Consolas"/>
              <a:ea typeface="Consolas"/>
              <a:cs typeface="Consolas"/>
              <a:sym typeface="Consolas"/>
            </a:endParaRPr>
          </a:p>
          <a:p>
            <a:pPr marL="0" marR="0" lvl="0" indent="0" algn="l" rtl="0">
              <a:spcBef>
                <a:spcPts val="400"/>
              </a:spcBef>
              <a:spcAft>
                <a:spcPts val="0"/>
              </a:spcAft>
              <a:buNone/>
            </a:pPr>
            <a:endParaRPr>
              <a:latin typeface="Consolas"/>
              <a:ea typeface="Consolas"/>
              <a:cs typeface="Consolas"/>
              <a:sym typeface="Consolas"/>
            </a:endParaRPr>
          </a:p>
        </p:txBody>
      </p:sp>
      <p:sp>
        <p:nvSpPr>
          <p:cNvPr id="193" name="Shape 193"/>
          <p:cNvSpPr txBox="1">
            <a:spLocks noGrp="1"/>
          </p:cNvSpPr>
          <p:nvPr>
            <p:ph type="title"/>
          </p:nvPr>
        </p:nvSpPr>
        <p:spPr>
          <a:xfrm>
            <a:off x="381000" y="0"/>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100"/>
              <a:buFont typeface="Rambla"/>
              <a:buNone/>
            </a:pPr>
            <a:r>
              <a:rPr lang="en-US" sz="4100" b="1" i="0" u="none" strike="noStrike" cap="none">
                <a:solidFill>
                  <a:schemeClr val="dk2"/>
                </a:solidFill>
                <a:latin typeface="Rambla"/>
                <a:ea typeface="Rambla"/>
                <a:cs typeface="Rambla"/>
                <a:sym typeface="Rambla"/>
              </a:rPr>
              <a:t>Future Features</a:t>
            </a:r>
            <a:endParaRPr sz="4100" b="1" i="0" u="none" strike="noStrike" cap="none">
              <a:solidFill>
                <a:schemeClr val="dk2"/>
              </a:solidFill>
              <a:latin typeface="Rambla"/>
              <a:ea typeface="Rambla"/>
              <a:cs typeface="Rambla"/>
              <a:sym typeface="Rambla"/>
            </a:endParaRPr>
          </a:p>
        </p:txBody>
      </p:sp>
    </p:spTree>
  </p:cSld>
  <p:clrMapOvr>
    <a:masterClrMapping/>
  </p:clrMapOvr>
</p:sld>
</file>

<file path=ppt/theme/theme1.xml><?xml version="1.0" encoding="utf-8"?>
<a:theme xmlns:a="http://schemas.openxmlformats.org/drawingml/2006/main" name="Concourse">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788</Words>
  <Application>Microsoft Office PowerPoint</Application>
  <PresentationFormat>On-screen Show (4:3)</PresentationFormat>
  <Paragraphs>122</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Noto Sans Symbols</vt:lpstr>
      <vt:lpstr>Verdana</vt:lpstr>
      <vt:lpstr>Consolas</vt:lpstr>
      <vt:lpstr>Rambla</vt:lpstr>
      <vt:lpstr>Lucida Sans Unicode</vt:lpstr>
      <vt:lpstr>Arial</vt:lpstr>
      <vt:lpstr>Concourse</vt:lpstr>
      <vt:lpstr>Project #1</vt:lpstr>
      <vt:lpstr>Project Inspiration</vt:lpstr>
      <vt:lpstr>Original Project Concept</vt:lpstr>
      <vt:lpstr>Modified Project Concept</vt:lpstr>
      <vt:lpstr>Design Process</vt:lpstr>
      <vt:lpstr>Technologies</vt:lpstr>
      <vt:lpstr>Data Flow</vt:lpstr>
      <vt:lpstr>DEMO</vt:lpstr>
      <vt:lpstr>Future 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Julia Lidstrom</dc:creator>
  <cp:lastModifiedBy>Julia Galasso</cp:lastModifiedBy>
  <cp:revision>4</cp:revision>
  <dcterms:modified xsi:type="dcterms:W3CDTF">2018-01-24T19:52:41Z</dcterms:modified>
</cp:coreProperties>
</file>