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9" r:id="rId2"/>
    <p:sldId id="296" r:id="rId3"/>
    <p:sldId id="292" r:id="rId4"/>
    <p:sldId id="260" r:id="rId5"/>
    <p:sldId id="290" r:id="rId6"/>
    <p:sldId id="262" r:id="rId7"/>
    <p:sldId id="293" r:id="rId8"/>
    <p:sldId id="294" r:id="rId9"/>
    <p:sldId id="295" r:id="rId10"/>
    <p:sldId id="299" r:id="rId11"/>
    <p:sldId id="266" r:id="rId12"/>
    <p:sldId id="267" r:id="rId13"/>
    <p:sldId id="265" r:id="rId14"/>
    <p:sldId id="268" r:id="rId15"/>
    <p:sldId id="297" r:id="rId16"/>
    <p:sldId id="298" r:id="rId17"/>
    <p:sldId id="300" r:id="rId18"/>
    <p:sldId id="270" r:id="rId19"/>
    <p:sldId id="276" r:id="rId20"/>
    <p:sldId id="272" r:id="rId21"/>
    <p:sldId id="273" r:id="rId22"/>
    <p:sldId id="274" r:id="rId23"/>
    <p:sldId id="301" r:id="rId24"/>
    <p:sldId id="277" r:id="rId25"/>
    <p:sldId id="278" r:id="rId26"/>
    <p:sldId id="280" r:id="rId27"/>
    <p:sldId id="283" r:id="rId28"/>
    <p:sldId id="288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55"/>
  </p:normalViewPr>
  <p:slideViewPr>
    <p:cSldViewPr>
      <p:cViewPr varScale="1">
        <p:scale>
          <a:sx n="57" d="100"/>
          <a:sy n="57" d="100"/>
        </p:scale>
        <p:origin x="1698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A622B-B70D-B54D-A534-A6BF5BE24A3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158D8-EA3D-0641-BD11-418254A5813C}">
      <dgm:prSet phldrT="[Text]" custT="1"/>
      <dgm:spPr/>
      <dgm:t>
        <a:bodyPr/>
        <a:lstStyle/>
        <a:p>
          <a:r>
            <a:rPr lang="en-US" sz="1000" dirty="0"/>
            <a:t>Information Quality</a:t>
          </a:r>
        </a:p>
      </dgm:t>
    </dgm:pt>
    <dgm:pt modelId="{07A2B00E-54EF-164A-A5DE-4DA57409E1C4}" type="parTrans" cxnId="{D8CF41F9-8765-1145-93FD-40C7DA820138}">
      <dgm:prSet/>
      <dgm:spPr/>
      <dgm:t>
        <a:bodyPr/>
        <a:lstStyle/>
        <a:p>
          <a:endParaRPr lang="en-US" sz="2000"/>
        </a:p>
      </dgm:t>
    </dgm:pt>
    <dgm:pt modelId="{A8BA0FE0-9931-764B-88DC-3AB605B89F3E}" type="sibTrans" cxnId="{D8CF41F9-8765-1145-93FD-40C7DA820138}">
      <dgm:prSet/>
      <dgm:spPr/>
      <dgm:t>
        <a:bodyPr/>
        <a:lstStyle/>
        <a:p>
          <a:endParaRPr lang="en-US" sz="2000"/>
        </a:p>
      </dgm:t>
    </dgm:pt>
    <dgm:pt modelId="{E562742D-29D9-2F4F-A030-C999BCE220CD}">
      <dgm:prSet phldrT="[Text]" custT="1"/>
      <dgm:spPr/>
      <dgm:t>
        <a:bodyPr/>
        <a:lstStyle/>
        <a:p>
          <a:r>
            <a:rPr lang="en-US" sz="1000" dirty="0"/>
            <a:t>Intrinsic</a:t>
          </a:r>
        </a:p>
      </dgm:t>
    </dgm:pt>
    <dgm:pt modelId="{35FE06AD-FFF3-3B40-B005-293E857CF468}" type="parTrans" cxnId="{4789783B-7BC7-AD4B-8EB1-583FBAD5AF45}">
      <dgm:prSet/>
      <dgm:spPr/>
      <dgm:t>
        <a:bodyPr/>
        <a:lstStyle/>
        <a:p>
          <a:endParaRPr lang="en-US" sz="2000"/>
        </a:p>
      </dgm:t>
    </dgm:pt>
    <dgm:pt modelId="{683B7779-F1C5-9148-8D6E-5DBC2693A34E}" type="sibTrans" cxnId="{4789783B-7BC7-AD4B-8EB1-583FBAD5AF45}">
      <dgm:prSet/>
      <dgm:spPr/>
      <dgm:t>
        <a:bodyPr/>
        <a:lstStyle/>
        <a:p>
          <a:endParaRPr lang="en-US" sz="2000"/>
        </a:p>
      </dgm:t>
    </dgm:pt>
    <dgm:pt modelId="{8C698EA8-0D15-D541-820E-278E66D5C1D9}">
      <dgm:prSet phldrT="[Text]" custT="1"/>
      <dgm:spPr/>
      <dgm:t>
        <a:bodyPr/>
        <a:lstStyle/>
        <a:p>
          <a:r>
            <a:rPr lang="en-US" sz="1000" dirty="0"/>
            <a:t>Contextual</a:t>
          </a:r>
        </a:p>
      </dgm:t>
    </dgm:pt>
    <dgm:pt modelId="{FC3B1D29-EC18-CA4D-88E6-B78AC4694BED}" type="parTrans" cxnId="{DAF29D7F-4356-1447-B6CE-42CDE2AE6B31}">
      <dgm:prSet/>
      <dgm:spPr/>
      <dgm:t>
        <a:bodyPr/>
        <a:lstStyle/>
        <a:p>
          <a:endParaRPr lang="en-US" sz="2000"/>
        </a:p>
      </dgm:t>
    </dgm:pt>
    <dgm:pt modelId="{36C33479-1861-5242-8F19-A5E0B160179A}" type="sibTrans" cxnId="{DAF29D7F-4356-1447-B6CE-42CDE2AE6B31}">
      <dgm:prSet/>
      <dgm:spPr/>
      <dgm:t>
        <a:bodyPr/>
        <a:lstStyle/>
        <a:p>
          <a:endParaRPr lang="en-US" sz="2000"/>
        </a:p>
      </dgm:t>
    </dgm:pt>
    <dgm:pt modelId="{8266BAEB-F881-2546-83B6-7C606917F61B}">
      <dgm:prSet phldrT="[Text]" custT="1"/>
      <dgm:spPr/>
      <dgm:t>
        <a:bodyPr/>
        <a:lstStyle/>
        <a:p>
          <a:r>
            <a:rPr lang="en-US" sz="1000" dirty="0"/>
            <a:t>Believable</a:t>
          </a:r>
        </a:p>
      </dgm:t>
    </dgm:pt>
    <dgm:pt modelId="{0B210688-6B04-8343-9E73-C4E634F6A3E6}" type="parTrans" cxnId="{69E805BE-5CFF-F042-9C15-C41797A1F4C0}">
      <dgm:prSet/>
      <dgm:spPr/>
      <dgm:t>
        <a:bodyPr/>
        <a:lstStyle/>
        <a:p>
          <a:endParaRPr lang="en-US" sz="2000"/>
        </a:p>
      </dgm:t>
    </dgm:pt>
    <dgm:pt modelId="{33DEDD55-0203-6949-AF3C-E16AFEE677C4}" type="sibTrans" cxnId="{69E805BE-5CFF-F042-9C15-C41797A1F4C0}">
      <dgm:prSet/>
      <dgm:spPr/>
      <dgm:t>
        <a:bodyPr/>
        <a:lstStyle/>
        <a:p>
          <a:endParaRPr lang="en-US" sz="2000"/>
        </a:p>
      </dgm:t>
    </dgm:pt>
    <dgm:pt modelId="{EEC55706-756B-0346-AC82-EA3D4CAF0D40}">
      <dgm:prSet phldrT="[Text]" custT="1"/>
      <dgm:spPr/>
      <dgm:t>
        <a:bodyPr/>
        <a:lstStyle/>
        <a:p>
          <a:r>
            <a:rPr lang="en-US" sz="1000" dirty="0"/>
            <a:t>Objective</a:t>
          </a:r>
        </a:p>
      </dgm:t>
    </dgm:pt>
    <dgm:pt modelId="{34434AB3-3E5E-0742-96F1-47B77ECBE40D}" type="parTrans" cxnId="{A7F5B80D-1D52-ED4B-96D5-099499AB7FCA}">
      <dgm:prSet/>
      <dgm:spPr/>
      <dgm:t>
        <a:bodyPr/>
        <a:lstStyle/>
        <a:p>
          <a:endParaRPr lang="en-US" sz="2000"/>
        </a:p>
      </dgm:t>
    </dgm:pt>
    <dgm:pt modelId="{DCDB9987-B18A-544C-BD22-7F069D1FFF54}" type="sibTrans" cxnId="{A7F5B80D-1D52-ED4B-96D5-099499AB7FCA}">
      <dgm:prSet/>
      <dgm:spPr/>
      <dgm:t>
        <a:bodyPr/>
        <a:lstStyle/>
        <a:p>
          <a:endParaRPr lang="en-US" sz="2000"/>
        </a:p>
      </dgm:t>
    </dgm:pt>
    <dgm:pt modelId="{3BB19EDB-683D-8841-B00C-2EA9F7AE761C}">
      <dgm:prSet phldrT="[Text]" custT="1"/>
      <dgm:spPr/>
      <dgm:t>
        <a:bodyPr/>
        <a:lstStyle/>
        <a:p>
          <a:r>
            <a:rPr lang="en-US" sz="1000" dirty="0"/>
            <a:t>Accurate</a:t>
          </a:r>
        </a:p>
      </dgm:t>
    </dgm:pt>
    <dgm:pt modelId="{B4CFDD94-59F5-1D40-A5FC-B94A364EE963}" type="parTrans" cxnId="{BD427832-7F04-7C46-AEE6-9030D906499E}">
      <dgm:prSet/>
      <dgm:spPr/>
      <dgm:t>
        <a:bodyPr/>
        <a:lstStyle/>
        <a:p>
          <a:endParaRPr lang="en-US" sz="2000"/>
        </a:p>
      </dgm:t>
    </dgm:pt>
    <dgm:pt modelId="{763A6621-F77B-3943-8E57-F73CAB54E4FB}" type="sibTrans" cxnId="{BD427832-7F04-7C46-AEE6-9030D906499E}">
      <dgm:prSet/>
      <dgm:spPr/>
      <dgm:t>
        <a:bodyPr/>
        <a:lstStyle/>
        <a:p>
          <a:endParaRPr lang="en-US" sz="2000"/>
        </a:p>
      </dgm:t>
    </dgm:pt>
    <dgm:pt modelId="{5303D877-F5F5-CE4D-9F3A-AB5AA5AE27D1}">
      <dgm:prSet phldrT="[Text]" custT="1"/>
      <dgm:spPr/>
      <dgm:t>
        <a:bodyPr/>
        <a:lstStyle/>
        <a:p>
          <a:r>
            <a:rPr lang="en-US" sz="1000" dirty="0"/>
            <a:t>Relevant</a:t>
          </a:r>
        </a:p>
      </dgm:t>
    </dgm:pt>
    <dgm:pt modelId="{145CEA7C-2B25-6241-8BBD-3964CD7F627E}" type="parTrans" cxnId="{7777AB3B-5A89-4340-99CF-70482B5671A2}">
      <dgm:prSet/>
      <dgm:spPr/>
      <dgm:t>
        <a:bodyPr/>
        <a:lstStyle/>
        <a:p>
          <a:endParaRPr lang="en-US" sz="2000"/>
        </a:p>
      </dgm:t>
    </dgm:pt>
    <dgm:pt modelId="{7FDAABD9-8714-D942-BBCD-3BA1639B80F4}" type="sibTrans" cxnId="{7777AB3B-5A89-4340-99CF-70482B5671A2}">
      <dgm:prSet/>
      <dgm:spPr/>
      <dgm:t>
        <a:bodyPr/>
        <a:lstStyle/>
        <a:p>
          <a:endParaRPr lang="en-US" sz="2000"/>
        </a:p>
      </dgm:t>
    </dgm:pt>
    <dgm:pt modelId="{F5C9A7C1-7693-6240-8B35-847776513592}">
      <dgm:prSet phldrT="[Text]" custT="1"/>
      <dgm:spPr/>
      <dgm:t>
        <a:bodyPr/>
        <a:lstStyle/>
        <a:p>
          <a:r>
            <a:rPr lang="en-US" sz="1000" dirty="0"/>
            <a:t>Timely</a:t>
          </a:r>
        </a:p>
      </dgm:t>
    </dgm:pt>
    <dgm:pt modelId="{B2106E31-65FC-4F47-A866-527B440C68E6}" type="parTrans" cxnId="{9DFE1F24-88A0-DA47-A311-C0CD2DE243FE}">
      <dgm:prSet/>
      <dgm:spPr/>
      <dgm:t>
        <a:bodyPr/>
        <a:lstStyle/>
        <a:p>
          <a:endParaRPr lang="en-US" sz="2000"/>
        </a:p>
      </dgm:t>
    </dgm:pt>
    <dgm:pt modelId="{676FB95E-37C0-B74A-90B1-0EB8172B2DED}" type="sibTrans" cxnId="{9DFE1F24-88A0-DA47-A311-C0CD2DE243FE}">
      <dgm:prSet/>
      <dgm:spPr/>
      <dgm:t>
        <a:bodyPr/>
        <a:lstStyle/>
        <a:p>
          <a:endParaRPr lang="en-US" sz="2000"/>
        </a:p>
      </dgm:t>
    </dgm:pt>
    <dgm:pt modelId="{6B3A1D3C-57C1-3F48-ACC6-BA9048699781}">
      <dgm:prSet phldrT="[Text]" custT="1"/>
      <dgm:spPr/>
      <dgm:t>
        <a:bodyPr/>
        <a:lstStyle/>
        <a:p>
          <a:r>
            <a:rPr lang="en-US" sz="1000" dirty="0"/>
            <a:t>Complete</a:t>
          </a:r>
        </a:p>
      </dgm:t>
    </dgm:pt>
    <dgm:pt modelId="{E19793BC-5132-E641-8ED3-96B3EF1DAC0C}" type="parTrans" cxnId="{945CE651-F529-3B43-B060-E865B3973AA9}">
      <dgm:prSet/>
      <dgm:spPr/>
      <dgm:t>
        <a:bodyPr/>
        <a:lstStyle/>
        <a:p>
          <a:endParaRPr lang="en-US" sz="2000"/>
        </a:p>
      </dgm:t>
    </dgm:pt>
    <dgm:pt modelId="{63EC0013-3EA8-5545-89B6-D892ACB9A49F}" type="sibTrans" cxnId="{945CE651-F529-3B43-B060-E865B3973AA9}">
      <dgm:prSet/>
      <dgm:spPr/>
      <dgm:t>
        <a:bodyPr/>
        <a:lstStyle/>
        <a:p>
          <a:endParaRPr lang="en-US" sz="2000"/>
        </a:p>
      </dgm:t>
    </dgm:pt>
    <dgm:pt modelId="{7EB85F54-CF7B-B84A-8BFD-27FA8F53F71F}">
      <dgm:prSet phldrT="[Text]" custT="1"/>
      <dgm:spPr/>
      <dgm:t>
        <a:bodyPr/>
        <a:lstStyle/>
        <a:p>
          <a:r>
            <a:rPr lang="en-US" sz="1000" dirty="0"/>
            <a:t>Current</a:t>
          </a:r>
        </a:p>
      </dgm:t>
    </dgm:pt>
    <dgm:pt modelId="{9FA76F28-142B-A74B-B566-BE0CE6A7FBFC}" type="parTrans" cxnId="{367BBE18-B82E-1C45-925F-071C0B6FF7A7}">
      <dgm:prSet/>
      <dgm:spPr/>
      <dgm:t>
        <a:bodyPr/>
        <a:lstStyle/>
        <a:p>
          <a:endParaRPr lang="en-US" sz="2000"/>
        </a:p>
      </dgm:t>
    </dgm:pt>
    <dgm:pt modelId="{DDA36173-85D7-8B4A-A502-D4BDB99C12B5}" type="sibTrans" cxnId="{367BBE18-B82E-1C45-925F-071C0B6FF7A7}">
      <dgm:prSet/>
      <dgm:spPr/>
      <dgm:t>
        <a:bodyPr/>
        <a:lstStyle/>
        <a:p>
          <a:endParaRPr lang="en-US" sz="2000"/>
        </a:p>
      </dgm:t>
    </dgm:pt>
    <dgm:pt modelId="{1A2A3636-D774-2447-BA4A-700F298ED9F1}">
      <dgm:prSet phldrT="[Text]" custT="1"/>
      <dgm:spPr/>
      <dgm:t>
        <a:bodyPr/>
        <a:lstStyle/>
        <a:p>
          <a:r>
            <a:rPr lang="en-US" sz="1000" dirty="0"/>
            <a:t>Consistent</a:t>
          </a:r>
        </a:p>
      </dgm:t>
    </dgm:pt>
    <dgm:pt modelId="{533526DA-A782-A54F-9F68-E196B8AC83BC}" type="parTrans" cxnId="{2B5156C5-A6BE-8943-B4A0-41252743F2E4}">
      <dgm:prSet/>
      <dgm:spPr/>
      <dgm:t>
        <a:bodyPr/>
        <a:lstStyle/>
        <a:p>
          <a:endParaRPr lang="en-US" sz="2000"/>
        </a:p>
      </dgm:t>
    </dgm:pt>
    <dgm:pt modelId="{C84A5F08-608F-2546-B50B-CADE3847C052}" type="sibTrans" cxnId="{2B5156C5-A6BE-8943-B4A0-41252743F2E4}">
      <dgm:prSet/>
      <dgm:spPr/>
      <dgm:t>
        <a:bodyPr/>
        <a:lstStyle/>
        <a:p>
          <a:endParaRPr lang="en-US" sz="2000"/>
        </a:p>
      </dgm:t>
    </dgm:pt>
    <dgm:pt modelId="{13A92ACA-7420-4059-AD92-41E2385ED00F}">
      <dgm:prSet phldrT="[Text]" custT="1"/>
      <dgm:spPr/>
      <dgm:t>
        <a:bodyPr/>
        <a:lstStyle/>
        <a:p>
          <a:r>
            <a:rPr lang="en-US" sz="1000" dirty="0"/>
            <a:t>Understandable</a:t>
          </a:r>
        </a:p>
      </dgm:t>
    </dgm:pt>
    <dgm:pt modelId="{99BDD0FD-B6CD-4A66-9C3C-E3C903EDB8A8}" type="parTrans" cxnId="{7027EF87-13FC-4FA1-BD91-177E99E8BCA3}">
      <dgm:prSet/>
      <dgm:spPr/>
      <dgm:t>
        <a:bodyPr/>
        <a:lstStyle/>
        <a:p>
          <a:endParaRPr lang="en-US" sz="2000"/>
        </a:p>
      </dgm:t>
    </dgm:pt>
    <dgm:pt modelId="{D4199C10-CE2E-4EA8-8EB1-965BF4BB81B3}" type="sibTrans" cxnId="{7027EF87-13FC-4FA1-BD91-177E99E8BCA3}">
      <dgm:prSet/>
      <dgm:spPr/>
      <dgm:t>
        <a:bodyPr/>
        <a:lstStyle/>
        <a:p>
          <a:endParaRPr lang="en-US" sz="2000"/>
        </a:p>
      </dgm:t>
    </dgm:pt>
    <dgm:pt modelId="{8BAEA3B4-C20B-5B48-9664-9D8C34E0C4C9}" type="pres">
      <dgm:prSet presAssocID="{5E1A622B-B70D-B54D-A534-A6BF5BE24A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9DAFC4-0039-0841-9A7B-67AD9FF79B59}" type="pres">
      <dgm:prSet presAssocID="{A6D158D8-EA3D-0641-BD11-418254A5813C}" presName="hierRoot1" presStyleCnt="0">
        <dgm:presLayoutVars>
          <dgm:hierBranch val="init"/>
        </dgm:presLayoutVars>
      </dgm:prSet>
      <dgm:spPr/>
    </dgm:pt>
    <dgm:pt modelId="{0D6BC1C9-E92D-834D-AE1E-1A12C96F5677}" type="pres">
      <dgm:prSet presAssocID="{A6D158D8-EA3D-0641-BD11-418254A5813C}" presName="rootComposite1" presStyleCnt="0"/>
      <dgm:spPr/>
    </dgm:pt>
    <dgm:pt modelId="{5E03A826-6994-0649-BED1-E59EE5773B6B}" type="pres">
      <dgm:prSet presAssocID="{A6D158D8-EA3D-0641-BD11-418254A5813C}" presName="rootText1" presStyleLbl="node0" presStyleIdx="0" presStyleCnt="1">
        <dgm:presLayoutVars>
          <dgm:chPref val="3"/>
        </dgm:presLayoutVars>
      </dgm:prSet>
      <dgm:spPr/>
    </dgm:pt>
    <dgm:pt modelId="{4FFDDD69-462F-7049-820C-3238486922DE}" type="pres">
      <dgm:prSet presAssocID="{A6D158D8-EA3D-0641-BD11-418254A5813C}" presName="rootConnector1" presStyleLbl="node1" presStyleIdx="0" presStyleCnt="0"/>
      <dgm:spPr/>
    </dgm:pt>
    <dgm:pt modelId="{A4929F62-A30F-384D-B2ED-C71D88E1E410}" type="pres">
      <dgm:prSet presAssocID="{A6D158D8-EA3D-0641-BD11-418254A5813C}" presName="hierChild2" presStyleCnt="0"/>
      <dgm:spPr/>
    </dgm:pt>
    <dgm:pt modelId="{1BD39F1F-B836-A042-A88C-4F49173AB7D7}" type="pres">
      <dgm:prSet presAssocID="{35FE06AD-FFF3-3B40-B005-293E857CF468}" presName="Name37" presStyleLbl="parChTrans1D2" presStyleIdx="0" presStyleCnt="2"/>
      <dgm:spPr/>
    </dgm:pt>
    <dgm:pt modelId="{EA6BCA6C-89EF-3E49-B928-533B735D4151}" type="pres">
      <dgm:prSet presAssocID="{E562742D-29D9-2F4F-A030-C999BCE220CD}" presName="hierRoot2" presStyleCnt="0">
        <dgm:presLayoutVars>
          <dgm:hierBranch val="init"/>
        </dgm:presLayoutVars>
      </dgm:prSet>
      <dgm:spPr/>
    </dgm:pt>
    <dgm:pt modelId="{ADB590E7-CD12-C547-9599-540378600B89}" type="pres">
      <dgm:prSet presAssocID="{E562742D-29D9-2F4F-A030-C999BCE220CD}" presName="rootComposite" presStyleCnt="0"/>
      <dgm:spPr/>
    </dgm:pt>
    <dgm:pt modelId="{FA663C41-1CF8-7C48-A94D-4A4DC3062B5D}" type="pres">
      <dgm:prSet presAssocID="{E562742D-29D9-2F4F-A030-C999BCE220CD}" presName="rootText" presStyleLbl="node2" presStyleIdx="0" presStyleCnt="2" custScaleX="111754">
        <dgm:presLayoutVars>
          <dgm:chPref val="3"/>
        </dgm:presLayoutVars>
      </dgm:prSet>
      <dgm:spPr/>
    </dgm:pt>
    <dgm:pt modelId="{FF90913E-8B95-4B45-8CF0-B5DC411337CB}" type="pres">
      <dgm:prSet presAssocID="{E562742D-29D9-2F4F-A030-C999BCE220CD}" presName="rootConnector" presStyleLbl="node2" presStyleIdx="0" presStyleCnt="2"/>
      <dgm:spPr/>
    </dgm:pt>
    <dgm:pt modelId="{3EAC6E76-27DF-5740-907D-52FD7EEF4526}" type="pres">
      <dgm:prSet presAssocID="{E562742D-29D9-2F4F-A030-C999BCE220CD}" presName="hierChild4" presStyleCnt="0"/>
      <dgm:spPr/>
    </dgm:pt>
    <dgm:pt modelId="{31DF68F6-80EA-404C-B9BC-27F43E771DE8}" type="pres">
      <dgm:prSet presAssocID="{B4CFDD94-59F5-1D40-A5FC-B94A364EE963}" presName="Name37" presStyleLbl="parChTrans1D3" presStyleIdx="0" presStyleCnt="9"/>
      <dgm:spPr/>
    </dgm:pt>
    <dgm:pt modelId="{AD7A860C-373A-C84B-9270-D298238B4C71}" type="pres">
      <dgm:prSet presAssocID="{3BB19EDB-683D-8841-B00C-2EA9F7AE761C}" presName="hierRoot2" presStyleCnt="0">
        <dgm:presLayoutVars>
          <dgm:hierBranch val="init"/>
        </dgm:presLayoutVars>
      </dgm:prSet>
      <dgm:spPr/>
    </dgm:pt>
    <dgm:pt modelId="{538C032E-A334-2E49-9153-9F21B1F92D3E}" type="pres">
      <dgm:prSet presAssocID="{3BB19EDB-683D-8841-B00C-2EA9F7AE761C}" presName="rootComposite" presStyleCnt="0"/>
      <dgm:spPr/>
    </dgm:pt>
    <dgm:pt modelId="{D6A22207-8358-2349-8CDB-34591C6A28C8}" type="pres">
      <dgm:prSet presAssocID="{3BB19EDB-683D-8841-B00C-2EA9F7AE761C}" presName="rootText" presStyleLbl="node3" presStyleIdx="0" presStyleCnt="9" custScaleX="109688">
        <dgm:presLayoutVars>
          <dgm:chPref val="3"/>
        </dgm:presLayoutVars>
      </dgm:prSet>
      <dgm:spPr/>
    </dgm:pt>
    <dgm:pt modelId="{3A593143-2CF3-0148-904B-AF2A6A7B2FA6}" type="pres">
      <dgm:prSet presAssocID="{3BB19EDB-683D-8841-B00C-2EA9F7AE761C}" presName="rootConnector" presStyleLbl="node3" presStyleIdx="0" presStyleCnt="9"/>
      <dgm:spPr/>
    </dgm:pt>
    <dgm:pt modelId="{952B9333-1DB0-6F46-A9E7-4E332067CF64}" type="pres">
      <dgm:prSet presAssocID="{3BB19EDB-683D-8841-B00C-2EA9F7AE761C}" presName="hierChild4" presStyleCnt="0"/>
      <dgm:spPr/>
    </dgm:pt>
    <dgm:pt modelId="{4887E0AE-A24A-2F48-B806-60FA8BE908B8}" type="pres">
      <dgm:prSet presAssocID="{3BB19EDB-683D-8841-B00C-2EA9F7AE761C}" presName="hierChild5" presStyleCnt="0"/>
      <dgm:spPr/>
    </dgm:pt>
    <dgm:pt modelId="{73697FD3-6261-4148-8848-C7877DFFBA79}" type="pres">
      <dgm:prSet presAssocID="{0B210688-6B04-8343-9E73-C4E634F6A3E6}" presName="Name37" presStyleLbl="parChTrans1D3" presStyleIdx="1" presStyleCnt="9"/>
      <dgm:spPr/>
    </dgm:pt>
    <dgm:pt modelId="{D497AF04-0CCE-3949-BE8B-46BE9191E32C}" type="pres">
      <dgm:prSet presAssocID="{8266BAEB-F881-2546-83B6-7C606917F61B}" presName="hierRoot2" presStyleCnt="0">
        <dgm:presLayoutVars>
          <dgm:hierBranch val="init"/>
        </dgm:presLayoutVars>
      </dgm:prSet>
      <dgm:spPr/>
    </dgm:pt>
    <dgm:pt modelId="{3C004209-5147-034C-BF87-FEECC3364AB2}" type="pres">
      <dgm:prSet presAssocID="{8266BAEB-F881-2546-83B6-7C606917F61B}" presName="rootComposite" presStyleCnt="0"/>
      <dgm:spPr/>
    </dgm:pt>
    <dgm:pt modelId="{8DA4091F-A489-D643-BE45-F39B061D58C7}" type="pres">
      <dgm:prSet presAssocID="{8266BAEB-F881-2546-83B6-7C606917F61B}" presName="rootText" presStyleLbl="node3" presStyleIdx="1" presStyleCnt="9" custScaleX="109688">
        <dgm:presLayoutVars>
          <dgm:chPref val="3"/>
        </dgm:presLayoutVars>
      </dgm:prSet>
      <dgm:spPr/>
    </dgm:pt>
    <dgm:pt modelId="{246AE2DD-9011-E744-B769-7E0B708D92A3}" type="pres">
      <dgm:prSet presAssocID="{8266BAEB-F881-2546-83B6-7C606917F61B}" presName="rootConnector" presStyleLbl="node3" presStyleIdx="1" presStyleCnt="9"/>
      <dgm:spPr/>
    </dgm:pt>
    <dgm:pt modelId="{A6638E59-55C6-D24C-8D09-2A1C2F89C51F}" type="pres">
      <dgm:prSet presAssocID="{8266BAEB-F881-2546-83B6-7C606917F61B}" presName="hierChild4" presStyleCnt="0"/>
      <dgm:spPr/>
    </dgm:pt>
    <dgm:pt modelId="{88C5C0B2-39ED-B844-AF0F-6D1F4C012B67}" type="pres">
      <dgm:prSet presAssocID="{8266BAEB-F881-2546-83B6-7C606917F61B}" presName="hierChild5" presStyleCnt="0"/>
      <dgm:spPr/>
    </dgm:pt>
    <dgm:pt modelId="{5A37E4FC-2826-DF40-9A6A-12D04433822F}" type="pres">
      <dgm:prSet presAssocID="{34434AB3-3E5E-0742-96F1-47B77ECBE40D}" presName="Name37" presStyleLbl="parChTrans1D3" presStyleIdx="2" presStyleCnt="9"/>
      <dgm:spPr/>
    </dgm:pt>
    <dgm:pt modelId="{ED3504D7-05AA-2D4E-BEB4-CF927E6E40C3}" type="pres">
      <dgm:prSet presAssocID="{EEC55706-756B-0346-AC82-EA3D4CAF0D40}" presName="hierRoot2" presStyleCnt="0">
        <dgm:presLayoutVars>
          <dgm:hierBranch val="init"/>
        </dgm:presLayoutVars>
      </dgm:prSet>
      <dgm:spPr/>
    </dgm:pt>
    <dgm:pt modelId="{4C2A53C7-9673-2440-9FE6-B5A81CA8BE86}" type="pres">
      <dgm:prSet presAssocID="{EEC55706-756B-0346-AC82-EA3D4CAF0D40}" presName="rootComposite" presStyleCnt="0"/>
      <dgm:spPr/>
    </dgm:pt>
    <dgm:pt modelId="{72888AFB-1D5F-814A-8619-C33D84E072C6}" type="pres">
      <dgm:prSet presAssocID="{EEC55706-756B-0346-AC82-EA3D4CAF0D40}" presName="rootText" presStyleLbl="node3" presStyleIdx="2" presStyleCnt="9" custScaleX="110561">
        <dgm:presLayoutVars>
          <dgm:chPref val="3"/>
        </dgm:presLayoutVars>
      </dgm:prSet>
      <dgm:spPr/>
    </dgm:pt>
    <dgm:pt modelId="{4CADA701-0266-1C48-A257-FCA06BD51878}" type="pres">
      <dgm:prSet presAssocID="{EEC55706-756B-0346-AC82-EA3D4CAF0D40}" presName="rootConnector" presStyleLbl="node3" presStyleIdx="2" presStyleCnt="9"/>
      <dgm:spPr/>
    </dgm:pt>
    <dgm:pt modelId="{4575EB79-3E01-2843-9908-CFF8B68B9C79}" type="pres">
      <dgm:prSet presAssocID="{EEC55706-756B-0346-AC82-EA3D4CAF0D40}" presName="hierChild4" presStyleCnt="0"/>
      <dgm:spPr/>
    </dgm:pt>
    <dgm:pt modelId="{1B50BED6-930B-0640-8449-0A00D05917BA}" type="pres">
      <dgm:prSet presAssocID="{EEC55706-756B-0346-AC82-EA3D4CAF0D40}" presName="hierChild5" presStyleCnt="0"/>
      <dgm:spPr/>
    </dgm:pt>
    <dgm:pt modelId="{6EA7DFA1-6197-444E-8936-97C645B61B5B}" type="pres">
      <dgm:prSet presAssocID="{533526DA-A782-A54F-9F68-E196B8AC83BC}" presName="Name37" presStyleLbl="parChTrans1D3" presStyleIdx="3" presStyleCnt="9"/>
      <dgm:spPr/>
    </dgm:pt>
    <dgm:pt modelId="{1ED4F8F8-AFE8-6E40-8DB2-45DC385F9D5A}" type="pres">
      <dgm:prSet presAssocID="{1A2A3636-D774-2447-BA4A-700F298ED9F1}" presName="hierRoot2" presStyleCnt="0">
        <dgm:presLayoutVars>
          <dgm:hierBranch val="init"/>
        </dgm:presLayoutVars>
      </dgm:prSet>
      <dgm:spPr/>
    </dgm:pt>
    <dgm:pt modelId="{DFFE0730-50EB-A94E-8C66-F45389CBA4A4}" type="pres">
      <dgm:prSet presAssocID="{1A2A3636-D774-2447-BA4A-700F298ED9F1}" presName="rootComposite" presStyleCnt="0"/>
      <dgm:spPr/>
    </dgm:pt>
    <dgm:pt modelId="{1A8DFE4C-DB64-A54B-A44A-6D83EC07A26B}" type="pres">
      <dgm:prSet presAssocID="{1A2A3636-D774-2447-BA4A-700F298ED9F1}" presName="rootText" presStyleLbl="node3" presStyleIdx="3" presStyleCnt="9" custScaleX="110561">
        <dgm:presLayoutVars>
          <dgm:chPref val="3"/>
        </dgm:presLayoutVars>
      </dgm:prSet>
      <dgm:spPr/>
    </dgm:pt>
    <dgm:pt modelId="{EDBED65E-25D3-E249-9F37-4C5AC04E6BBC}" type="pres">
      <dgm:prSet presAssocID="{1A2A3636-D774-2447-BA4A-700F298ED9F1}" presName="rootConnector" presStyleLbl="node3" presStyleIdx="3" presStyleCnt="9"/>
      <dgm:spPr/>
    </dgm:pt>
    <dgm:pt modelId="{6E92FB53-A32C-F44D-8347-84723A18702A}" type="pres">
      <dgm:prSet presAssocID="{1A2A3636-D774-2447-BA4A-700F298ED9F1}" presName="hierChild4" presStyleCnt="0"/>
      <dgm:spPr/>
    </dgm:pt>
    <dgm:pt modelId="{A62BB122-1DDC-DE47-A403-760D62E1E866}" type="pres">
      <dgm:prSet presAssocID="{1A2A3636-D774-2447-BA4A-700F298ED9F1}" presName="hierChild5" presStyleCnt="0"/>
      <dgm:spPr/>
    </dgm:pt>
    <dgm:pt modelId="{B8697244-7CE5-4EC8-8B15-3F5DB09D96A2}" type="pres">
      <dgm:prSet presAssocID="{99BDD0FD-B6CD-4A66-9C3C-E3C903EDB8A8}" presName="Name37" presStyleLbl="parChTrans1D3" presStyleIdx="4" presStyleCnt="9"/>
      <dgm:spPr/>
    </dgm:pt>
    <dgm:pt modelId="{EF9E1D23-0231-4105-9979-529C106DD23A}" type="pres">
      <dgm:prSet presAssocID="{13A92ACA-7420-4059-AD92-41E2385ED00F}" presName="hierRoot2" presStyleCnt="0">
        <dgm:presLayoutVars>
          <dgm:hierBranch val="init"/>
        </dgm:presLayoutVars>
      </dgm:prSet>
      <dgm:spPr/>
    </dgm:pt>
    <dgm:pt modelId="{329F2B1C-F8F0-4F28-9B4C-B771EB18AEF7}" type="pres">
      <dgm:prSet presAssocID="{13A92ACA-7420-4059-AD92-41E2385ED00F}" presName="rootComposite" presStyleCnt="0"/>
      <dgm:spPr/>
    </dgm:pt>
    <dgm:pt modelId="{E2878893-AF75-480A-8F80-7E542D1F372F}" type="pres">
      <dgm:prSet presAssocID="{13A92ACA-7420-4059-AD92-41E2385ED00F}" presName="rootText" presStyleLbl="node3" presStyleIdx="4" presStyleCnt="9" custScaleX="109013">
        <dgm:presLayoutVars>
          <dgm:chPref val="3"/>
        </dgm:presLayoutVars>
      </dgm:prSet>
      <dgm:spPr/>
    </dgm:pt>
    <dgm:pt modelId="{C887743B-E982-497C-8624-186F4ECE6546}" type="pres">
      <dgm:prSet presAssocID="{13A92ACA-7420-4059-AD92-41E2385ED00F}" presName="rootConnector" presStyleLbl="node3" presStyleIdx="4" presStyleCnt="9"/>
      <dgm:spPr/>
    </dgm:pt>
    <dgm:pt modelId="{0C91DDCD-76F7-4922-8176-18E0FA3CF690}" type="pres">
      <dgm:prSet presAssocID="{13A92ACA-7420-4059-AD92-41E2385ED00F}" presName="hierChild4" presStyleCnt="0"/>
      <dgm:spPr/>
    </dgm:pt>
    <dgm:pt modelId="{481B8716-1F99-4DBB-A59A-FC052E4F2B7B}" type="pres">
      <dgm:prSet presAssocID="{13A92ACA-7420-4059-AD92-41E2385ED00F}" presName="hierChild5" presStyleCnt="0"/>
      <dgm:spPr/>
    </dgm:pt>
    <dgm:pt modelId="{BD29F8CA-54CA-714E-8396-E28A4A09EB3D}" type="pres">
      <dgm:prSet presAssocID="{E562742D-29D9-2F4F-A030-C999BCE220CD}" presName="hierChild5" presStyleCnt="0"/>
      <dgm:spPr/>
    </dgm:pt>
    <dgm:pt modelId="{C7DDEEFF-F4DC-0C48-AB5A-06209D75CC55}" type="pres">
      <dgm:prSet presAssocID="{FC3B1D29-EC18-CA4D-88E6-B78AC4694BED}" presName="Name37" presStyleLbl="parChTrans1D2" presStyleIdx="1" presStyleCnt="2"/>
      <dgm:spPr/>
    </dgm:pt>
    <dgm:pt modelId="{077FF7D2-CC29-8641-A9CF-BAEEE3A832FA}" type="pres">
      <dgm:prSet presAssocID="{8C698EA8-0D15-D541-820E-278E66D5C1D9}" presName="hierRoot2" presStyleCnt="0">
        <dgm:presLayoutVars>
          <dgm:hierBranch val="init"/>
        </dgm:presLayoutVars>
      </dgm:prSet>
      <dgm:spPr/>
    </dgm:pt>
    <dgm:pt modelId="{F0A6A569-0C72-114A-B806-4B2608842F31}" type="pres">
      <dgm:prSet presAssocID="{8C698EA8-0D15-D541-820E-278E66D5C1D9}" presName="rootComposite" presStyleCnt="0"/>
      <dgm:spPr/>
    </dgm:pt>
    <dgm:pt modelId="{75AD0B46-88EE-6A44-B1E3-522286CA9468}" type="pres">
      <dgm:prSet presAssocID="{8C698EA8-0D15-D541-820E-278E66D5C1D9}" presName="rootText" presStyleLbl="node2" presStyleIdx="1" presStyleCnt="2">
        <dgm:presLayoutVars>
          <dgm:chPref val="3"/>
        </dgm:presLayoutVars>
      </dgm:prSet>
      <dgm:spPr/>
    </dgm:pt>
    <dgm:pt modelId="{8F282AD4-8BA7-B04D-B1AE-15D528FEAFED}" type="pres">
      <dgm:prSet presAssocID="{8C698EA8-0D15-D541-820E-278E66D5C1D9}" presName="rootConnector" presStyleLbl="node2" presStyleIdx="1" presStyleCnt="2"/>
      <dgm:spPr/>
    </dgm:pt>
    <dgm:pt modelId="{BDBD557A-2168-4C45-B5EB-C967BD0951CF}" type="pres">
      <dgm:prSet presAssocID="{8C698EA8-0D15-D541-820E-278E66D5C1D9}" presName="hierChild4" presStyleCnt="0"/>
      <dgm:spPr/>
    </dgm:pt>
    <dgm:pt modelId="{7812DC48-D840-9949-8FDE-2BCEE1AFC3D3}" type="pres">
      <dgm:prSet presAssocID="{145CEA7C-2B25-6241-8BBD-3964CD7F627E}" presName="Name37" presStyleLbl="parChTrans1D3" presStyleIdx="5" presStyleCnt="9"/>
      <dgm:spPr/>
    </dgm:pt>
    <dgm:pt modelId="{1DC5279B-CDB7-6245-A02B-FCA1CE2EAB86}" type="pres">
      <dgm:prSet presAssocID="{5303D877-F5F5-CE4D-9F3A-AB5AA5AE27D1}" presName="hierRoot2" presStyleCnt="0">
        <dgm:presLayoutVars>
          <dgm:hierBranch val="init"/>
        </dgm:presLayoutVars>
      </dgm:prSet>
      <dgm:spPr/>
    </dgm:pt>
    <dgm:pt modelId="{242FD268-BCCB-2A43-B8CC-7CDBFD6A8475}" type="pres">
      <dgm:prSet presAssocID="{5303D877-F5F5-CE4D-9F3A-AB5AA5AE27D1}" presName="rootComposite" presStyleCnt="0"/>
      <dgm:spPr/>
    </dgm:pt>
    <dgm:pt modelId="{8ECFB438-F759-5E42-9811-41E3DB59F793}" type="pres">
      <dgm:prSet presAssocID="{5303D877-F5F5-CE4D-9F3A-AB5AA5AE27D1}" presName="rootText" presStyleLbl="node3" presStyleIdx="5" presStyleCnt="9">
        <dgm:presLayoutVars>
          <dgm:chPref val="3"/>
        </dgm:presLayoutVars>
      </dgm:prSet>
      <dgm:spPr/>
    </dgm:pt>
    <dgm:pt modelId="{7821560C-A0CA-5C45-9BD3-E3E95985FCAA}" type="pres">
      <dgm:prSet presAssocID="{5303D877-F5F5-CE4D-9F3A-AB5AA5AE27D1}" presName="rootConnector" presStyleLbl="node3" presStyleIdx="5" presStyleCnt="9"/>
      <dgm:spPr/>
    </dgm:pt>
    <dgm:pt modelId="{4EAB535E-CFA6-364F-A560-55199133BF3B}" type="pres">
      <dgm:prSet presAssocID="{5303D877-F5F5-CE4D-9F3A-AB5AA5AE27D1}" presName="hierChild4" presStyleCnt="0"/>
      <dgm:spPr/>
    </dgm:pt>
    <dgm:pt modelId="{F0079B5A-C56F-5C4D-86E7-7FB650C9747D}" type="pres">
      <dgm:prSet presAssocID="{5303D877-F5F5-CE4D-9F3A-AB5AA5AE27D1}" presName="hierChild5" presStyleCnt="0"/>
      <dgm:spPr/>
    </dgm:pt>
    <dgm:pt modelId="{30D52833-B3F9-384F-89D4-F7C185254EA6}" type="pres">
      <dgm:prSet presAssocID="{B2106E31-65FC-4F47-A866-527B440C68E6}" presName="Name37" presStyleLbl="parChTrans1D3" presStyleIdx="6" presStyleCnt="9"/>
      <dgm:spPr/>
    </dgm:pt>
    <dgm:pt modelId="{ADC736E0-D82D-5D4A-AF09-2C73E1799D1E}" type="pres">
      <dgm:prSet presAssocID="{F5C9A7C1-7693-6240-8B35-847776513592}" presName="hierRoot2" presStyleCnt="0">
        <dgm:presLayoutVars>
          <dgm:hierBranch val="init"/>
        </dgm:presLayoutVars>
      </dgm:prSet>
      <dgm:spPr/>
    </dgm:pt>
    <dgm:pt modelId="{46AA5132-B27E-5542-878F-C257B5D640C2}" type="pres">
      <dgm:prSet presAssocID="{F5C9A7C1-7693-6240-8B35-847776513592}" presName="rootComposite" presStyleCnt="0"/>
      <dgm:spPr/>
    </dgm:pt>
    <dgm:pt modelId="{74CF22B3-7BC0-9641-B060-D19E491CCB29}" type="pres">
      <dgm:prSet presAssocID="{F5C9A7C1-7693-6240-8B35-847776513592}" presName="rootText" presStyleLbl="node3" presStyleIdx="6" presStyleCnt="9">
        <dgm:presLayoutVars>
          <dgm:chPref val="3"/>
        </dgm:presLayoutVars>
      </dgm:prSet>
      <dgm:spPr/>
    </dgm:pt>
    <dgm:pt modelId="{0CCCF5CD-F6CD-1948-BD1B-57A0DEEEEC2E}" type="pres">
      <dgm:prSet presAssocID="{F5C9A7C1-7693-6240-8B35-847776513592}" presName="rootConnector" presStyleLbl="node3" presStyleIdx="6" presStyleCnt="9"/>
      <dgm:spPr/>
    </dgm:pt>
    <dgm:pt modelId="{19231E94-F92C-204A-800D-ECDC8294E3F2}" type="pres">
      <dgm:prSet presAssocID="{F5C9A7C1-7693-6240-8B35-847776513592}" presName="hierChild4" presStyleCnt="0"/>
      <dgm:spPr/>
    </dgm:pt>
    <dgm:pt modelId="{23D0AEEF-C0CD-D648-AC11-8ED45D8D614E}" type="pres">
      <dgm:prSet presAssocID="{F5C9A7C1-7693-6240-8B35-847776513592}" presName="hierChild5" presStyleCnt="0"/>
      <dgm:spPr/>
    </dgm:pt>
    <dgm:pt modelId="{AECC8EA1-8716-0A49-B812-41271B69C8AC}" type="pres">
      <dgm:prSet presAssocID="{E19793BC-5132-E641-8ED3-96B3EF1DAC0C}" presName="Name37" presStyleLbl="parChTrans1D3" presStyleIdx="7" presStyleCnt="9"/>
      <dgm:spPr/>
    </dgm:pt>
    <dgm:pt modelId="{21ED64B5-3FE1-4042-94B8-FC876032034B}" type="pres">
      <dgm:prSet presAssocID="{6B3A1D3C-57C1-3F48-ACC6-BA9048699781}" presName="hierRoot2" presStyleCnt="0">
        <dgm:presLayoutVars>
          <dgm:hierBranch val="init"/>
        </dgm:presLayoutVars>
      </dgm:prSet>
      <dgm:spPr/>
    </dgm:pt>
    <dgm:pt modelId="{A5053F9D-D68C-E441-967C-6BFFD831D6F3}" type="pres">
      <dgm:prSet presAssocID="{6B3A1D3C-57C1-3F48-ACC6-BA9048699781}" presName="rootComposite" presStyleCnt="0"/>
      <dgm:spPr/>
    </dgm:pt>
    <dgm:pt modelId="{D93A7B56-8CB9-8042-9453-89F3585C5230}" type="pres">
      <dgm:prSet presAssocID="{6B3A1D3C-57C1-3F48-ACC6-BA9048699781}" presName="rootText" presStyleLbl="node3" presStyleIdx="7" presStyleCnt="9">
        <dgm:presLayoutVars>
          <dgm:chPref val="3"/>
        </dgm:presLayoutVars>
      </dgm:prSet>
      <dgm:spPr/>
    </dgm:pt>
    <dgm:pt modelId="{FF8859CB-64AD-6D40-8C7F-DD2D1ED5BF8F}" type="pres">
      <dgm:prSet presAssocID="{6B3A1D3C-57C1-3F48-ACC6-BA9048699781}" presName="rootConnector" presStyleLbl="node3" presStyleIdx="7" presStyleCnt="9"/>
      <dgm:spPr/>
    </dgm:pt>
    <dgm:pt modelId="{3EC8FBFE-8A07-384C-9C38-F0B31F0C75BA}" type="pres">
      <dgm:prSet presAssocID="{6B3A1D3C-57C1-3F48-ACC6-BA9048699781}" presName="hierChild4" presStyleCnt="0"/>
      <dgm:spPr/>
    </dgm:pt>
    <dgm:pt modelId="{F7C22931-F53F-2541-8A70-3FDD1ABD7CBF}" type="pres">
      <dgm:prSet presAssocID="{6B3A1D3C-57C1-3F48-ACC6-BA9048699781}" presName="hierChild5" presStyleCnt="0"/>
      <dgm:spPr/>
    </dgm:pt>
    <dgm:pt modelId="{CB5B7F45-E603-2043-8C08-4F79BD9286AF}" type="pres">
      <dgm:prSet presAssocID="{9FA76F28-142B-A74B-B566-BE0CE6A7FBFC}" presName="Name37" presStyleLbl="parChTrans1D3" presStyleIdx="8" presStyleCnt="9"/>
      <dgm:spPr/>
    </dgm:pt>
    <dgm:pt modelId="{BCF40262-482B-9846-9295-BD19160EF8CD}" type="pres">
      <dgm:prSet presAssocID="{7EB85F54-CF7B-B84A-8BFD-27FA8F53F71F}" presName="hierRoot2" presStyleCnt="0">
        <dgm:presLayoutVars>
          <dgm:hierBranch val="init"/>
        </dgm:presLayoutVars>
      </dgm:prSet>
      <dgm:spPr/>
    </dgm:pt>
    <dgm:pt modelId="{06E49BDB-9203-7447-A564-5E50D19ED668}" type="pres">
      <dgm:prSet presAssocID="{7EB85F54-CF7B-B84A-8BFD-27FA8F53F71F}" presName="rootComposite" presStyleCnt="0"/>
      <dgm:spPr/>
    </dgm:pt>
    <dgm:pt modelId="{16C48CAC-1218-2246-96D2-C961E585FCD4}" type="pres">
      <dgm:prSet presAssocID="{7EB85F54-CF7B-B84A-8BFD-27FA8F53F71F}" presName="rootText" presStyleLbl="node3" presStyleIdx="8" presStyleCnt="9">
        <dgm:presLayoutVars>
          <dgm:chPref val="3"/>
        </dgm:presLayoutVars>
      </dgm:prSet>
      <dgm:spPr/>
    </dgm:pt>
    <dgm:pt modelId="{191795AB-CC86-A84D-9779-16E95B728849}" type="pres">
      <dgm:prSet presAssocID="{7EB85F54-CF7B-B84A-8BFD-27FA8F53F71F}" presName="rootConnector" presStyleLbl="node3" presStyleIdx="8" presStyleCnt="9"/>
      <dgm:spPr/>
    </dgm:pt>
    <dgm:pt modelId="{9BE76FA4-F4EC-1C45-84B0-A1B4C0B2CE92}" type="pres">
      <dgm:prSet presAssocID="{7EB85F54-CF7B-B84A-8BFD-27FA8F53F71F}" presName="hierChild4" presStyleCnt="0"/>
      <dgm:spPr/>
    </dgm:pt>
    <dgm:pt modelId="{8EC7F4A1-617A-2A45-81FE-F741C6FEE433}" type="pres">
      <dgm:prSet presAssocID="{7EB85F54-CF7B-B84A-8BFD-27FA8F53F71F}" presName="hierChild5" presStyleCnt="0"/>
      <dgm:spPr/>
    </dgm:pt>
    <dgm:pt modelId="{48320E4E-A888-024D-848E-91A5EE6498CF}" type="pres">
      <dgm:prSet presAssocID="{8C698EA8-0D15-D541-820E-278E66D5C1D9}" presName="hierChild5" presStyleCnt="0"/>
      <dgm:spPr/>
    </dgm:pt>
    <dgm:pt modelId="{B8ABA41B-8B0D-F247-8DD0-A4BC757DE3D1}" type="pres">
      <dgm:prSet presAssocID="{A6D158D8-EA3D-0641-BD11-418254A5813C}" presName="hierChild3" presStyleCnt="0"/>
      <dgm:spPr/>
    </dgm:pt>
  </dgm:ptLst>
  <dgm:cxnLst>
    <dgm:cxn modelId="{4835EB07-6382-4482-9D0D-AD4D144F1C8B}" type="presOf" srcId="{F5C9A7C1-7693-6240-8B35-847776513592}" destId="{0CCCF5CD-F6CD-1948-BD1B-57A0DEEEEC2E}" srcOrd="1" destOrd="0" presId="urn:microsoft.com/office/officeart/2005/8/layout/orgChart1"/>
    <dgm:cxn modelId="{A7F5B80D-1D52-ED4B-96D5-099499AB7FCA}" srcId="{E562742D-29D9-2F4F-A030-C999BCE220CD}" destId="{EEC55706-756B-0346-AC82-EA3D4CAF0D40}" srcOrd="2" destOrd="0" parTransId="{34434AB3-3E5E-0742-96F1-47B77ECBE40D}" sibTransId="{DCDB9987-B18A-544C-BD22-7F069D1FFF54}"/>
    <dgm:cxn modelId="{22470F0E-B1C0-42D7-A7EC-0E4834A95A21}" type="presOf" srcId="{8266BAEB-F881-2546-83B6-7C606917F61B}" destId="{8DA4091F-A489-D643-BE45-F39B061D58C7}" srcOrd="0" destOrd="0" presId="urn:microsoft.com/office/officeart/2005/8/layout/orgChart1"/>
    <dgm:cxn modelId="{F14DC915-55FF-4F5B-AAD1-E5F1E7F9F077}" type="presOf" srcId="{EEC55706-756B-0346-AC82-EA3D4CAF0D40}" destId="{72888AFB-1D5F-814A-8619-C33D84E072C6}" srcOrd="0" destOrd="0" presId="urn:microsoft.com/office/officeart/2005/8/layout/orgChart1"/>
    <dgm:cxn modelId="{C8B11816-6B48-420D-923A-073D65CFE4BC}" type="presOf" srcId="{35FE06AD-FFF3-3B40-B005-293E857CF468}" destId="{1BD39F1F-B836-A042-A88C-4F49173AB7D7}" srcOrd="0" destOrd="0" presId="urn:microsoft.com/office/officeart/2005/8/layout/orgChart1"/>
    <dgm:cxn modelId="{367BBE18-B82E-1C45-925F-071C0B6FF7A7}" srcId="{8C698EA8-0D15-D541-820E-278E66D5C1D9}" destId="{7EB85F54-CF7B-B84A-8BFD-27FA8F53F71F}" srcOrd="3" destOrd="0" parTransId="{9FA76F28-142B-A74B-B566-BE0CE6A7FBFC}" sibTransId="{DDA36173-85D7-8B4A-A502-D4BDB99C12B5}"/>
    <dgm:cxn modelId="{3916B91A-AB33-425A-9C5E-9C6A0313C7A2}" type="presOf" srcId="{B4CFDD94-59F5-1D40-A5FC-B94A364EE963}" destId="{31DF68F6-80EA-404C-B9BC-27F43E771DE8}" srcOrd="0" destOrd="0" presId="urn:microsoft.com/office/officeart/2005/8/layout/orgChart1"/>
    <dgm:cxn modelId="{581CD71D-53E9-41A8-88A3-D6E689E34DFF}" type="presOf" srcId="{E562742D-29D9-2F4F-A030-C999BCE220CD}" destId="{FF90913E-8B95-4B45-8CF0-B5DC411337CB}" srcOrd="1" destOrd="0" presId="urn:microsoft.com/office/officeart/2005/8/layout/orgChart1"/>
    <dgm:cxn modelId="{A8B4B11F-747B-4548-B385-A117538B0DEC}" type="presOf" srcId="{3BB19EDB-683D-8841-B00C-2EA9F7AE761C}" destId="{D6A22207-8358-2349-8CDB-34591C6A28C8}" srcOrd="0" destOrd="0" presId="urn:microsoft.com/office/officeart/2005/8/layout/orgChart1"/>
    <dgm:cxn modelId="{9DFE1F24-88A0-DA47-A311-C0CD2DE243FE}" srcId="{8C698EA8-0D15-D541-820E-278E66D5C1D9}" destId="{F5C9A7C1-7693-6240-8B35-847776513592}" srcOrd="1" destOrd="0" parTransId="{B2106E31-65FC-4F47-A866-527B440C68E6}" sibTransId="{676FB95E-37C0-B74A-90B1-0EB8172B2DED}"/>
    <dgm:cxn modelId="{1BB54224-2179-4D0E-A517-EC470CFB552C}" type="presOf" srcId="{9FA76F28-142B-A74B-B566-BE0CE6A7FBFC}" destId="{CB5B7F45-E603-2043-8C08-4F79BD9286AF}" srcOrd="0" destOrd="0" presId="urn:microsoft.com/office/officeart/2005/8/layout/orgChart1"/>
    <dgm:cxn modelId="{BD427832-7F04-7C46-AEE6-9030D906499E}" srcId="{E562742D-29D9-2F4F-A030-C999BCE220CD}" destId="{3BB19EDB-683D-8841-B00C-2EA9F7AE761C}" srcOrd="0" destOrd="0" parTransId="{B4CFDD94-59F5-1D40-A5FC-B94A364EE963}" sibTransId="{763A6621-F77B-3943-8E57-F73CAB54E4FB}"/>
    <dgm:cxn modelId="{29515234-3837-47E5-9E62-68E9C65E030E}" type="presOf" srcId="{6B3A1D3C-57C1-3F48-ACC6-BA9048699781}" destId="{FF8859CB-64AD-6D40-8C7F-DD2D1ED5BF8F}" srcOrd="1" destOrd="0" presId="urn:microsoft.com/office/officeart/2005/8/layout/orgChart1"/>
    <dgm:cxn modelId="{4789783B-7BC7-AD4B-8EB1-583FBAD5AF45}" srcId="{A6D158D8-EA3D-0641-BD11-418254A5813C}" destId="{E562742D-29D9-2F4F-A030-C999BCE220CD}" srcOrd="0" destOrd="0" parTransId="{35FE06AD-FFF3-3B40-B005-293E857CF468}" sibTransId="{683B7779-F1C5-9148-8D6E-5DBC2693A34E}"/>
    <dgm:cxn modelId="{7777AB3B-5A89-4340-99CF-70482B5671A2}" srcId="{8C698EA8-0D15-D541-820E-278E66D5C1D9}" destId="{5303D877-F5F5-CE4D-9F3A-AB5AA5AE27D1}" srcOrd="0" destOrd="0" parTransId="{145CEA7C-2B25-6241-8BBD-3964CD7F627E}" sibTransId="{7FDAABD9-8714-D942-BBCD-3BA1639B80F4}"/>
    <dgm:cxn modelId="{8C2C3C61-6D28-4E93-A08A-B2565C459D56}" type="presOf" srcId="{533526DA-A782-A54F-9F68-E196B8AC83BC}" destId="{6EA7DFA1-6197-444E-8936-97C645B61B5B}" srcOrd="0" destOrd="0" presId="urn:microsoft.com/office/officeart/2005/8/layout/orgChart1"/>
    <dgm:cxn modelId="{F77BD741-7CCD-4587-88A4-27B16B017CB6}" type="presOf" srcId="{5303D877-F5F5-CE4D-9F3A-AB5AA5AE27D1}" destId="{8ECFB438-F759-5E42-9811-41E3DB59F793}" srcOrd="0" destOrd="0" presId="urn:microsoft.com/office/officeart/2005/8/layout/orgChart1"/>
    <dgm:cxn modelId="{B18E3264-E5E8-4EEA-A3DF-B6811DB36B3A}" type="presOf" srcId="{7EB85F54-CF7B-B84A-8BFD-27FA8F53F71F}" destId="{16C48CAC-1218-2246-96D2-C961E585FCD4}" srcOrd="0" destOrd="0" presId="urn:microsoft.com/office/officeart/2005/8/layout/orgChart1"/>
    <dgm:cxn modelId="{EE117565-1E4E-4A21-9E5E-DCE1466CC320}" type="presOf" srcId="{6B3A1D3C-57C1-3F48-ACC6-BA9048699781}" destId="{D93A7B56-8CB9-8042-9453-89F3585C5230}" srcOrd="0" destOrd="0" presId="urn:microsoft.com/office/officeart/2005/8/layout/orgChart1"/>
    <dgm:cxn modelId="{B45A8E45-5305-4E76-8E38-93D6774E9C89}" type="presOf" srcId="{8266BAEB-F881-2546-83B6-7C606917F61B}" destId="{246AE2DD-9011-E744-B769-7E0B708D92A3}" srcOrd="1" destOrd="0" presId="urn:microsoft.com/office/officeart/2005/8/layout/orgChart1"/>
    <dgm:cxn modelId="{2B174A69-2C74-4F89-95C8-219A2A8E23A9}" type="presOf" srcId="{145CEA7C-2B25-6241-8BBD-3964CD7F627E}" destId="{7812DC48-D840-9949-8FDE-2BCEE1AFC3D3}" srcOrd="0" destOrd="0" presId="urn:microsoft.com/office/officeart/2005/8/layout/orgChart1"/>
    <dgm:cxn modelId="{945CE651-F529-3B43-B060-E865B3973AA9}" srcId="{8C698EA8-0D15-D541-820E-278E66D5C1D9}" destId="{6B3A1D3C-57C1-3F48-ACC6-BA9048699781}" srcOrd="2" destOrd="0" parTransId="{E19793BC-5132-E641-8ED3-96B3EF1DAC0C}" sibTransId="{63EC0013-3EA8-5545-89B6-D892ACB9A49F}"/>
    <dgm:cxn modelId="{A90DF97A-70BD-4213-A82E-50273C66AD80}" type="presOf" srcId="{8C698EA8-0D15-D541-820E-278E66D5C1D9}" destId="{75AD0B46-88EE-6A44-B1E3-522286CA9468}" srcOrd="0" destOrd="0" presId="urn:microsoft.com/office/officeart/2005/8/layout/orgChart1"/>
    <dgm:cxn modelId="{DAF29D7F-4356-1447-B6CE-42CDE2AE6B31}" srcId="{A6D158D8-EA3D-0641-BD11-418254A5813C}" destId="{8C698EA8-0D15-D541-820E-278E66D5C1D9}" srcOrd="1" destOrd="0" parTransId="{FC3B1D29-EC18-CA4D-88E6-B78AC4694BED}" sibTransId="{36C33479-1861-5242-8F19-A5E0B160179A}"/>
    <dgm:cxn modelId="{3E8FF27F-49A0-44C9-AF3B-BF14E8B70F61}" type="presOf" srcId="{1A2A3636-D774-2447-BA4A-700F298ED9F1}" destId="{EDBED65E-25D3-E249-9F37-4C5AC04E6BBC}" srcOrd="1" destOrd="0" presId="urn:microsoft.com/office/officeart/2005/8/layout/orgChart1"/>
    <dgm:cxn modelId="{EB65D881-F3F8-49B6-A46A-7330639519C5}" type="presOf" srcId="{13A92ACA-7420-4059-AD92-41E2385ED00F}" destId="{E2878893-AF75-480A-8F80-7E542D1F372F}" srcOrd="0" destOrd="0" presId="urn:microsoft.com/office/officeart/2005/8/layout/orgChart1"/>
    <dgm:cxn modelId="{610C6F85-6978-4492-B803-0D178C334256}" type="presOf" srcId="{3BB19EDB-683D-8841-B00C-2EA9F7AE761C}" destId="{3A593143-2CF3-0148-904B-AF2A6A7B2FA6}" srcOrd="1" destOrd="0" presId="urn:microsoft.com/office/officeart/2005/8/layout/orgChart1"/>
    <dgm:cxn modelId="{F5205186-2EE5-4919-878A-81C3E0DBC98C}" type="presOf" srcId="{5E1A622B-B70D-B54D-A534-A6BF5BE24A31}" destId="{8BAEA3B4-C20B-5B48-9664-9D8C34E0C4C9}" srcOrd="0" destOrd="0" presId="urn:microsoft.com/office/officeart/2005/8/layout/orgChart1"/>
    <dgm:cxn modelId="{7027EF87-13FC-4FA1-BD91-177E99E8BCA3}" srcId="{E562742D-29D9-2F4F-A030-C999BCE220CD}" destId="{13A92ACA-7420-4059-AD92-41E2385ED00F}" srcOrd="4" destOrd="0" parTransId="{99BDD0FD-B6CD-4A66-9C3C-E3C903EDB8A8}" sibTransId="{D4199C10-CE2E-4EA8-8EB1-965BF4BB81B3}"/>
    <dgm:cxn modelId="{C1124588-84E8-4C1D-A28C-01E515973DD9}" type="presOf" srcId="{F5C9A7C1-7693-6240-8B35-847776513592}" destId="{74CF22B3-7BC0-9641-B060-D19E491CCB29}" srcOrd="0" destOrd="0" presId="urn:microsoft.com/office/officeart/2005/8/layout/orgChart1"/>
    <dgm:cxn modelId="{9A8FCB89-66C9-4C97-8156-A92350483449}" type="presOf" srcId="{A6D158D8-EA3D-0641-BD11-418254A5813C}" destId="{4FFDDD69-462F-7049-820C-3238486922DE}" srcOrd="1" destOrd="0" presId="urn:microsoft.com/office/officeart/2005/8/layout/orgChart1"/>
    <dgm:cxn modelId="{145A9B91-668C-41BC-94BB-13527D6397F0}" type="presOf" srcId="{34434AB3-3E5E-0742-96F1-47B77ECBE40D}" destId="{5A37E4FC-2826-DF40-9A6A-12D04433822F}" srcOrd="0" destOrd="0" presId="urn:microsoft.com/office/officeart/2005/8/layout/orgChart1"/>
    <dgm:cxn modelId="{EDCC2296-D0DA-4653-8959-AAE6EBC20923}" type="presOf" srcId="{0B210688-6B04-8343-9E73-C4E634F6A3E6}" destId="{73697FD3-6261-4148-8848-C7877DFFBA79}" srcOrd="0" destOrd="0" presId="urn:microsoft.com/office/officeart/2005/8/layout/orgChart1"/>
    <dgm:cxn modelId="{BAD3F097-BEA4-483E-8BA8-324A0D5B1F9A}" type="presOf" srcId="{B2106E31-65FC-4F47-A866-527B440C68E6}" destId="{30D52833-B3F9-384F-89D4-F7C185254EA6}" srcOrd="0" destOrd="0" presId="urn:microsoft.com/office/officeart/2005/8/layout/orgChart1"/>
    <dgm:cxn modelId="{D7C1309A-B1A9-4827-9FE7-190273F2F933}" type="presOf" srcId="{7EB85F54-CF7B-B84A-8BFD-27FA8F53F71F}" destId="{191795AB-CC86-A84D-9779-16E95B728849}" srcOrd="1" destOrd="0" presId="urn:microsoft.com/office/officeart/2005/8/layout/orgChart1"/>
    <dgm:cxn modelId="{5C01E4A1-AC03-4273-AA59-4D8D8B4C0318}" type="presOf" srcId="{E19793BC-5132-E641-8ED3-96B3EF1DAC0C}" destId="{AECC8EA1-8716-0A49-B812-41271B69C8AC}" srcOrd="0" destOrd="0" presId="urn:microsoft.com/office/officeart/2005/8/layout/orgChart1"/>
    <dgm:cxn modelId="{F11A10A7-3964-4237-BA90-D81A8B63B649}" type="presOf" srcId="{EEC55706-756B-0346-AC82-EA3D4CAF0D40}" destId="{4CADA701-0266-1C48-A257-FCA06BD51878}" srcOrd="1" destOrd="0" presId="urn:microsoft.com/office/officeart/2005/8/layout/orgChart1"/>
    <dgm:cxn modelId="{69E805BE-5CFF-F042-9C15-C41797A1F4C0}" srcId="{E562742D-29D9-2F4F-A030-C999BCE220CD}" destId="{8266BAEB-F881-2546-83B6-7C606917F61B}" srcOrd="1" destOrd="0" parTransId="{0B210688-6B04-8343-9E73-C4E634F6A3E6}" sibTransId="{33DEDD55-0203-6949-AF3C-E16AFEE677C4}"/>
    <dgm:cxn modelId="{2B5156C5-A6BE-8943-B4A0-41252743F2E4}" srcId="{E562742D-29D9-2F4F-A030-C999BCE220CD}" destId="{1A2A3636-D774-2447-BA4A-700F298ED9F1}" srcOrd="3" destOrd="0" parTransId="{533526DA-A782-A54F-9F68-E196B8AC83BC}" sibTransId="{C84A5F08-608F-2546-B50B-CADE3847C052}"/>
    <dgm:cxn modelId="{CEB772C6-D2B8-401B-BB5B-8B76D053F49D}" type="presOf" srcId="{5303D877-F5F5-CE4D-9F3A-AB5AA5AE27D1}" destId="{7821560C-A0CA-5C45-9BD3-E3E95985FCAA}" srcOrd="1" destOrd="0" presId="urn:microsoft.com/office/officeart/2005/8/layout/orgChart1"/>
    <dgm:cxn modelId="{73A72FCC-735C-48B1-A93D-2C4FE4D802F4}" type="presOf" srcId="{8C698EA8-0D15-D541-820E-278E66D5C1D9}" destId="{8F282AD4-8BA7-B04D-B1AE-15D528FEAFED}" srcOrd="1" destOrd="0" presId="urn:microsoft.com/office/officeart/2005/8/layout/orgChart1"/>
    <dgm:cxn modelId="{E5517BD2-C356-4A50-97E5-5B3253A1DF53}" type="presOf" srcId="{13A92ACA-7420-4059-AD92-41E2385ED00F}" destId="{C887743B-E982-497C-8624-186F4ECE6546}" srcOrd="1" destOrd="0" presId="urn:microsoft.com/office/officeart/2005/8/layout/orgChart1"/>
    <dgm:cxn modelId="{7DC5B6D8-4A26-4817-8DB9-AD85F7443E59}" type="presOf" srcId="{E562742D-29D9-2F4F-A030-C999BCE220CD}" destId="{FA663C41-1CF8-7C48-A94D-4A4DC3062B5D}" srcOrd="0" destOrd="0" presId="urn:microsoft.com/office/officeart/2005/8/layout/orgChart1"/>
    <dgm:cxn modelId="{41A066DF-9B32-4DB3-BF9C-8B8F4A32DD4D}" type="presOf" srcId="{FC3B1D29-EC18-CA4D-88E6-B78AC4694BED}" destId="{C7DDEEFF-F4DC-0C48-AB5A-06209D75CC55}" srcOrd="0" destOrd="0" presId="urn:microsoft.com/office/officeart/2005/8/layout/orgChart1"/>
    <dgm:cxn modelId="{EE371CE6-E4DE-466B-89EA-F7413EABEB38}" type="presOf" srcId="{A6D158D8-EA3D-0641-BD11-418254A5813C}" destId="{5E03A826-6994-0649-BED1-E59EE5773B6B}" srcOrd="0" destOrd="0" presId="urn:microsoft.com/office/officeart/2005/8/layout/orgChart1"/>
    <dgm:cxn modelId="{ED3CF8F3-C8CE-4A7F-884C-63675F2A8D02}" type="presOf" srcId="{99BDD0FD-B6CD-4A66-9C3C-E3C903EDB8A8}" destId="{B8697244-7CE5-4EC8-8B15-3F5DB09D96A2}" srcOrd="0" destOrd="0" presId="urn:microsoft.com/office/officeart/2005/8/layout/orgChart1"/>
    <dgm:cxn modelId="{D8CF41F9-8765-1145-93FD-40C7DA820138}" srcId="{5E1A622B-B70D-B54D-A534-A6BF5BE24A31}" destId="{A6D158D8-EA3D-0641-BD11-418254A5813C}" srcOrd="0" destOrd="0" parTransId="{07A2B00E-54EF-164A-A5DE-4DA57409E1C4}" sibTransId="{A8BA0FE0-9931-764B-88DC-3AB605B89F3E}"/>
    <dgm:cxn modelId="{651C67FD-BBA2-40A3-90DD-C68E5941D054}" type="presOf" srcId="{1A2A3636-D774-2447-BA4A-700F298ED9F1}" destId="{1A8DFE4C-DB64-A54B-A44A-6D83EC07A26B}" srcOrd="0" destOrd="0" presId="urn:microsoft.com/office/officeart/2005/8/layout/orgChart1"/>
    <dgm:cxn modelId="{928DCD5C-CA55-4D1D-ABFF-ED2CD09F16D9}" type="presParOf" srcId="{8BAEA3B4-C20B-5B48-9664-9D8C34E0C4C9}" destId="{399DAFC4-0039-0841-9A7B-67AD9FF79B59}" srcOrd="0" destOrd="0" presId="urn:microsoft.com/office/officeart/2005/8/layout/orgChart1"/>
    <dgm:cxn modelId="{05E09355-0B65-4552-A1EB-06D0DDC1BA6E}" type="presParOf" srcId="{399DAFC4-0039-0841-9A7B-67AD9FF79B59}" destId="{0D6BC1C9-E92D-834D-AE1E-1A12C96F5677}" srcOrd="0" destOrd="0" presId="urn:microsoft.com/office/officeart/2005/8/layout/orgChart1"/>
    <dgm:cxn modelId="{967F7684-195D-4C49-AA7C-AC091B20E21A}" type="presParOf" srcId="{0D6BC1C9-E92D-834D-AE1E-1A12C96F5677}" destId="{5E03A826-6994-0649-BED1-E59EE5773B6B}" srcOrd="0" destOrd="0" presId="urn:microsoft.com/office/officeart/2005/8/layout/orgChart1"/>
    <dgm:cxn modelId="{66FA7217-DD8A-47AB-9490-F92508F7DF28}" type="presParOf" srcId="{0D6BC1C9-E92D-834D-AE1E-1A12C96F5677}" destId="{4FFDDD69-462F-7049-820C-3238486922DE}" srcOrd="1" destOrd="0" presId="urn:microsoft.com/office/officeart/2005/8/layout/orgChart1"/>
    <dgm:cxn modelId="{A44A8728-16BC-4D87-A3C7-54B0B8F88395}" type="presParOf" srcId="{399DAFC4-0039-0841-9A7B-67AD9FF79B59}" destId="{A4929F62-A30F-384D-B2ED-C71D88E1E410}" srcOrd="1" destOrd="0" presId="urn:microsoft.com/office/officeart/2005/8/layout/orgChart1"/>
    <dgm:cxn modelId="{69D9FB5B-A602-4493-8383-529470216C2E}" type="presParOf" srcId="{A4929F62-A30F-384D-B2ED-C71D88E1E410}" destId="{1BD39F1F-B836-A042-A88C-4F49173AB7D7}" srcOrd="0" destOrd="0" presId="urn:microsoft.com/office/officeart/2005/8/layout/orgChart1"/>
    <dgm:cxn modelId="{BB52D312-1719-4EC8-A0BF-BCDDEFDD8432}" type="presParOf" srcId="{A4929F62-A30F-384D-B2ED-C71D88E1E410}" destId="{EA6BCA6C-89EF-3E49-B928-533B735D4151}" srcOrd="1" destOrd="0" presId="urn:microsoft.com/office/officeart/2005/8/layout/orgChart1"/>
    <dgm:cxn modelId="{AB6BD210-4BE4-422D-BAC4-EF636AFC9CCA}" type="presParOf" srcId="{EA6BCA6C-89EF-3E49-B928-533B735D4151}" destId="{ADB590E7-CD12-C547-9599-540378600B89}" srcOrd="0" destOrd="0" presId="urn:microsoft.com/office/officeart/2005/8/layout/orgChart1"/>
    <dgm:cxn modelId="{DD577E52-DCF8-441D-9134-9E7B395CDE79}" type="presParOf" srcId="{ADB590E7-CD12-C547-9599-540378600B89}" destId="{FA663C41-1CF8-7C48-A94D-4A4DC3062B5D}" srcOrd="0" destOrd="0" presId="urn:microsoft.com/office/officeart/2005/8/layout/orgChart1"/>
    <dgm:cxn modelId="{341E3DA8-48B1-4738-8BA8-0143F8D62A6D}" type="presParOf" srcId="{ADB590E7-CD12-C547-9599-540378600B89}" destId="{FF90913E-8B95-4B45-8CF0-B5DC411337CB}" srcOrd="1" destOrd="0" presId="urn:microsoft.com/office/officeart/2005/8/layout/orgChart1"/>
    <dgm:cxn modelId="{157F0138-F8BC-404C-BCED-F016CCD90352}" type="presParOf" srcId="{EA6BCA6C-89EF-3E49-B928-533B735D4151}" destId="{3EAC6E76-27DF-5740-907D-52FD7EEF4526}" srcOrd="1" destOrd="0" presId="urn:microsoft.com/office/officeart/2005/8/layout/orgChart1"/>
    <dgm:cxn modelId="{F3EB8755-37A8-4882-A72B-E3A3992B48DC}" type="presParOf" srcId="{3EAC6E76-27DF-5740-907D-52FD7EEF4526}" destId="{31DF68F6-80EA-404C-B9BC-27F43E771DE8}" srcOrd="0" destOrd="0" presId="urn:microsoft.com/office/officeart/2005/8/layout/orgChart1"/>
    <dgm:cxn modelId="{EF402326-2D80-479D-928C-5302BD244603}" type="presParOf" srcId="{3EAC6E76-27DF-5740-907D-52FD7EEF4526}" destId="{AD7A860C-373A-C84B-9270-D298238B4C71}" srcOrd="1" destOrd="0" presId="urn:microsoft.com/office/officeart/2005/8/layout/orgChart1"/>
    <dgm:cxn modelId="{9C839AE2-7C25-44AB-A948-CCE6B43AF77B}" type="presParOf" srcId="{AD7A860C-373A-C84B-9270-D298238B4C71}" destId="{538C032E-A334-2E49-9153-9F21B1F92D3E}" srcOrd="0" destOrd="0" presId="urn:microsoft.com/office/officeart/2005/8/layout/orgChart1"/>
    <dgm:cxn modelId="{B5AF636F-57AA-424B-99F8-1732D88DF7D2}" type="presParOf" srcId="{538C032E-A334-2E49-9153-9F21B1F92D3E}" destId="{D6A22207-8358-2349-8CDB-34591C6A28C8}" srcOrd="0" destOrd="0" presId="urn:microsoft.com/office/officeart/2005/8/layout/orgChart1"/>
    <dgm:cxn modelId="{A2D155EB-33EA-43BE-844E-EC60C47B471E}" type="presParOf" srcId="{538C032E-A334-2E49-9153-9F21B1F92D3E}" destId="{3A593143-2CF3-0148-904B-AF2A6A7B2FA6}" srcOrd="1" destOrd="0" presId="urn:microsoft.com/office/officeart/2005/8/layout/orgChart1"/>
    <dgm:cxn modelId="{7555B5F0-E853-4D74-AAB7-71842566B628}" type="presParOf" srcId="{AD7A860C-373A-C84B-9270-D298238B4C71}" destId="{952B9333-1DB0-6F46-A9E7-4E332067CF64}" srcOrd="1" destOrd="0" presId="urn:microsoft.com/office/officeart/2005/8/layout/orgChart1"/>
    <dgm:cxn modelId="{8E4B8A51-99AE-4520-9395-9E9D5674F370}" type="presParOf" srcId="{AD7A860C-373A-C84B-9270-D298238B4C71}" destId="{4887E0AE-A24A-2F48-B806-60FA8BE908B8}" srcOrd="2" destOrd="0" presId="urn:microsoft.com/office/officeart/2005/8/layout/orgChart1"/>
    <dgm:cxn modelId="{8262B00D-A1F1-4EA6-9B73-4965E8557486}" type="presParOf" srcId="{3EAC6E76-27DF-5740-907D-52FD7EEF4526}" destId="{73697FD3-6261-4148-8848-C7877DFFBA79}" srcOrd="2" destOrd="0" presId="urn:microsoft.com/office/officeart/2005/8/layout/orgChart1"/>
    <dgm:cxn modelId="{8B29C585-8C8B-4411-9674-F1FA008379B3}" type="presParOf" srcId="{3EAC6E76-27DF-5740-907D-52FD7EEF4526}" destId="{D497AF04-0CCE-3949-BE8B-46BE9191E32C}" srcOrd="3" destOrd="0" presId="urn:microsoft.com/office/officeart/2005/8/layout/orgChart1"/>
    <dgm:cxn modelId="{3D5C47BE-206F-42B5-BB9E-EC8999F6C164}" type="presParOf" srcId="{D497AF04-0CCE-3949-BE8B-46BE9191E32C}" destId="{3C004209-5147-034C-BF87-FEECC3364AB2}" srcOrd="0" destOrd="0" presId="urn:microsoft.com/office/officeart/2005/8/layout/orgChart1"/>
    <dgm:cxn modelId="{1C5455E6-A5EE-4C80-9A9B-AB10DD929830}" type="presParOf" srcId="{3C004209-5147-034C-BF87-FEECC3364AB2}" destId="{8DA4091F-A489-D643-BE45-F39B061D58C7}" srcOrd="0" destOrd="0" presId="urn:microsoft.com/office/officeart/2005/8/layout/orgChart1"/>
    <dgm:cxn modelId="{2FE7DC6E-A0F1-4C17-83FC-6FB874E82768}" type="presParOf" srcId="{3C004209-5147-034C-BF87-FEECC3364AB2}" destId="{246AE2DD-9011-E744-B769-7E0B708D92A3}" srcOrd="1" destOrd="0" presId="urn:microsoft.com/office/officeart/2005/8/layout/orgChart1"/>
    <dgm:cxn modelId="{D9CAD30F-283A-4DD3-BD80-B786CA8AC061}" type="presParOf" srcId="{D497AF04-0CCE-3949-BE8B-46BE9191E32C}" destId="{A6638E59-55C6-D24C-8D09-2A1C2F89C51F}" srcOrd="1" destOrd="0" presId="urn:microsoft.com/office/officeart/2005/8/layout/orgChart1"/>
    <dgm:cxn modelId="{F7C5C70F-6308-4474-9627-618A9FA490CC}" type="presParOf" srcId="{D497AF04-0CCE-3949-BE8B-46BE9191E32C}" destId="{88C5C0B2-39ED-B844-AF0F-6D1F4C012B67}" srcOrd="2" destOrd="0" presId="urn:microsoft.com/office/officeart/2005/8/layout/orgChart1"/>
    <dgm:cxn modelId="{3B9C8348-7B2D-456B-8084-2005BD41AA0E}" type="presParOf" srcId="{3EAC6E76-27DF-5740-907D-52FD7EEF4526}" destId="{5A37E4FC-2826-DF40-9A6A-12D04433822F}" srcOrd="4" destOrd="0" presId="urn:microsoft.com/office/officeart/2005/8/layout/orgChart1"/>
    <dgm:cxn modelId="{A458EC40-971A-41D1-8A63-56D94D1AEE4C}" type="presParOf" srcId="{3EAC6E76-27DF-5740-907D-52FD7EEF4526}" destId="{ED3504D7-05AA-2D4E-BEB4-CF927E6E40C3}" srcOrd="5" destOrd="0" presId="urn:microsoft.com/office/officeart/2005/8/layout/orgChart1"/>
    <dgm:cxn modelId="{5ACB31F3-DF5B-4C54-9A65-7C82A9695EF2}" type="presParOf" srcId="{ED3504D7-05AA-2D4E-BEB4-CF927E6E40C3}" destId="{4C2A53C7-9673-2440-9FE6-B5A81CA8BE86}" srcOrd="0" destOrd="0" presId="urn:microsoft.com/office/officeart/2005/8/layout/orgChart1"/>
    <dgm:cxn modelId="{AFF8C1D2-0F48-4A41-81BC-008CA8E7A210}" type="presParOf" srcId="{4C2A53C7-9673-2440-9FE6-B5A81CA8BE86}" destId="{72888AFB-1D5F-814A-8619-C33D84E072C6}" srcOrd="0" destOrd="0" presId="urn:microsoft.com/office/officeart/2005/8/layout/orgChart1"/>
    <dgm:cxn modelId="{527775DF-85DA-4A14-AC63-DC16E8CACEC7}" type="presParOf" srcId="{4C2A53C7-9673-2440-9FE6-B5A81CA8BE86}" destId="{4CADA701-0266-1C48-A257-FCA06BD51878}" srcOrd="1" destOrd="0" presId="urn:microsoft.com/office/officeart/2005/8/layout/orgChart1"/>
    <dgm:cxn modelId="{8202A93B-3279-48C1-97D1-1B90F6D0582D}" type="presParOf" srcId="{ED3504D7-05AA-2D4E-BEB4-CF927E6E40C3}" destId="{4575EB79-3E01-2843-9908-CFF8B68B9C79}" srcOrd="1" destOrd="0" presId="urn:microsoft.com/office/officeart/2005/8/layout/orgChart1"/>
    <dgm:cxn modelId="{72E216FF-635B-401D-805D-0B63C48B187B}" type="presParOf" srcId="{ED3504D7-05AA-2D4E-BEB4-CF927E6E40C3}" destId="{1B50BED6-930B-0640-8449-0A00D05917BA}" srcOrd="2" destOrd="0" presId="urn:microsoft.com/office/officeart/2005/8/layout/orgChart1"/>
    <dgm:cxn modelId="{5375C2AA-1405-44C9-8DDE-79163745A5F7}" type="presParOf" srcId="{3EAC6E76-27DF-5740-907D-52FD7EEF4526}" destId="{6EA7DFA1-6197-444E-8936-97C645B61B5B}" srcOrd="6" destOrd="0" presId="urn:microsoft.com/office/officeart/2005/8/layout/orgChart1"/>
    <dgm:cxn modelId="{3E19ED4C-1B15-48A2-A7CD-380B59BD1764}" type="presParOf" srcId="{3EAC6E76-27DF-5740-907D-52FD7EEF4526}" destId="{1ED4F8F8-AFE8-6E40-8DB2-45DC385F9D5A}" srcOrd="7" destOrd="0" presId="urn:microsoft.com/office/officeart/2005/8/layout/orgChart1"/>
    <dgm:cxn modelId="{C4348FEF-C829-4CD6-97F2-70E38D3B34B7}" type="presParOf" srcId="{1ED4F8F8-AFE8-6E40-8DB2-45DC385F9D5A}" destId="{DFFE0730-50EB-A94E-8C66-F45389CBA4A4}" srcOrd="0" destOrd="0" presId="urn:microsoft.com/office/officeart/2005/8/layout/orgChart1"/>
    <dgm:cxn modelId="{6182A0B7-711E-4589-8D80-BDEC3958F8CA}" type="presParOf" srcId="{DFFE0730-50EB-A94E-8C66-F45389CBA4A4}" destId="{1A8DFE4C-DB64-A54B-A44A-6D83EC07A26B}" srcOrd="0" destOrd="0" presId="urn:microsoft.com/office/officeart/2005/8/layout/orgChart1"/>
    <dgm:cxn modelId="{3CAACBCC-1798-4922-8853-0C3D58AB46F4}" type="presParOf" srcId="{DFFE0730-50EB-A94E-8C66-F45389CBA4A4}" destId="{EDBED65E-25D3-E249-9F37-4C5AC04E6BBC}" srcOrd="1" destOrd="0" presId="urn:microsoft.com/office/officeart/2005/8/layout/orgChart1"/>
    <dgm:cxn modelId="{FC0CFBA5-A5B0-4EC6-8D24-668CEDBF9719}" type="presParOf" srcId="{1ED4F8F8-AFE8-6E40-8DB2-45DC385F9D5A}" destId="{6E92FB53-A32C-F44D-8347-84723A18702A}" srcOrd="1" destOrd="0" presId="urn:microsoft.com/office/officeart/2005/8/layout/orgChart1"/>
    <dgm:cxn modelId="{2DAA280F-ED03-4BA2-8787-97D39ABF6D62}" type="presParOf" srcId="{1ED4F8F8-AFE8-6E40-8DB2-45DC385F9D5A}" destId="{A62BB122-1DDC-DE47-A403-760D62E1E866}" srcOrd="2" destOrd="0" presId="urn:microsoft.com/office/officeart/2005/8/layout/orgChart1"/>
    <dgm:cxn modelId="{D0470C48-FDBF-4276-B977-2435D44ECE49}" type="presParOf" srcId="{3EAC6E76-27DF-5740-907D-52FD7EEF4526}" destId="{B8697244-7CE5-4EC8-8B15-3F5DB09D96A2}" srcOrd="8" destOrd="0" presId="urn:microsoft.com/office/officeart/2005/8/layout/orgChart1"/>
    <dgm:cxn modelId="{D588E382-EF77-4554-9F18-607342B36378}" type="presParOf" srcId="{3EAC6E76-27DF-5740-907D-52FD7EEF4526}" destId="{EF9E1D23-0231-4105-9979-529C106DD23A}" srcOrd="9" destOrd="0" presId="urn:microsoft.com/office/officeart/2005/8/layout/orgChart1"/>
    <dgm:cxn modelId="{ADB8666C-92D2-4CAA-A244-57CDBC67CEBB}" type="presParOf" srcId="{EF9E1D23-0231-4105-9979-529C106DD23A}" destId="{329F2B1C-F8F0-4F28-9B4C-B771EB18AEF7}" srcOrd="0" destOrd="0" presId="urn:microsoft.com/office/officeart/2005/8/layout/orgChart1"/>
    <dgm:cxn modelId="{F0B02759-98E4-4F46-9E66-43355AA6D42A}" type="presParOf" srcId="{329F2B1C-F8F0-4F28-9B4C-B771EB18AEF7}" destId="{E2878893-AF75-480A-8F80-7E542D1F372F}" srcOrd="0" destOrd="0" presId="urn:microsoft.com/office/officeart/2005/8/layout/orgChart1"/>
    <dgm:cxn modelId="{C5F44D43-B694-43A4-90E4-228871AEB270}" type="presParOf" srcId="{329F2B1C-F8F0-4F28-9B4C-B771EB18AEF7}" destId="{C887743B-E982-497C-8624-186F4ECE6546}" srcOrd="1" destOrd="0" presId="urn:microsoft.com/office/officeart/2005/8/layout/orgChart1"/>
    <dgm:cxn modelId="{51BFCC31-0937-427B-AFE2-7D7E01E898D8}" type="presParOf" srcId="{EF9E1D23-0231-4105-9979-529C106DD23A}" destId="{0C91DDCD-76F7-4922-8176-18E0FA3CF690}" srcOrd="1" destOrd="0" presId="urn:microsoft.com/office/officeart/2005/8/layout/orgChart1"/>
    <dgm:cxn modelId="{1D657EC9-47BE-461E-8E7D-4322CC2BF643}" type="presParOf" srcId="{EF9E1D23-0231-4105-9979-529C106DD23A}" destId="{481B8716-1F99-4DBB-A59A-FC052E4F2B7B}" srcOrd="2" destOrd="0" presId="urn:microsoft.com/office/officeart/2005/8/layout/orgChart1"/>
    <dgm:cxn modelId="{1F2120C5-C386-47B0-9C80-4C49DFFB5E89}" type="presParOf" srcId="{EA6BCA6C-89EF-3E49-B928-533B735D4151}" destId="{BD29F8CA-54CA-714E-8396-E28A4A09EB3D}" srcOrd="2" destOrd="0" presId="urn:microsoft.com/office/officeart/2005/8/layout/orgChart1"/>
    <dgm:cxn modelId="{CC968686-9F6E-4100-A5E7-0AEEAD288C48}" type="presParOf" srcId="{A4929F62-A30F-384D-B2ED-C71D88E1E410}" destId="{C7DDEEFF-F4DC-0C48-AB5A-06209D75CC55}" srcOrd="2" destOrd="0" presId="urn:microsoft.com/office/officeart/2005/8/layout/orgChart1"/>
    <dgm:cxn modelId="{76D0FFC4-46E6-40FD-B91D-A69A88E83D17}" type="presParOf" srcId="{A4929F62-A30F-384D-B2ED-C71D88E1E410}" destId="{077FF7D2-CC29-8641-A9CF-BAEEE3A832FA}" srcOrd="3" destOrd="0" presId="urn:microsoft.com/office/officeart/2005/8/layout/orgChart1"/>
    <dgm:cxn modelId="{BD422E16-4FA9-4835-813E-77679B0E2AEE}" type="presParOf" srcId="{077FF7D2-CC29-8641-A9CF-BAEEE3A832FA}" destId="{F0A6A569-0C72-114A-B806-4B2608842F31}" srcOrd="0" destOrd="0" presId="urn:microsoft.com/office/officeart/2005/8/layout/orgChart1"/>
    <dgm:cxn modelId="{53587486-58B8-4FD0-BF92-25727D824CA3}" type="presParOf" srcId="{F0A6A569-0C72-114A-B806-4B2608842F31}" destId="{75AD0B46-88EE-6A44-B1E3-522286CA9468}" srcOrd="0" destOrd="0" presId="urn:microsoft.com/office/officeart/2005/8/layout/orgChart1"/>
    <dgm:cxn modelId="{0FF96F29-D4C1-4EFE-A6A2-FF8C1691C02B}" type="presParOf" srcId="{F0A6A569-0C72-114A-B806-4B2608842F31}" destId="{8F282AD4-8BA7-B04D-B1AE-15D528FEAFED}" srcOrd="1" destOrd="0" presId="urn:microsoft.com/office/officeart/2005/8/layout/orgChart1"/>
    <dgm:cxn modelId="{58B9AB78-908D-4553-B9C3-58027BB7D830}" type="presParOf" srcId="{077FF7D2-CC29-8641-A9CF-BAEEE3A832FA}" destId="{BDBD557A-2168-4C45-B5EB-C967BD0951CF}" srcOrd="1" destOrd="0" presId="urn:microsoft.com/office/officeart/2005/8/layout/orgChart1"/>
    <dgm:cxn modelId="{B7D66066-6358-44BD-8D64-BF1616CEADEF}" type="presParOf" srcId="{BDBD557A-2168-4C45-B5EB-C967BD0951CF}" destId="{7812DC48-D840-9949-8FDE-2BCEE1AFC3D3}" srcOrd="0" destOrd="0" presId="urn:microsoft.com/office/officeart/2005/8/layout/orgChart1"/>
    <dgm:cxn modelId="{F2B0BC64-50B5-4626-8911-D5680C641D77}" type="presParOf" srcId="{BDBD557A-2168-4C45-B5EB-C967BD0951CF}" destId="{1DC5279B-CDB7-6245-A02B-FCA1CE2EAB86}" srcOrd="1" destOrd="0" presId="urn:microsoft.com/office/officeart/2005/8/layout/orgChart1"/>
    <dgm:cxn modelId="{4187386D-C3D2-4A1D-B4A5-01C70EFD549C}" type="presParOf" srcId="{1DC5279B-CDB7-6245-A02B-FCA1CE2EAB86}" destId="{242FD268-BCCB-2A43-B8CC-7CDBFD6A8475}" srcOrd="0" destOrd="0" presId="urn:microsoft.com/office/officeart/2005/8/layout/orgChart1"/>
    <dgm:cxn modelId="{E97932DA-92A7-4ADE-A347-F36DB2C6CC8F}" type="presParOf" srcId="{242FD268-BCCB-2A43-B8CC-7CDBFD6A8475}" destId="{8ECFB438-F759-5E42-9811-41E3DB59F793}" srcOrd="0" destOrd="0" presId="urn:microsoft.com/office/officeart/2005/8/layout/orgChart1"/>
    <dgm:cxn modelId="{A5C57768-D13D-4344-B946-C0637C212184}" type="presParOf" srcId="{242FD268-BCCB-2A43-B8CC-7CDBFD6A8475}" destId="{7821560C-A0CA-5C45-9BD3-E3E95985FCAA}" srcOrd="1" destOrd="0" presId="urn:microsoft.com/office/officeart/2005/8/layout/orgChart1"/>
    <dgm:cxn modelId="{F86F02D1-6500-46F1-BFF1-E1D878E8D14C}" type="presParOf" srcId="{1DC5279B-CDB7-6245-A02B-FCA1CE2EAB86}" destId="{4EAB535E-CFA6-364F-A560-55199133BF3B}" srcOrd="1" destOrd="0" presId="urn:microsoft.com/office/officeart/2005/8/layout/orgChart1"/>
    <dgm:cxn modelId="{61463CCF-6E4A-4319-8A32-122CCEF33369}" type="presParOf" srcId="{1DC5279B-CDB7-6245-A02B-FCA1CE2EAB86}" destId="{F0079B5A-C56F-5C4D-86E7-7FB650C9747D}" srcOrd="2" destOrd="0" presId="urn:microsoft.com/office/officeart/2005/8/layout/orgChart1"/>
    <dgm:cxn modelId="{FFDBABD5-7EC1-4B3E-9F8A-0F3EB186E26C}" type="presParOf" srcId="{BDBD557A-2168-4C45-B5EB-C967BD0951CF}" destId="{30D52833-B3F9-384F-89D4-F7C185254EA6}" srcOrd="2" destOrd="0" presId="urn:microsoft.com/office/officeart/2005/8/layout/orgChart1"/>
    <dgm:cxn modelId="{7B6C4B3E-FB8D-4C1E-8730-4FF4681B6BA2}" type="presParOf" srcId="{BDBD557A-2168-4C45-B5EB-C967BD0951CF}" destId="{ADC736E0-D82D-5D4A-AF09-2C73E1799D1E}" srcOrd="3" destOrd="0" presId="urn:microsoft.com/office/officeart/2005/8/layout/orgChart1"/>
    <dgm:cxn modelId="{E7BA94FF-CCBD-4AA9-9FD7-7350CB130A89}" type="presParOf" srcId="{ADC736E0-D82D-5D4A-AF09-2C73E1799D1E}" destId="{46AA5132-B27E-5542-878F-C257B5D640C2}" srcOrd="0" destOrd="0" presId="urn:microsoft.com/office/officeart/2005/8/layout/orgChart1"/>
    <dgm:cxn modelId="{41B65524-3FFA-457A-AEF0-5A26AD483B36}" type="presParOf" srcId="{46AA5132-B27E-5542-878F-C257B5D640C2}" destId="{74CF22B3-7BC0-9641-B060-D19E491CCB29}" srcOrd="0" destOrd="0" presId="urn:microsoft.com/office/officeart/2005/8/layout/orgChart1"/>
    <dgm:cxn modelId="{92BEFD9F-8F3E-461D-928C-BC97D9B4D37A}" type="presParOf" srcId="{46AA5132-B27E-5542-878F-C257B5D640C2}" destId="{0CCCF5CD-F6CD-1948-BD1B-57A0DEEEEC2E}" srcOrd="1" destOrd="0" presId="urn:microsoft.com/office/officeart/2005/8/layout/orgChart1"/>
    <dgm:cxn modelId="{892F3568-1F1B-4AFF-AB7F-AEA249CFA39A}" type="presParOf" srcId="{ADC736E0-D82D-5D4A-AF09-2C73E1799D1E}" destId="{19231E94-F92C-204A-800D-ECDC8294E3F2}" srcOrd="1" destOrd="0" presId="urn:microsoft.com/office/officeart/2005/8/layout/orgChart1"/>
    <dgm:cxn modelId="{EDE80762-21C9-45F9-B9C5-2BBB8F8F5915}" type="presParOf" srcId="{ADC736E0-D82D-5D4A-AF09-2C73E1799D1E}" destId="{23D0AEEF-C0CD-D648-AC11-8ED45D8D614E}" srcOrd="2" destOrd="0" presId="urn:microsoft.com/office/officeart/2005/8/layout/orgChart1"/>
    <dgm:cxn modelId="{03D284B9-F794-4DF3-867C-A6D311AFCE72}" type="presParOf" srcId="{BDBD557A-2168-4C45-B5EB-C967BD0951CF}" destId="{AECC8EA1-8716-0A49-B812-41271B69C8AC}" srcOrd="4" destOrd="0" presId="urn:microsoft.com/office/officeart/2005/8/layout/orgChart1"/>
    <dgm:cxn modelId="{542AECC6-B942-4179-A714-71BE31C070A7}" type="presParOf" srcId="{BDBD557A-2168-4C45-B5EB-C967BD0951CF}" destId="{21ED64B5-3FE1-4042-94B8-FC876032034B}" srcOrd="5" destOrd="0" presId="urn:microsoft.com/office/officeart/2005/8/layout/orgChart1"/>
    <dgm:cxn modelId="{1214230A-C6A8-43F1-AED5-E8BA64862854}" type="presParOf" srcId="{21ED64B5-3FE1-4042-94B8-FC876032034B}" destId="{A5053F9D-D68C-E441-967C-6BFFD831D6F3}" srcOrd="0" destOrd="0" presId="urn:microsoft.com/office/officeart/2005/8/layout/orgChart1"/>
    <dgm:cxn modelId="{981D9CE1-F6B5-4399-A934-EB047D31E4DB}" type="presParOf" srcId="{A5053F9D-D68C-E441-967C-6BFFD831D6F3}" destId="{D93A7B56-8CB9-8042-9453-89F3585C5230}" srcOrd="0" destOrd="0" presId="urn:microsoft.com/office/officeart/2005/8/layout/orgChart1"/>
    <dgm:cxn modelId="{D10C4D65-491D-4519-97DC-E63C432F6F83}" type="presParOf" srcId="{A5053F9D-D68C-E441-967C-6BFFD831D6F3}" destId="{FF8859CB-64AD-6D40-8C7F-DD2D1ED5BF8F}" srcOrd="1" destOrd="0" presId="urn:microsoft.com/office/officeart/2005/8/layout/orgChart1"/>
    <dgm:cxn modelId="{F0A67EE3-E662-44E1-9731-515955774963}" type="presParOf" srcId="{21ED64B5-3FE1-4042-94B8-FC876032034B}" destId="{3EC8FBFE-8A07-384C-9C38-F0B31F0C75BA}" srcOrd="1" destOrd="0" presId="urn:microsoft.com/office/officeart/2005/8/layout/orgChart1"/>
    <dgm:cxn modelId="{57B3F2EC-AC6E-44CD-8F45-FFF2D1574811}" type="presParOf" srcId="{21ED64B5-3FE1-4042-94B8-FC876032034B}" destId="{F7C22931-F53F-2541-8A70-3FDD1ABD7CBF}" srcOrd="2" destOrd="0" presId="urn:microsoft.com/office/officeart/2005/8/layout/orgChart1"/>
    <dgm:cxn modelId="{05697A51-823A-45BB-9419-0496F1550201}" type="presParOf" srcId="{BDBD557A-2168-4C45-B5EB-C967BD0951CF}" destId="{CB5B7F45-E603-2043-8C08-4F79BD9286AF}" srcOrd="6" destOrd="0" presId="urn:microsoft.com/office/officeart/2005/8/layout/orgChart1"/>
    <dgm:cxn modelId="{65FBFB8C-A894-4479-95F5-0700089D5EB0}" type="presParOf" srcId="{BDBD557A-2168-4C45-B5EB-C967BD0951CF}" destId="{BCF40262-482B-9846-9295-BD19160EF8CD}" srcOrd="7" destOrd="0" presId="urn:microsoft.com/office/officeart/2005/8/layout/orgChart1"/>
    <dgm:cxn modelId="{09543F3E-6C37-4DDB-91BD-D7F6519EF912}" type="presParOf" srcId="{BCF40262-482B-9846-9295-BD19160EF8CD}" destId="{06E49BDB-9203-7447-A564-5E50D19ED668}" srcOrd="0" destOrd="0" presId="urn:microsoft.com/office/officeart/2005/8/layout/orgChart1"/>
    <dgm:cxn modelId="{79C42207-1456-4951-BFB6-1BD66401225B}" type="presParOf" srcId="{06E49BDB-9203-7447-A564-5E50D19ED668}" destId="{16C48CAC-1218-2246-96D2-C961E585FCD4}" srcOrd="0" destOrd="0" presId="urn:microsoft.com/office/officeart/2005/8/layout/orgChart1"/>
    <dgm:cxn modelId="{605C3019-8FEA-4F4D-9193-8A2037FCB1D7}" type="presParOf" srcId="{06E49BDB-9203-7447-A564-5E50D19ED668}" destId="{191795AB-CC86-A84D-9779-16E95B728849}" srcOrd="1" destOrd="0" presId="urn:microsoft.com/office/officeart/2005/8/layout/orgChart1"/>
    <dgm:cxn modelId="{9CF581A1-EA15-40B4-B26F-76FDDF99D5D5}" type="presParOf" srcId="{BCF40262-482B-9846-9295-BD19160EF8CD}" destId="{9BE76FA4-F4EC-1C45-84B0-A1B4C0B2CE92}" srcOrd="1" destOrd="0" presId="urn:microsoft.com/office/officeart/2005/8/layout/orgChart1"/>
    <dgm:cxn modelId="{3EC11228-FF12-4FD1-8A0E-8BCBC4F64E36}" type="presParOf" srcId="{BCF40262-482B-9846-9295-BD19160EF8CD}" destId="{8EC7F4A1-617A-2A45-81FE-F741C6FEE433}" srcOrd="2" destOrd="0" presId="urn:microsoft.com/office/officeart/2005/8/layout/orgChart1"/>
    <dgm:cxn modelId="{21A02FEE-DB49-41FC-99C7-9B5BEC56B077}" type="presParOf" srcId="{077FF7D2-CC29-8641-A9CF-BAEEE3A832FA}" destId="{48320E4E-A888-024D-848E-91A5EE6498CF}" srcOrd="2" destOrd="0" presId="urn:microsoft.com/office/officeart/2005/8/layout/orgChart1"/>
    <dgm:cxn modelId="{6369CFE4-CDAB-43E9-91EB-79ED6FA024BD}" type="presParOf" srcId="{399DAFC4-0039-0841-9A7B-67AD9FF79B59}" destId="{B8ABA41B-8B0D-F247-8DD0-A4BC757DE3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4F2EB-7EA7-E242-9640-E0C74239399E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863C7E-242E-9540-8572-A2C254929F08}">
      <dgm:prSet phldrT="[Text]"/>
      <dgm:spPr/>
      <dgm:t>
        <a:bodyPr/>
        <a:lstStyle/>
        <a:p>
          <a:r>
            <a:rPr lang="en-US" dirty="0"/>
            <a:t>Useful?</a:t>
          </a:r>
        </a:p>
      </dgm:t>
    </dgm:pt>
    <dgm:pt modelId="{CDC38377-3D1B-CD49-A987-4B03E5DDA8E9}" type="parTrans" cxnId="{C1B7AC34-A63C-AB43-9C5E-4A6C35DECB78}">
      <dgm:prSet/>
      <dgm:spPr/>
      <dgm:t>
        <a:bodyPr/>
        <a:lstStyle/>
        <a:p>
          <a:endParaRPr lang="en-US"/>
        </a:p>
      </dgm:t>
    </dgm:pt>
    <dgm:pt modelId="{49F74E5E-5F4A-0240-8E7F-8AB6ED90B77A}" type="sibTrans" cxnId="{C1B7AC34-A63C-AB43-9C5E-4A6C35DECB78}">
      <dgm:prSet/>
      <dgm:spPr/>
      <dgm:t>
        <a:bodyPr/>
        <a:lstStyle/>
        <a:p>
          <a:endParaRPr lang="en-US"/>
        </a:p>
      </dgm:t>
    </dgm:pt>
    <dgm:pt modelId="{841054CC-D72F-2444-AAF5-ACBFDFA6AF45}">
      <dgm:prSet phldrT="[Text]"/>
      <dgm:spPr/>
      <dgm:t>
        <a:bodyPr/>
        <a:lstStyle/>
        <a:p>
          <a:r>
            <a:rPr lang="en-US" dirty="0"/>
            <a:t>Believable?</a:t>
          </a:r>
        </a:p>
      </dgm:t>
    </dgm:pt>
    <dgm:pt modelId="{09C87FCB-CB32-6E4E-A4D3-370C8553E24C}" type="parTrans" cxnId="{B0129267-CD18-8D4B-8D99-745A0E1C085E}">
      <dgm:prSet/>
      <dgm:spPr/>
      <dgm:t>
        <a:bodyPr/>
        <a:lstStyle/>
        <a:p>
          <a:endParaRPr lang="en-US"/>
        </a:p>
      </dgm:t>
    </dgm:pt>
    <dgm:pt modelId="{15064812-E432-2C48-BB60-FE4E5595B727}" type="sibTrans" cxnId="{B0129267-CD18-8D4B-8D99-745A0E1C085E}">
      <dgm:prSet/>
      <dgm:spPr/>
      <dgm:t>
        <a:bodyPr/>
        <a:lstStyle/>
        <a:p>
          <a:endParaRPr lang="en-US"/>
        </a:p>
      </dgm:t>
    </dgm:pt>
    <dgm:pt modelId="{86DBF862-1B37-8E4E-B6FE-AB1904D7F939}">
      <dgm:prSet phldrT="[Text]"/>
      <dgm:spPr/>
      <dgm:t>
        <a:bodyPr/>
        <a:lstStyle/>
        <a:p>
          <a:r>
            <a:rPr lang="en-US" dirty="0"/>
            <a:t>Appropriate</a:t>
          </a:r>
        </a:p>
      </dgm:t>
    </dgm:pt>
    <dgm:pt modelId="{CA142808-B9B6-C54F-BFB2-BD99948C86A1}" type="parTrans" cxnId="{12F750C3-72DD-C64E-99D3-FD10295AF8EB}">
      <dgm:prSet/>
      <dgm:spPr/>
      <dgm:t>
        <a:bodyPr/>
        <a:lstStyle/>
        <a:p>
          <a:endParaRPr lang="en-US"/>
        </a:p>
      </dgm:t>
    </dgm:pt>
    <dgm:pt modelId="{24662D41-F4FD-0548-8199-A9EE28B1D1E6}" type="sibTrans" cxnId="{12F750C3-72DD-C64E-99D3-FD10295AF8EB}">
      <dgm:prSet/>
      <dgm:spPr/>
      <dgm:t>
        <a:bodyPr/>
        <a:lstStyle/>
        <a:p>
          <a:endParaRPr lang="en-US"/>
        </a:p>
      </dgm:t>
    </dgm:pt>
    <dgm:pt modelId="{92230202-C38D-7B4D-8525-0783BC7DAB94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63354888-0688-5045-BEF3-5D2CED6E6AEF}" type="parTrans" cxnId="{3EAB8E1A-203F-ED47-8B18-3DFDFAF80096}">
      <dgm:prSet/>
      <dgm:spPr/>
      <dgm:t>
        <a:bodyPr/>
        <a:lstStyle/>
        <a:p>
          <a:endParaRPr lang="en-US"/>
        </a:p>
      </dgm:t>
    </dgm:pt>
    <dgm:pt modelId="{5D5F4186-0650-6F4C-BA9A-0A4D1CE002C9}" type="sibTrans" cxnId="{3EAB8E1A-203F-ED47-8B18-3DFDFAF80096}">
      <dgm:prSet/>
      <dgm:spPr/>
      <dgm:t>
        <a:bodyPr/>
        <a:lstStyle/>
        <a:p>
          <a:endParaRPr lang="en-US"/>
        </a:p>
      </dgm:t>
    </dgm:pt>
    <dgm:pt modelId="{AADC89B3-F6D0-7C41-B001-E584C39ED446}">
      <dgm:prSet phldrT="[Text]"/>
      <dgm:spPr/>
      <dgm:t>
        <a:bodyPr/>
        <a:lstStyle/>
        <a:p>
          <a:r>
            <a:rPr lang="en-US" dirty="0"/>
            <a:t>Relevant</a:t>
          </a:r>
        </a:p>
      </dgm:t>
    </dgm:pt>
    <dgm:pt modelId="{CE81DBDF-7F9B-3943-81C7-5A7903CCB245}" type="parTrans" cxnId="{D070B036-78D6-C348-A463-CEE965A05737}">
      <dgm:prSet/>
      <dgm:spPr/>
      <dgm:t>
        <a:bodyPr/>
        <a:lstStyle/>
        <a:p>
          <a:endParaRPr lang="en-US"/>
        </a:p>
      </dgm:t>
    </dgm:pt>
    <dgm:pt modelId="{D88F74FA-D316-2C48-A9B4-363E288F74B3}" type="sibTrans" cxnId="{D070B036-78D6-C348-A463-CEE965A05737}">
      <dgm:prSet/>
      <dgm:spPr/>
      <dgm:t>
        <a:bodyPr/>
        <a:lstStyle/>
        <a:p>
          <a:endParaRPr lang="en-US"/>
        </a:p>
      </dgm:t>
    </dgm:pt>
    <dgm:pt modelId="{1DA4DEB8-AD09-E846-BA6A-1CB2EB7BDAAA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4F829BF9-C708-C743-B3EC-6B8C82AE8305}" type="parTrans" cxnId="{C6308062-5302-1E40-801A-F47B4AAF0152}">
      <dgm:prSet/>
      <dgm:spPr/>
      <dgm:t>
        <a:bodyPr/>
        <a:lstStyle/>
        <a:p>
          <a:endParaRPr lang="en-US"/>
        </a:p>
      </dgm:t>
    </dgm:pt>
    <dgm:pt modelId="{942BABB2-ECD3-2B41-8833-EA9B5FAA53ED}" type="sibTrans" cxnId="{C6308062-5302-1E40-801A-F47B4AAF0152}">
      <dgm:prSet/>
      <dgm:spPr/>
      <dgm:t>
        <a:bodyPr/>
        <a:lstStyle/>
        <a:p>
          <a:endParaRPr lang="en-US"/>
        </a:p>
      </dgm:t>
    </dgm:pt>
    <dgm:pt modelId="{C14CB167-1A31-2142-BE6B-BC43072AEC86}">
      <dgm:prSet phldrT="[Text]"/>
      <dgm:spPr/>
      <dgm:t>
        <a:bodyPr/>
        <a:lstStyle/>
        <a:p>
          <a:r>
            <a:rPr lang="en-US" dirty="0"/>
            <a:t>Credible</a:t>
          </a:r>
        </a:p>
      </dgm:t>
    </dgm:pt>
    <dgm:pt modelId="{7D07664C-B96D-E246-AFB9-334B3B63991F}" type="parTrans" cxnId="{E7388727-502E-4C46-B451-E2D19DC19BAF}">
      <dgm:prSet/>
      <dgm:spPr/>
      <dgm:t>
        <a:bodyPr/>
        <a:lstStyle/>
        <a:p>
          <a:endParaRPr lang="en-US"/>
        </a:p>
      </dgm:t>
    </dgm:pt>
    <dgm:pt modelId="{D0152219-D58E-EC48-AC4C-DE0F87D16E87}" type="sibTrans" cxnId="{E7388727-502E-4C46-B451-E2D19DC19BAF}">
      <dgm:prSet/>
      <dgm:spPr/>
      <dgm:t>
        <a:bodyPr/>
        <a:lstStyle/>
        <a:p>
          <a:endParaRPr lang="en-US"/>
        </a:p>
      </dgm:t>
    </dgm:pt>
    <dgm:pt modelId="{D67ED9AC-0073-1D46-820D-39C9E822E1F2}">
      <dgm:prSet phldrT="[Text]"/>
      <dgm:spPr/>
      <dgm:t>
        <a:bodyPr/>
        <a:lstStyle/>
        <a:p>
          <a:r>
            <a:rPr lang="en-US" dirty="0"/>
            <a:t>Supported</a:t>
          </a:r>
        </a:p>
      </dgm:t>
    </dgm:pt>
    <dgm:pt modelId="{E9A272E8-2228-F547-8926-BF4FAFFB86E3}" type="parTrans" cxnId="{1D8E6E32-06AB-DF41-9B18-46BB4BE82399}">
      <dgm:prSet/>
      <dgm:spPr/>
      <dgm:t>
        <a:bodyPr/>
        <a:lstStyle/>
        <a:p>
          <a:endParaRPr lang="en-US"/>
        </a:p>
      </dgm:t>
    </dgm:pt>
    <dgm:pt modelId="{CA464BA1-EB25-4F45-BC1B-071C4FEC09DB}" type="sibTrans" cxnId="{1D8E6E32-06AB-DF41-9B18-46BB4BE82399}">
      <dgm:prSet/>
      <dgm:spPr/>
      <dgm:t>
        <a:bodyPr/>
        <a:lstStyle/>
        <a:p>
          <a:endParaRPr lang="en-US"/>
        </a:p>
      </dgm:t>
    </dgm:pt>
    <dgm:pt modelId="{9D0AA77A-5142-E24F-A5FD-EFC4707205E7}">
      <dgm:prSet phldrT="[Text]"/>
      <dgm:spPr/>
      <dgm:t>
        <a:bodyPr/>
        <a:lstStyle/>
        <a:p>
          <a:r>
            <a:rPr lang="en-US" dirty="0"/>
            <a:t>Comprehensive</a:t>
          </a:r>
        </a:p>
      </dgm:t>
    </dgm:pt>
    <dgm:pt modelId="{AAC070F9-E43F-6249-A378-CC51FFE2CF1F}" type="parTrans" cxnId="{CFA8297C-C94D-AB43-AEBD-575486B34724}">
      <dgm:prSet/>
      <dgm:spPr/>
      <dgm:t>
        <a:bodyPr/>
        <a:lstStyle/>
        <a:p>
          <a:endParaRPr lang="en-US"/>
        </a:p>
      </dgm:t>
    </dgm:pt>
    <dgm:pt modelId="{FC25F7FF-EE4D-3648-A437-7A85201D1B61}" type="sibTrans" cxnId="{CFA8297C-C94D-AB43-AEBD-575486B34724}">
      <dgm:prSet/>
      <dgm:spPr/>
      <dgm:t>
        <a:bodyPr/>
        <a:lstStyle/>
        <a:p>
          <a:endParaRPr lang="en-US"/>
        </a:p>
      </dgm:t>
    </dgm:pt>
    <dgm:pt modelId="{34A7CC50-CE9B-B64C-988A-040E28B96037}" type="pres">
      <dgm:prSet presAssocID="{6354F2EB-7EA7-E242-9640-E0C74239399E}" presName="Name0" presStyleCnt="0">
        <dgm:presLayoutVars>
          <dgm:dir/>
          <dgm:animLvl val="lvl"/>
          <dgm:resizeHandles val="exact"/>
        </dgm:presLayoutVars>
      </dgm:prSet>
      <dgm:spPr/>
    </dgm:pt>
    <dgm:pt modelId="{565D0EB6-5966-F245-8EF5-9815C5CDAB30}" type="pres">
      <dgm:prSet presAssocID="{DF863C7E-242E-9540-8572-A2C254929F08}" presName="composite" presStyleCnt="0"/>
      <dgm:spPr/>
    </dgm:pt>
    <dgm:pt modelId="{8346DB7E-40A1-CC4D-AEE7-85624D0B047E}" type="pres">
      <dgm:prSet presAssocID="{DF863C7E-242E-9540-8572-A2C254929F0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F17A4C1-55DA-0C4D-A2B0-FDC12F58EE4C}" type="pres">
      <dgm:prSet presAssocID="{DF863C7E-242E-9540-8572-A2C254929F08}" presName="desTx" presStyleLbl="revTx" presStyleIdx="0" presStyleCnt="2">
        <dgm:presLayoutVars>
          <dgm:bulletEnabled val="1"/>
        </dgm:presLayoutVars>
      </dgm:prSet>
      <dgm:spPr/>
    </dgm:pt>
    <dgm:pt modelId="{A6679A77-23FA-C942-A529-CA1D4EF4FD4C}" type="pres">
      <dgm:prSet presAssocID="{49F74E5E-5F4A-0240-8E7F-8AB6ED90B77A}" presName="space" presStyleCnt="0"/>
      <dgm:spPr/>
    </dgm:pt>
    <dgm:pt modelId="{A2C7B70C-6D65-1F4D-B96E-CE774A9CB607}" type="pres">
      <dgm:prSet presAssocID="{841054CC-D72F-2444-AAF5-ACBFDFA6AF45}" presName="composite" presStyleCnt="0"/>
      <dgm:spPr/>
    </dgm:pt>
    <dgm:pt modelId="{C9CC2644-8033-4147-BBB0-D0EF35A97827}" type="pres">
      <dgm:prSet presAssocID="{841054CC-D72F-2444-AAF5-ACBFDFA6AF45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FBB74160-4E15-EB44-8137-91DCCAB7FBEE}" type="pres">
      <dgm:prSet presAssocID="{841054CC-D72F-2444-AAF5-ACBFDFA6AF45}" presName="desTx" presStyleLbl="revTx" presStyleIdx="1" presStyleCnt="2">
        <dgm:presLayoutVars>
          <dgm:bulletEnabled val="1"/>
        </dgm:presLayoutVars>
      </dgm:prSet>
      <dgm:spPr/>
    </dgm:pt>
  </dgm:ptLst>
  <dgm:cxnLst>
    <dgm:cxn modelId="{3EAB8E1A-203F-ED47-8B18-3DFDFAF80096}" srcId="{DF863C7E-242E-9540-8572-A2C254929F08}" destId="{92230202-C38D-7B4D-8525-0783BC7DAB94}" srcOrd="2" destOrd="0" parTransId="{63354888-0688-5045-BEF3-5D2CED6E6AEF}" sibTransId="{5D5F4186-0650-6F4C-BA9A-0A4D1CE002C9}"/>
    <dgm:cxn modelId="{3343441E-868A-4C5C-8817-64D422264836}" type="presOf" srcId="{D67ED9AC-0073-1D46-820D-39C9E822E1F2}" destId="{FBB74160-4E15-EB44-8137-91DCCAB7FBEE}" srcOrd="0" destOrd="2" presId="urn:microsoft.com/office/officeart/2005/8/layout/chevron1"/>
    <dgm:cxn modelId="{1E524D1F-5681-4287-AA70-0BD50B1051EF}" type="presOf" srcId="{C14CB167-1A31-2142-BE6B-BC43072AEC86}" destId="{FBB74160-4E15-EB44-8137-91DCCAB7FBEE}" srcOrd="0" destOrd="0" presId="urn:microsoft.com/office/officeart/2005/8/layout/chevron1"/>
    <dgm:cxn modelId="{E7388727-502E-4C46-B451-E2D19DC19BAF}" srcId="{841054CC-D72F-2444-AAF5-ACBFDFA6AF45}" destId="{C14CB167-1A31-2142-BE6B-BC43072AEC86}" srcOrd="0" destOrd="0" parTransId="{7D07664C-B96D-E246-AFB9-334B3B63991F}" sibTransId="{D0152219-D58E-EC48-AC4C-DE0F87D16E87}"/>
    <dgm:cxn modelId="{FB183531-0166-44DE-B04C-3F874E5F3651}" type="presOf" srcId="{841054CC-D72F-2444-AAF5-ACBFDFA6AF45}" destId="{C9CC2644-8033-4147-BBB0-D0EF35A97827}" srcOrd="0" destOrd="0" presId="urn:microsoft.com/office/officeart/2005/8/layout/chevron1"/>
    <dgm:cxn modelId="{1D8E6E32-06AB-DF41-9B18-46BB4BE82399}" srcId="{841054CC-D72F-2444-AAF5-ACBFDFA6AF45}" destId="{D67ED9AC-0073-1D46-820D-39C9E822E1F2}" srcOrd="2" destOrd="0" parTransId="{E9A272E8-2228-F547-8926-BF4FAFFB86E3}" sibTransId="{CA464BA1-EB25-4F45-BC1B-071C4FEC09DB}"/>
    <dgm:cxn modelId="{C1B7AC34-A63C-AB43-9C5E-4A6C35DECB78}" srcId="{6354F2EB-7EA7-E242-9640-E0C74239399E}" destId="{DF863C7E-242E-9540-8572-A2C254929F08}" srcOrd="0" destOrd="0" parTransId="{CDC38377-3D1B-CD49-A987-4B03E5DDA8E9}" sibTransId="{49F74E5E-5F4A-0240-8E7F-8AB6ED90B77A}"/>
    <dgm:cxn modelId="{D070B036-78D6-C348-A463-CEE965A05737}" srcId="{DF863C7E-242E-9540-8572-A2C254929F08}" destId="{AADC89B3-F6D0-7C41-B001-E584C39ED446}" srcOrd="0" destOrd="0" parTransId="{CE81DBDF-7F9B-3943-81C7-5A7903CCB245}" sibTransId="{D88F74FA-D316-2C48-A9B4-363E288F74B3}"/>
    <dgm:cxn modelId="{C6308062-5302-1E40-801A-F47B4AAF0152}" srcId="{841054CC-D72F-2444-AAF5-ACBFDFA6AF45}" destId="{1DA4DEB8-AD09-E846-BA6A-1CB2EB7BDAAA}" srcOrd="1" destOrd="0" parTransId="{4F829BF9-C708-C743-B3EC-6B8C82AE8305}" sibTransId="{942BABB2-ECD3-2B41-8833-EA9B5FAA53ED}"/>
    <dgm:cxn modelId="{B0129267-CD18-8D4B-8D99-745A0E1C085E}" srcId="{6354F2EB-7EA7-E242-9640-E0C74239399E}" destId="{841054CC-D72F-2444-AAF5-ACBFDFA6AF45}" srcOrd="1" destOrd="0" parTransId="{09C87FCB-CB32-6E4E-A4D3-370C8553E24C}" sibTransId="{15064812-E432-2C48-BB60-FE4E5595B727}"/>
    <dgm:cxn modelId="{306D8975-A819-4F04-98CF-A729CB12DB3E}" type="presOf" srcId="{6354F2EB-7EA7-E242-9640-E0C74239399E}" destId="{34A7CC50-CE9B-B64C-988A-040E28B96037}" srcOrd="0" destOrd="0" presId="urn:microsoft.com/office/officeart/2005/8/layout/chevron1"/>
    <dgm:cxn modelId="{8712D956-2433-4B9F-A17A-7FF2FD78593E}" type="presOf" srcId="{92230202-C38D-7B4D-8525-0783BC7DAB94}" destId="{3F17A4C1-55DA-0C4D-A2B0-FDC12F58EE4C}" srcOrd="0" destOrd="2" presId="urn:microsoft.com/office/officeart/2005/8/layout/chevron1"/>
    <dgm:cxn modelId="{CFA8297C-C94D-AB43-AEBD-575486B34724}" srcId="{841054CC-D72F-2444-AAF5-ACBFDFA6AF45}" destId="{9D0AA77A-5142-E24F-A5FD-EFC4707205E7}" srcOrd="3" destOrd="0" parTransId="{AAC070F9-E43F-6249-A378-CC51FFE2CF1F}" sibTransId="{FC25F7FF-EE4D-3648-A437-7A85201D1B61}"/>
    <dgm:cxn modelId="{BDFB2788-724D-40D0-B5E7-C9CB09425E29}" type="presOf" srcId="{AADC89B3-F6D0-7C41-B001-E584C39ED446}" destId="{3F17A4C1-55DA-0C4D-A2B0-FDC12F58EE4C}" srcOrd="0" destOrd="0" presId="urn:microsoft.com/office/officeart/2005/8/layout/chevron1"/>
    <dgm:cxn modelId="{98D131A4-7690-445B-819B-486D8F6B5BDE}" type="presOf" srcId="{DF863C7E-242E-9540-8572-A2C254929F08}" destId="{8346DB7E-40A1-CC4D-AEE7-85624D0B047E}" srcOrd="0" destOrd="0" presId="urn:microsoft.com/office/officeart/2005/8/layout/chevron1"/>
    <dgm:cxn modelId="{9854B1B8-138F-4FFE-8C3E-65D175109E3C}" type="presOf" srcId="{86DBF862-1B37-8E4E-B6FE-AB1904D7F939}" destId="{3F17A4C1-55DA-0C4D-A2B0-FDC12F58EE4C}" srcOrd="0" destOrd="1" presId="urn:microsoft.com/office/officeart/2005/8/layout/chevron1"/>
    <dgm:cxn modelId="{6723E4BC-94F2-479E-9D6D-C1783DB6FDC6}" type="presOf" srcId="{9D0AA77A-5142-E24F-A5FD-EFC4707205E7}" destId="{FBB74160-4E15-EB44-8137-91DCCAB7FBEE}" srcOrd="0" destOrd="3" presId="urn:microsoft.com/office/officeart/2005/8/layout/chevron1"/>
    <dgm:cxn modelId="{12F750C3-72DD-C64E-99D3-FD10295AF8EB}" srcId="{DF863C7E-242E-9540-8572-A2C254929F08}" destId="{86DBF862-1B37-8E4E-B6FE-AB1904D7F939}" srcOrd="1" destOrd="0" parTransId="{CA142808-B9B6-C54F-BFB2-BD99948C86A1}" sibTransId="{24662D41-F4FD-0548-8199-A9EE28B1D1E6}"/>
    <dgm:cxn modelId="{4B69C6E0-A025-40AF-A083-CC1A6ABC1B5A}" type="presOf" srcId="{1DA4DEB8-AD09-E846-BA6A-1CB2EB7BDAAA}" destId="{FBB74160-4E15-EB44-8137-91DCCAB7FBEE}" srcOrd="0" destOrd="1" presId="urn:microsoft.com/office/officeart/2005/8/layout/chevron1"/>
    <dgm:cxn modelId="{17CA1EC3-91DB-4A02-82C6-F566CE0C23CC}" type="presParOf" srcId="{34A7CC50-CE9B-B64C-988A-040E28B96037}" destId="{565D0EB6-5966-F245-8EF5-9815C5CDAB30}" srcOrd="0" destOrd="0" presId="urn:microsoft.com/office/officeart/2005/8/layout/chevron1"/>
    <dgm:cxn modelId="{92309D10-CA16-471C-AEAA-68711B29665B}" type="presParOf" srcId="{565D0EB6-5966-F245-8EF5-9815C5CDAB30}" destId="{8346DB7E-40A1-CC4D-AEE7-85624D0B047E}" srcOrd="0" destOrd="0" presId="urn:microsoft.com/office/officeart/2005/8/layout/chevron1"/>
    <dgm:cxn modelId="{F340C5CD-37F5-493C-BC1C-69AF0BE5EF5F}" type="presParOf" srcId="{565D0EB6-5966-F245-8EF5-9815C5CDAB30}" destId="{3F17A4C1-55DA-0C4D-A2B0-FDC12F58EE4C}" srcOrd="1" destOrd="0" presId="urn:microsoft.com/office/officeart/2005/8/layout/chevron1"/>
    <dgm:cxn modelId="{35FEF8D2-0174-44E5-A802-830E09E5F73B}" type="presParOf" srcId="{34A7CC50-CE9B-B64C-988A-040E28B96037}" destId="{A6679A77-23FA-C942-A529-CA1D4EF4FD4C}" srcOrd="1" destOrd="0" presId="urn:microsoft.com/office/officeart/2005/8/layout/chevron1"/>
    <dgm:cxn modelId="{3E61E3C4-AA35-421B-A051-DCA3E1187492}" type="presParOf" srcId="{34A7CC50-CE9B-B64C-988A-040E28B96037}" destId="{A2C7B70C-6D65-1F4D-B96E-CE774A9CB607}" srcOrd="2" destOrd="0" presId="urn:microsoft.com/office/officeart/2005/8/layout/chevron1"/>
    <dgm:cxn modelId="{D0DA7B14-BCA4-447B-8930-E62F7CD9EF75}" type="presParOf" srcId="{A2C7B70C-6D65-1F4D-B96E-CE774A9CB607}" destId="{C9CC2644-8033-4147-BBB0-D0EF35A97827}" srcOrd="0" destOrd="0" presId="urn:microsoft.com/office/officeart/2005/8/layout/chevron1"/>
    <dgm:cxn modelId="{EEAF779A-F149-457D-B9F2-BF8BF0638819}" type="presParOf" srcId="{A2C7B70C-6D65-1F4D-B96E-CE774A9CB607}" destId="{FBB74160-4E15-EB44-8137-91DCCAB7FBE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B7F45-E603-2043-8C08-4F79BD9286AF}">
      <dsp:nvSpPr>
        <dsp:cNvPr id="0" name=""/>
        <dsp:cNvSpPr/>
      </dsp:nvSpPr>
      <dsp:spPr>
        <a:xfrm>
          <a:off x="3839595" y="1182671"/>
          <a:ext cx="146336" cy="2526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752"/>
              </a:lnTo>
              <a:lnTo>
                <a:pt x="146336" y="2526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C8EA1-8716-0A49-B812-41271B69C8AC}">
      <dsp:nvSpPr>
        <dsp:cNvPr id="0" name=""/>
        <dsp:cNvSpPr/>
      </dsp:nvSpPr>
      <dsp:spPr>
        <a:xfrm>
          <a:off x="3839595" y="1182671"/>
          <a:ext cx="146336" cy="183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090"/>
              </a:lnTo>
              <a:lnTo>
                <a:pt x="146336" y="18340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52833-B3F9-384F-89D4-F7C185254EA6}">
      <dsp:nvSpPr>
        <dsp:cNvPr id="0" name=""/>
        <dsp:cNvSpPr/>
      </dsp:nvSpPr>
      <dsp:spPr>
        <a:xfrm>
          <a:off x="3839595" y="1182671"/>
          <a:ext cx="146336" cy="114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428"/>
              </a:lnTo>
              <a:lnTo>
                <a:pt x="146336" y="11414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2DC48-D840-9949-8FDE-2BCEE1AFC3D3}">
      <dsp:nvSpPr>
        <dsp:cNvPr id="0" name=""/>
        <dsp:cNvSpPr/>
      </dsp:nvSpPr>
      <dsp:spPr>
        <a:xfrm>
          <a:off x="3839595" y="1182671"/>
          <a:ext cx="146336" cy="44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766"/>
              </a:lnTo>
              <a:lnTo>
                <a:pt x="146336" y="4487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EFF-F4DC-0C48-AB5A-06209D75CC55}">
      <dsp:nvSpPr>
        <dsp:cNvPr id="0" name=""/>
        <dsp:cNvSpPr/>
      </dsp:nvSpPr>
      <dsp:spPr>
        <a:xfrm>
          <a:off x="3573752" y="490009"/>
          <a:ext cx="656075" cy="20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35"/>
              </a:lnTo>
              <a:lnTo>
                <a:pt x="656075" y="102435"/>
              </a:lnTo>
              <a:lnTo>
                <a:pt x="656075" y="2048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97244-7CE5-4EC8-8B15-3F5DB09D96A2}">
      <dsp:nvSpPr>
        <dsp:cNvPr id="0" name=""/>
        <dsp:cNvSpPr/>
      </dsp:nvSpPr>
      <dsp:spPr>
        <a:xfrm>
          <a:off x="2538912" y="1182671"/>
          <a:ext cx="163537" cy="3219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413"/>
              </a:lnTo>
              <a:lnTo>
                <a:pt x="163537" y="32194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7DFA1-6197-444E-8936-97C645B61B5B}">
      <dsp:nvSpPr>
        <dsp:cNvPr id="0" name=""/>
        <dsp:cNvSpPr/>
      </dsp:nvSpPr>
      <dsp:spPr>
        <a:xfrm>
          <a:off x="2538912" y="1182671"/>
          <a:ext cx="163537" cy="2526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752"/>
              </a:lnTo>
              <a:lnTo>
                <a:pt x="163537" y="2526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7E4FC-2826-DF40-9A6A-12D04433822F}">
      <dsp:nvSpPr>
        <dsp:cNvPr id="0" name=""/>
        <dsp:cNvSpPr/>
      </dsp:nvSpPr>
      <dsp:spPr>
        <a:xfrm>
          <a:off x="2538912" y="1182671"/>
          <a:ext cx="163537" cy="183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090"/>
              </a:lnTo>
              <a:lnTo>
                <a:pt x="163537" y="18340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97FD3-6261-4148-8848-C7877DFFBA79}">
      <dsp:nvSpPr>
        <dsp:cNvPr id="0" name=""/>
        <dsp:cNvSpPr/>
      </dsp:nvSpPr>
      <dsp:spPr>
        <a:xfrm>
          <a:off x="2538912" y="1182671"/>
          <a:ext cx="163537" cy="114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428"/>
              </a:lnTo>
              <a:lnTo>
                <a:pt x="163537" y="11414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68F6-80EA-404C-B9BC-27F43E771DE8}">
      <dsp:nvSpPr>
        <dsp:cNvPr id="0" name=""/>
        <dsp:cNvSpPr/>
      </dsp:nvSpPr>
      <dsp:spPr>
        <a:xfrm>
          <a:off x="2538912" y="1182671"/>
          <a:ext cx="163537" cy="44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766"/>
              </a:lnTo>
              <a:lnTo>
                <a:pt x="163537" y="4487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39F1F-B836-A042-A88C-4F49173AB7D7}">
      <dsp:nvSpPr>
        <dsp:cNvPr id="0" name=""/>
        <dsp:cNvSpPr/>
      </dsp:nvSpPr>
      <dsp:spPr>
        <a:xfrm>
          <a:off x="2975012" y="490009"/>
          <a:ext cx="598740" cy="204871"/>
        </a:xfrm>
        <a:custGeom>
          <a:avLst/>
          <a:gdLst/>
          <a:ahLst/>
          <a:cxnLst/>
          <a:rect l="0" t="0" r="0" b="0"/>
          <a:pathLst>
            <a:path>
              <a:moveTo>
                <a:pt x="598740" y="0"/>
              </a:moveTo>
              <a:lnTo>
                <a:pt x="598740" y="102435"/>
              </a:lnTo>
              <a:lnTo>
                <a:pt x="0" y="102435"/>
              </a:lnTo>
              <a:lnTo>
                <a:pt x="0" y="2048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3A826-6994-0649-BED1-E59EE5773B6B}">
      <dsp:nvSpPr>
        <dsp:cNvPr id="0" name=""/>
        <dsp:cNvSpPr/>
      </dsp:nvSpPr>
      <dsp:spPr>
        <a:xfrm>
          <a:off x="3085962" y="2219"/>
          <a:ext cx="97557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Information Quality</a:t>
          </a:r>
        </a:p>
      </dsp:txBody>
      <dsp:txXfrm>
        <a:off x="3085962" y="2219"/>
        <a:ext cx="975579" cy="487789"/>
      </dsp:txXfrm>
    </dsp:sp>
    <dsp:sp modelId="{FA663C41-1CF8-7C48-A94D-4A4DC3062B5D}">
      <dsp:nvSpPr>
        <dsp:cNvPr id="0" name=""/>
        <dsp:cNvSpPr/>
      </dsp:nvSpPr>
      <dsp:spPr>
        <a:xfrm>
          <a:off x="2429887" y="694881"/>
          <a:ext cx="109024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Intrinsic</a:t>
          </a:r>
        </a:p>
      </dsp:txBody>
      <dsp:txXfrm>
        <a:off x="2429887" y="694881"/>
        <a:ext cx="1090249" cy="487789"/>
      </dsp:txXfrm>
    </dsp:sp>
    <dsp:sp modelId="{D6A22207-8358-2349-8CDB-34591C6A28C8}">
      <dsp:nvSpPr>
        <dsp:cNvPr id="0" name=""/>
        <dsp:cNvSpPr/>
      </dsp:nvSpPr>
      <dsp:spPr>
        <a:xfrm>
          <a:off x="2702449" y="1387543"/>
          <a:ext cx="1070094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Accurate</a:t>
          </a:r>
        </a:p>
      </dsp:txBody>
      <dsp:txXfrm>
        <a:off x="2702449" y="1387543"/>
        <a:ext cx="1070094" cy="487789"/>
      </dsp:txXfrm>
    </dsp:sp>
    <dsp:sp modelId="{8DA4091F-A489-D643-BE45-F39B061D58C7}">
      <dsp:nvSpPr>
        <dsp:cNvPr id="0" name=""/>
        <dsp:cNvSpPr/>
      </dsp:nvSpPr>
      <dsp:spPr>
        <a:xfrm>
          <a:off x="2702449" y="2080205"/>
          <a:ext cx="1070094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Believable</a:t>
          </a:r>
        </a:p>
      </dsp:txBody>
      <dsp:txXfrm>
        <a:off x="2702449" y="2080205"/>
        <a:ext cx="1070094" cy="487789"/>
      </dsp:txXfrm>
    </dsp:sp>
    <dsp:sp modelId="{72888AFB-1D5F-814A-8619-C33D84E072C6}">
      <dsp:nvSpPr>
        <dsp:cNvPr id="0" name=""/>
        <dsp:cNvSpPr/>
      </dsp:nvSpPr>
      <dsp:spPr>
        <a:xfrm>
          <a:off x="2702449" y="2772866"/>
          <a:ext cx="1078610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Objective</a:t>
          </a:r>
        </a:p>
      </dsp:txBody>
      <dsp:txXfrm>
        <a:off x="2702449" y="2772866"/>
        <a:ext cx="1078610" cy="487789"/>
      </dsp:txXfrm>
    </dsp:sp>
    <dsp:sp modelId="{1A8DFE4C-DB64-A54B-A44A-6D83EC07A26B}">
      <dsp:nvSpPr>
        <dsp:cNvPr id="0" name=""/>
        <dsp:cNvSpPr/>
      </dsp:nvSpPr>
      <dsp:spPr>
        <a:xfrm>
          <a:off x="2702449" y="3465528"/>
          <a:ext cx="1078610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Consistent</a:t>
          </a:r>
        </a:p>
      </dsp:txBody>
      <dsp:txXfrm>
        <a:off x="2702449" y="3465528"/>
        <a:ext cx="1078610" cy="487789"/>
      </dsp:txXfrm>
    </dsp:sp>
    <dsp:sp modelId="{E2878893-AF75-480A-8F80-7E542D1F372F}">
      <dsp:nvSpPr>
        <dsp:cNvPr id="0" name=""/>
        <dsp:cNvSpPr/>
      </dsp:nvSpPr>
      <dsp:spPr>
        <a:xfrm>
          <a:off x="2702449" y="4158190"/>
          <a:ext cx="106350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Understandable</a:t>
          </a:r>
        </a:p>
      </dsp:txBody>
      <dsp:txXfrm>
        <a:off x="2702449" y="4158190"/>
        <a:ext cx="1063509" cy="487789"/>
      </dsp:txXfrm>
    </dsp:sp>
    <dsp:sp modelId="{75AD0B46-88EE-6A44-B1E3-522286CA9468}">
      <dsp:nvSpPr>
        <dsp:cNvPr id="0" name=""/>
        <dsp:cNvSpPr/>
      </dsp:nvSpPr>
      <dsp:spPr>
        <a:xfrm>
          <a:off x="3742037" y="694881"/>
          <a:ext cx="97557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Contextual</a:t>
          </a:r>
        </a:p>
      </dsp:txBody>
      <dsp:txXfrm>
        <a:off x="3742037" y="694881"/>
        <a:ext cx="975579" cy="487789"/>
      </dsp:txXfrm>
    </dsp:sp>
    <dsp:sp modelId="{8ECFB438-F759-5E42-9811-41E3DB59F793}">
      <dsp:nvSpPr>
        <dsp:cNvPr id="0" name=""/>
        <dsp:cNvSpPr/>
      </dsp:nvSpPr>
      <dsp:spPr>
        <a:xfrm>
          <a:off x="3985932" y="1387543"/>
          <a:ext cx="97557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Relevant</a:t>
          </a:r>
        </a:p>
      </dsp:txBody>
      <dsp:txXfrm>
        <a:off x="3985932" y="1387543"/>
        <a:ext cx="975579" cy="487789"/>
      </dsp:txXfrm>
    </dsp:sp>
    <dsp:sp modelId="{74CF22B3-7BC0-9641-B060-D19E491CCB29}">
      <dsp:nvSpPr>
        <dsp:cNvPr id="0" name=""/>
        <dsp:cNvSpPr/>
      </dsp:nvSpPr>
      <dsp:spPr>
        <a:xfrm>
          <a:off x="3985932" y="2080205"/>
          <a:ext cx="97557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Timely</a:t>
          </a:r>
        </a:p>
      </dsp:txBody>
      <dsp:txXfrm>
        <a:off x="3985932" y="2080205"/>
        <a:ext cx="975579" cy="487789"/>
      </dsp:txXfrm>
    </dsp:sp>
    <dsp:sp modelId="{D93A7B56-8CB9-8042-9453-89F3585C5230}">
      <dsp:nvSpPr>
        <dsp:cNvPr id="0" name=""/>
        <dsp:cNvSpPr/>
      </dsp:nvSpPr>
      <dsp:spPr>
        <a:xfrm>
          <a:off x="3985932" y="2772866"/>
          <a:ext cx="97557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Complete</a:t>
          </a:r>
        </a:p>
      </dsp:txBody>
      <dsp:txXfrm>
        <a:off x="3985932" y="2772866"/>
        <a:ext cx="975579" cy="487789"/>
      </dsp:txXfrm>
    </dsp:sp>
    <dsp:sp modelId="{16C48CAC-1218-2246-96D2-C961E585FCD4}">
      <dsp:nvSpPr>
        <dsp:cNvPr id="0" name=""/>
        <dsp:cNvSpPr/>
      </dsp:nvSpPr>
      <dsp:spPr>
        <a:xfrm>
          <a:off x="3985932" y="3465528"/>
          <a:ext cx="975579" cy="487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Current</a:t>
          </a:r>
        </a:p>
      </dsp:txBody>
      <dsp:txXfrm>
        <a:off x="3985932" y="3465528"/>
        <a:ext cx="975579" cy="487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6DB7E-40A1-CC4D-AEE7-85624D0B047E}">
      <dsp:nvSpPr>
        <dsp:cNvPr id="0" name=""/>
        <dsp:cNvSpPr/>
      </dsp:nvSpPr>
      <dsp:spPr>
        <a:xfrm>
          <a:off x="2438" y="353953"/>
          <a:ext cx="2035832" cy="810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Useful?</a:t>
          </a:r>
        </a:p>
      </dsp:txBody>
      <dsp:txXfrm>
        <a:off x="407438" y="353953"/>
        <a:ext cx="1225832" cy="810000"/>
      </dsp:txXfrm>
    </dsp:sp>
    <dsp:sp modelId="{3F17A4C1-55DA-0C4D-A2B0-FDC12F58EE4C}">
      <dsp:nvSpPr>
        <dsp:cNvPr id="0" name=""/>
        <dsp:cNvSpPr/>
      </dsp:nvSpPr>
      <dsp:spPr>
        <a:xfrm>
          <a:off x="2438" y="1265203"/>
          <a:ext cx="1628665" cy="95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Relevant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Appropriate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Current</a:t>
          </a:r>
        </a:p>
      </dsp:txBody>
      <dsp:txXfrm>
        <a:off x="2438" y="1265203"/>
        <a:ext cx="1628665" cy="952382"/>
      </dsp:txXfrm>
    </dsp:sp>
    <dsp:sp modelId="{C9CC2644-8033-4147-BBB0-D0EF35A97827}">
      <dsp:nvSpPr>
        <dsp:cNvPr id="0" name=""/>
        <dsp:cNvSpPr/>
      </dsp:nvSpPr>
      <dsp:spPr>
        <a:xfrm>
          <a:off x="1822270" y="353953"/>
          <a:ext cx="2035832" cy="810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Believable?</a:t>
          </a:r>
        </a:p>
      </dsp:txBody>
      <dsp:txXfrm>
        <a:off x="2227270" y="353953"/>
        <a:ext cx="1225832" cy="810000"/>
      </dsp:txXfrm>
    </dsp:sp>
    <dsp:sp modelId="{FBB74160-4E15-EB44-8137-91DCCAB7FBEE}">
      <dsp:nvSpPr>
        <dsp:cNvPr id="0" name=""/>
        <dsp:cNvSpPr/>
      </dsp:nvSpPr>
      <dsp:spPr>
        <a:xfrm>
          <a:off x="1822270" y="1265203"/>
          <a:ext cx="1628665" cy="95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Credible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Objective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Supported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Comprehensive</a:t>
          </a:r>
        </a:p>
      </dsp:txBody>
      <dsp:txXfrm>
        <a:off x="1822270" y="1265203"/>
        <a:ext cx="1628665" cy="95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03FF6-E73E-4615-8D5C-D8D6C46EA51D}" type="datetimeFigureOut">
              <a:rPr lang="en-US" smtClean="0"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91523-D1FE-4E8A-B93A-563C4A5DC9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AB89-8F6E-46C9-8F94-8C32FCEAAC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0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2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9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57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2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5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2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6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AB89-8F6E-46C9-8F94-8C32FCEAAC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5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2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1523-D1FE-4E8A-B93A-563C4A5DC9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0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762000"/>
            <a:ext cx="18859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55054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3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762000"/>
            <a:ext cx="7543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3716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43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8288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716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43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88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828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624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716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43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8800"/>
            <a:ext cx="7543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62400"/>
            <a:ext cx="7543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716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43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828800"/>
            <a:ext cx="7543800" cy="41148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716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E25F60-83FC-43C5-B62E-C096A1056209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86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E25F60-83FC-43C5-B62E-C096A1056209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1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762000"/>
            <a:ext cx="7543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43800" cy="518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E25F60-83FC-43C5-B62E-C096A1056209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1722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2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9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E25F60-83FC-43C5-B62E-C096A1056209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9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tx2"/>
                </a:solidFill>
              </a:defRPr>
            </a:lvl1pPr>
          </a:lstStyle>
          <a:p>
            <a:fld id="{6825CE76-9B7D-469F-A4F9-1A9C735096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228600" y="781050"/>
            <a:ext cx="0" cy="5238750"/>
          </a:xfrm>
          <a:prstGeom prst="lin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8839200" y="762000"/>
            <a:ext cx="0" cy="5238750"/>
          </a:xfrm>
          <a:prstGeom prst="lin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5bn4kei7wfez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duckduckgo" TargetMode="External"/><Relationship Id="rId4" Type="http://schemas.openxmlformats.org/officeDocument/2006/relationships/hyperlink" Target="https://www.cnbc.com/2015/09/27/angela-merkel-caught-on-hot-mic-pressing-facebook-ceo-over-anti-immigrant-pos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8610600" cy="1524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Chapter 3</a:t>
            </a:r>
            <a:br>
              <a:rPr lang="en-US" sz="4000" b="1" dirty="0"/>
            </a:br>
            <a:r>
              <a:rPr lang="en-US" sz="4000" b="1" dirty="0"/>
              <a:t>Evaluating Information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2438400"/>
          </a:xfrm>
        </p:spPr>
        <p:txBody>
          <a:bodyPr/>
          <a:lstStyle/>
          <a:p>
            <a:r>
              <a:rPr lang="en-US" sz="3200" i="1" dirty="0"/>
              <a:t>Information Systems for Business: An Experiential Approach</a:t>
            </a:r>
          </a:p>
          <a:p>
            <a:r>
              <a:rPr lang="en-US" sz="2000" i="1" dirty="0"/>
              <a:t>Second Edition</a:t>
            </a:r>
            <a:r>
              <a:rPr lang="en-US" sz="2000" dirty="0"/>
              <a:t> </a:t>
            </a:r>
          </a:p>
          <a:p>
            <a:endParaRPr lang="en-US" sz="2200" dirty="0"/>
          </a:p>
          <a:p>
            <a:r>
              <a:rPr lang="en-US" sz="2200" dirty="0"/>
              <a:t>France Bélanger, Craig Van Slyke, Robert E. Crossler</a:t>
            </a:r>
          </a:p>
          <a:p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07967" y="6294437"/>
            <a:ext cx="2631233" cy="365125"/>
          </a:xfrm>
        </p:spPr>
        <p:txBody>
          <a:bodyPr/>
          <a:lstStyle/>
          <a:p>
            <a:pPr algn="r"/>
            <a:r>
              <a:rPr lang="en-US" dirty="0"/>
              <a:t>3-</a:t>
            </a:r>
            <a:fld id="{BEE22B9B-408F-441C-BD02-D3FA56EB2209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0" y="2667000"/>
            <a:ext cx="3352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strategies for “unknown unknowns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Uncertainty can be divided into “known unknowns” (which we’re aware of) and “unknown unknowns” (we can’t foresee).</a:t>
            </a:r>
          </a:p>
          <a:p>
            <a:r>
              <a:rPr lang="en-US" sz="2400" dirty="0"/>
              <a:t>To prepare for the latter, choose strategies that are robust to uncertainty.  Avoiding debt, for example, makes you more robust no matter what may come; hence it makes you less worried about gathering information.</a:t>
            </a:r>
          </a:p>
          <a:p>
            <a:r>
              <a:rPr lang="en-US" sz="2400" dirty="0"/>
              <a:t>For more see </a:t>
            </a:r>
            <a:r>
              <a:rPr lang="en-US" sz="2400" dirty="0" err="1"/>
              <a:t>Nassim</a:t>
            </a:r>
            <a:r>
              <a:rPr lang="en-US" sz="2400" dirty="0"/>
              <a:t> Nicholas </a:t>
            </a:r>
            <a:r>
              <a:rPr lang="en-US" sz="2400" dirty="0" err="1"/>
              <a:t>Taleb</a:t>
            </a:r>
            <a:r>
              <a:rPr lang="en-US" sz="2400" dirty="0"/>
              <a:t>, author of </a:t>
            </a:r>
            <a:r>
              <a:rPr lang="en-US" sz="2400" i="1" dirty="0"/>
              <a:t>The Black Swan </a:t>
            </a:r>
            <a:r>
              <a:rPr lang="en-US" sz="2400" dirty="0"/>
              <a:t>and </a:t>
            </a:r>
            <a:r>
              <a:rPr lang="en-US" sz="2400" i="1" dirty="0" err="1"/>
              <a:t>Antifragile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6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895600" y="3124200"/>
            <a:ext cx="5029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505200"/>
            <a:ext cx="480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551"/>
            <a:ext cx="7658878" cy="838200"/>
          </a:xfrm>
        </p:spPr>
        <p:txBody>
          <a:bodyPr/>
          <a:lstStyle/>
          <a:p>
            <a:pPr algn="ctr"/>
            <a:r>
              <a:rPr lang="en-US" sz="4000" dirty="0"/>
              <a:t>Information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78" y="1066800"/>
            <a:ext cx="7543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Being faced with more information than one can effectively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more information we have to sift through, the less attention we have to devote to other tasks.</a:t>
            </a:r>
          </a:p>
          <a:p>
            <a:r>
              <a:rPr lang="en-US" dirty="0"/>
              <a:t>It reduces productivity, increases stress, and can lead to physical health problems. </a:t>
            </a:r>
            <a:r>
              <a:rPr lang="en-US" dirty="0">
                <a:solidFill>
                  <a:srgbClr val="7030A0"/>
                </a:solidFill>
              </a:rPr>
              <a:t>(and irritates our loved ones, maybe?)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1"/>
            <a:ext cx="7543800" cy="838200"/>
          </a:xfrm>
        </p:spPr>
        <p:txBody>
          <a:bodyPr/>
          <a:lstStyle/>
          <a:p>
            <a:pPr algn="ctr"/>
            <a:r>
              <a:rPr lang="en-US" sz="4000" dirty="0"/>
              <a:t>Managers collect Information…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438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improve decision making</a:t>
            </a:r>
          </a:p>
          <a:p>
            <a:pPr lvl="0"/>
            <a:r>
              <a:rPr lang="en-US" dirty="0"/>
              <a:t>To justify decisions</a:t>
            </a:r>
          </a:p>
          <a:p>
            <a:pPr lvl="0"/>
            <a:r>
              <a:rPr lang="en-US" dirty="0"/>
              <a:t>To verify previously-acquired information</a:t>
            </a:r>
          </a:p>
          <a:p>
            <a:pPr lvl="0"/>
            <a:r>
              <a:rPr lang="en-US" dirty="0"/>
              <a:t>To “play it safe” by making sure they do not miss any relevant information</a:t>
            </a:r>
          </a:p>
          <a:p>
            <a:pPr lvl="0"/>
            <a:r>
              <a:rPr lang="en-US" dirty="0"/>
              <a:t>In the belief that the information may be useful later</a:t>
            </a:r>
          </a:p>
          <a:p>
            <a:pPr lvl="0"/>
            <a:r>
              <a:rPr lang="en-US" dirty="0">
                <a:solidFill>
                  <a:srgbClr val="7030A0"/>
                </a:solidFill>
              </a:rPr>
              <a:t>When it is sent to them unsolicited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534400" cy="838200"/>
          </a:xfrm>
        </p:spPr>
        <p:txBody>
          <a:bodyPr/>
          <a:lstStyle/>
          <a:p>
            <a:pPr algn="ctr"/>
            <a:r>
              <a:rPr lang="en-US" sz="4000" dirty="0"/>
              <a:t>Practice: Learning Activity 3.2 (p. 39)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all face a daily torrent of information. The more “connected” you are, the more information you face. Think about yesterday and how you dealt with the information you faced. 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strategies do you use to determine what information is important and to reduce the amount of information you deal with?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successful are these strategies?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could you improve your approach to information filtering?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pPr algn="ctr"/>
            <a:r>
              <a:rPr lang="en-US" sz="4000" dirty="0"/>
              <a:t>Dealing with Information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4800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Withdrawal</a:t>
            </a:r>
            <a:r>
              <a:rPr lang="en-US" dirty="0"/>
              <a:t>: disconnecting from sources of information (e.g., not checking email, turning off the TV, not surfing the Web) </a:t>
            </a:r>
          </a:p>
          <a:p>
            <a:endParaRPr lang="en-US" dirty="0"/>
          </a:p>
          <a:p>
            <a:r>
              <a:rPr lang="en-US" b="1" dirty="0"/>
              <a:t>Filtering</a:t>
            </a:r>
            <a:r>
              <a:rPr lang="en-US" dirty="0"/>
              <a:t>: knowing what information we need and what information merits attention and use</a:t>
            </a:r>
          </a:p>
          <a:p>
            <a:pPr lvl="1"/>
            <a:r>
              <a:rPr lang="en-US" dirty="0"/>
              <a:t>Requires knowing how to evaluate information, a critical skill in today’s information rich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5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029200" y="2819400"/>
            <a:ext cx="1752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</a:t>
            </a:r>
            <a:r>
              <a:rPr lang="en-US" b="1" dirty="0"/>
              <a:t>filter</a:t>
            </a:r>
            <a:r>
              <a:rPr lang="en-US" dirty="0"/>
              <a:t>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understand your information </a:t>
            </a:r>
            <a:r>
              <a:rPr lang="en-US" b="1" dirty="0"/>
              <a:t>priorities</a:t>
            </a:r>
            <a:r>
              <a:rPr lang="en-US" dirty="0"/>
              <a:t> and </a:t>
            </a:r>
            <a:r>
              <a:rPr lang="en-US" b="1" dirty="0"/>
              <a:t>needs</a:t>
            </a:r>
          </a:p>
          <a:p>
            <a:pPr lvl="1"/>
            <a:r>
              <a:rPr lang="en-US" dirty="0"/>
              <a:t>Filter information for relevance</a:t>
            </a:r>
          </a:p>
          <a:p>
            <a:pPr lvl="1"/>
            <a:r>
              <a:rPr lang="en-US" dirty="0"/>
              <a:t>Don’t be afraid to throw information away!  You just can’t read/watch it all.</a:t>
            </a:r>
          </a:p>
          <a:p>
            <a:r>
              <a:rPr lang="en-US" dirty="0"/>
              <a:t>Come up with a system to deal with “</a:t>
            </a:r>
            <a:r>
              <a:rPr lang="en-US" b="1" dirty="0"/>
              <a:t>keep for later</a:t>
            </a:r>
            <a:r>
              <a:rPr lang="en-US" dirty="0"/>
              <a:t>” information.</a:t>
            </a:r>
          </a:p>
          <a:p>
            <a:pPr lvl="1"/>
            <a:r>
              <a:rPr lang="en-US" dirty="0"/>
              <a:t>Bookmarks, Pocket, twitter, </a:t>
            </a:r>
            <a:r>
              <a:rPr lang="en-US" dirty="0" err="1"/>
              <a:t>evernote</a:t>
            </a:r>
            <a:r>
              <a:rPr lang="en-US" dirty="0"/>
              <a:t>/</a:t>
            </a:r>
            <a:r>
              <a:rPr lang="en-US" dirty="0" err="1"/>
              <a:t>onenote</a:t>
            </a:r>
            <a:r>
              <a:rPr lang="en-US" dirty="0"/>
              <a:t>, diary, stack of printouts,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other people </a:t>
            </a:r>
            <a:r>
              <a:rPr lang="en-US" dirty="0"/>
              <a:t>as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Powerful executives and managers generally don’t read or watch the news; they have assistants filter it for them.</a:t>
            </a:r>
          </a:p>
          <a:p>
            <a:r>
              <a:rPr lang="en-US" sz="2400" dirty="0"/>
              <a:t>Nowadays this role is served by </a:t>
            </a:r>
            <a:r>
              <a:rPr lang="en-US" sz="2400" b="1" dirty="0"/>
              <a:t>bloggers</a:t>
            </a:r>
            <a:r>
              <a:rPr lang="en-US" sz="2400" dirty="0"/>
              <a:t> and by </a:t>
            </a:r>
            <a:r>
              <a:rPr lang="en-US" sz="2400" b="1" dirty="0"/>
              <a:t>newspapers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they identify what’s important and filter out the rest, so you don’t have to</a:t>
            </a:r>
          </a:p>
          <a:p>
            <a:endParaRPr lang="en-US" sz="2400" dirty="0"/>
          </a:p>
          <a:p>
            <a:r>
              <a:rPr lang="en-US" sz="2400" dirty="0"/>
              <a:t>This can lead to a “</a:t>
            </a:r>
            <a:r>
              <a:rPr lang="en-US" sz="2400" b="1" dirty="0"/>
              <a:t>filter bubble</a:t>
            </a:r>
            <a:r>
              <a:rPr lang="en-US" sz="2400" dirty="0"/>
              <a:t>”, of course, so the trick is to choose your filters wisely.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1104900" y="1897380"/>
            <a:ext cx="7124700" cy="906780"/>
          </a:xfrm>
          <a:custGeom>
            <a:avLst/>
            <a:gdLst>
              <a:gd name="connsiteX0" fmla="*/ 2392680 w 7124700"/>
              <a:gd name="connsiteY0" fmla="*/ 0 h 906780"/>
              <a:gd name="connsiteX1" fmla="*/ 2331720 w 7124700"/>
              <a:gd name="connsiteY1" fmla="*/ 411480 h 906780"/>
              <a:gd name="connsiteX2" fmla="*/ 0 w 7124700"/>
              <a:gd name="connsiteY2" fmla="*/ 457200 h 906780"/>
              <a:gd name="connsiteX3" fmla="*/ 60960 w 7124700"/>
              <a:gd name="connsiteY3" fmla="*/ 906780 h 906780"/>
              <a:gd name="connsiteX4" fmla="*/ 3284220 w 7124700"/>
              <a:gd name="connsiteY4" fmla="*/ 838200 h 906780"/>
              <a:gd name="connsiteX5" fmla="*/ 3086100 w 7124700"/>
              <a:gd name="connsiteY5" fmla="*/ 441960 h 906780"/>
              <a:gd name="connsiteX6" fmla="*/ 7124700 w 7124700"/>
              <a:gd name="connsiteY6" fmla="*/ 426720 h 906780"/>
              <a:gd name="connsiteX7" fmla="*/ 7010400 w 7124700"/>
              <a:gd name="connsiteY7" fmla="*/ 15240 h 906780"/>
              <a:gd name="connsiteX8" fmla="*/ 2392680 w 712470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4700" h="906780">
                <a:moveTo>
                  <a:pt x="2392680" y="0"/>
                </a:moveTo>
                <a:lnTo>
                  <a:pt x="2331720" y="411480"/>
                </a:lnTo>
                <a:lnTo>
                  <a:pt x="0" y="457200"/>
                </a:lnTo>
                <a:lnTo>
                  <a:pt x="60960" y="906780"/>
                </a:lnTo>
                <a:lnTo>
                  <a:pt x="3284220" y="838200"/>
                </a:lnTo>
                <a:lnTo>
                  <a:pt x="3086100" y="441960"/>
                </a:lnTo>
                <a:lnTo>
                  <a:pt x="7124700" y="426720"/>
                </a:lnTo>
                <a:lnTo>
                  <a:pt x="7010400" y="15240"/>
                </a:lnTo>
                <a:lnTo>
                  <a:pt x="239268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as “information that is fit for its intended use” (p.41)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95400" y="2286000"/>
            <a:ext cx="2895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505200"/>
            <a:ext cx="3276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762000"/>
          </a:xfrm>
        </p:spPr>
        <p:txBody>
          <a:bodyPr/>
          <a:lstStyle/>
          <a:p>
            <a:pPr algn="ctr"/>
            <a:r>
              <a:rPr lang="en-US" sz="4000" dirty="0"/>
              <a:t>Information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001000" cy="4114800"/>
          </a:xfrm>
        </p:spPr>
        <p:txBody>
          <a:bodyPr/>
          <a:lstStyle/>
          <a:p>
            <a:r>
              <a:rPr lang="en-US" sz="2800" dirty="0"/>
              <a:t>Bad information can lead to bad decisions </a:t>
            </a:r>
            <a:r>
              <a:rPr lang="en-US" sz="2800" dirty="0">
                <a:sym typeface="Wingdings" panose="05000000000000000000" pitchFamily="2" charset="2"/>
              </a:rPr>
              <a:t> “</a:t>
            </a:r>
            <a:r>
              <a:rPr lang="en-US" sz="2800" dirty="0"/>
              <a:t>Garbage in, garbage out”</a:t>
            </a:r>
          </a:p>
          <a:p>
            <a:r>
              <a:rPr lang="en-US" sz="2800" dirty="0"/>
              <a:t>Dimensions of information quality</a:t>
            </a:r>
          </a:p>
          <a:p>
            <a:pPr lvl="1"/>
            <a:r>
              <a:rPr lang="en-US" sz="2400" b="1" dirty="0"/>
              <a:t>Intrinsic quality</a:t>
            </a:r>
            <a:r>
              <a:rPr lang="en-US" sz="2400" dirty="0"/>
              <a:t>: important dimensions of quality regardless of the context or how the information is represented.</a:t>
            </a:r>
          </a:p>
          <a:p>
            <a:pPr lvl="1"/>
            <a:r>
              <a:rPr lang="en-US" sz="2400" b="1" dirty="0"/>
              <a:t>Contextual quality</a:t>
            </a:r>
            <a:r>
              <a:rPr lang="en-US" sz="2400" dirty="0"/>
              <a:t>: dimensions that may be viewed differently depending on the task at hand.</a:t>
            </a:r>
          </a:p>
          <a:p>
            <a:pPr lvl="1"/>
            <a:r>
              <a:rPr lang="en-US" sz="2400" b="1" dirty="0"/>
              <a:t>Representational quality</a:t>
            </a:r>
            <a:r>
              <a:rPr lang="en-US" sz="2400" dirty="0"/>
              <a:t>: how the information is provided to the user. </a:t>
            </a:r>
          </a:p>
          <a:p>
            <a:pPr lvl="1"/>
            <a:r>
              <a:rPr lang="en-US" sz="2400" b="1" dirty="0"/>
              <a:t>Accessibility quality</a:t>
            </a:r>
            <a:r>
              <a:rPr lang="en-US" sz="2400" dirty="0"/>
              <a:t>: whether authorized users can easily access the information.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29000" y="4724400"/>
            <a:ext cx="2362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20000" cy="838200"/>
          </a:xfrm>
        </p:spPr>
        <p:txBody>
          <a:bodyPr/>
          <a:lstStyle/>
          <a:p>
            <a:pPr algn="ctr"/>
            <a:r>
              <a:rPr lang="en-US" sz="4000" dirty="0"/>
              <a:t>Information Quality vs.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4876800"/>
          </a:xfrm>
        </p:spPr>
        <p:txBody>
          <a:bodyPr>
            <a:normAutofit/>
          </a:bodyPr>
          <a:lstStyle/>
          <a:p>
            <a:r>
              <a:rPr lang="en-US" dirty="0"/>
              <a:t>Context of information quality matters</a:t>
            </a:r>
          </a:p>
          <a:p>
            <a:pPr lvl="1"/>
            <a:r>
              <a:rPr lang="en-US" dirty="0"/>
              <a:t>For example, stock price information is often delayed for free information services; this is acceptable to casual investors but devastating for a day trader</a:t>
            </a:r>
          </a:p>
          <a:p>
            <a:r>
              <a:rPr lang="en-US" dirty="0"/>
              <a:t>High quality information is costly </a:t>
            </a:r>
          </a:p>
          <a:p>
            <a:r>
              <a:rPr lang="en-US" dirty="0"/>
              <a:t>The goal is information that is of sufficient quality to carry out tasks effectively. “Good enough” info.  “Right time” vs. “real time”.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318" r="12297"/>
          <a:stretch/>
        </p:blipFill>
        <p:spPr>
          <a:xfrm>
            <a:off x="5257799" y="2286000"/>
            <a:ext cx="3429001" cy="34680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191000" y="990600"/>
            <a:ext cx="2057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</a:t>
            </a:r>
            <a:r>
              <a:rPr lang="en-US"/>
              <a:t>in the MIS Club?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5029200" cy="4114800"/>
          </a:xfrm>
        </p:spPr>
        <p:txBody>
          <a:bodyPr/>
          <a:lstStyle/>
          <a:p>
            <a:r>
              <a:rPr lang="en-US" sz="2400" dirty="0"/>
              <a:t>Students founded a new </a:t>
            </a:r>
            <a:r>
              <a:rPr lang="en-US" sz="2400" b="1" dirty="0"/>
              <a:t>MIS Club </a:t>
            </a:r>
            <a:r>
              <a:rPr lang="en-US" sz="2400" dirty="0"/>
              <a:t>this spring for those interested in MIS careers, skills, volunteering.</a:t>
            </a:r>
          </a:p>
          <a:p>
            <a:r>
              <a:rPr lang="en-US" sz="2400" dirty="0"/>
              <a:t>First meeting of the semester is </a:t>
            </a:r>
            <a:r>
              <a:rPr lang="en-US" sz="2400" b="1" dirty="0"/>
              <a:t>today (9/13) </a:t>
            </a:r>
            <a:r>
              <a:rPr lang="en-US" sz="2400" dirty="0"/>
              <a:t> at </a:t>
            </a:r>
            <a:r>
              <a:rPr lang="en-US" sz="2400" b="1" dirty="0"/>
              <a:t>2pm</a:t>
            </a:r>
            <a:r>
              <a:rPr lang="en-US" sz="2400" dirty="0"/>
              <a:t> in </a:t>
            </a:r>
            <a:r>
              <a:rPr lang="en-US" sz="2400" b="1" dirty="0"/>
              <a:t>DPC 218</a:t>
            </a:r>
            <a:r>
              <a:rPr lang="en-US" sz="2400" dirty="0"/>
              <a:t>.</a:t>
            </a:r>
          </a:p>
          <a:p>
            <a:r>
              <a:rPr lang="en-US" sz="2400" dirty="0"/>
              <a:t>If you are interested, please attend!  This will be a brainstorming-planning-organizing meeting.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838200"/>
          </a:xfrm>
        </p:spPr>
        <p:txBody>
          <a:bodyPr/>
          <a:lstStyle/>
          <a:p>
            <a:pPr algn="ctr"/>
            <a:r>
              <a:rPr lang="en-US" sz="4000" dirty="0"/>
              <a:t>Information Quality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D 1"/>
          <p:cNvGraphicFramePr/>
          <p:nvPr>
            <p:extLst>
              <p:ext uri="{D42A27DB-BD31-4B8C-83A1-F6EECF244321}">
                <p14:modId xmlns:p14="http://schemas.microsoft.com/office/powerpoint/2010/main" val="2842694902"/>
              </p:ext>
            </p:extLst>
          </p:nvPr>
        </p:nvGraphicFramePr>
        <p:xfrm>
          <a:off x="457200" y="990600"/>
          <a:ext cx="7391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5908129"/>
            <a:ext cx="472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Figure 3.1 Information Quality Dimensions</a:t>
            </a:r>
          </a:p>
        </p:txBody>
      </p:sp>
    </p:spTree>
    <p:extLst>
      <p:ext uri="{BB962C8B-B14F-4D97-AF65-F5344CB8AC3E}">
        <p14:creationId xmlns:p14="http://schemas.microsoft.com/office/powerpoint/2010/main" val="115698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algn="ctr"/>
            <a:r>
              <a:rPr lang="en-US" sz="4000" dirty="0"/>
              <a:t>Information Quality Intrinsic Dimension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49185"/>
              </p:ext>
            </p:extLst>
          </p:nvPr>
        </p:nvGraphicFramePr>
        <p:xfrm>
          <a:off x="685800" y="1676400"/>
          <a:ext cx="7848600" cy="38100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Intrinsic Dimension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Definition: Extent to which the information is: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Accurate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Correct, free from error and reliable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Believable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Regarded as true and credible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Objective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Free from bias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Understandable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Easily comprehended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Consistent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</a:tabLst>
                      </a:pPr>
                      <a:r>
                        <a:rPr lang="en-US" sz="1400" dirty="0">
                          <a:effectLst/>
                        </a:rPr>
                        <a:t>Compatible with previous information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174102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TABLE 3.1 </a:t>
            </a:r>
            <a:r>
              <a:rPr lang="en-US" dirty="0">
                <a:latin typeface="+mj-lt"/>
              </a:rPr>
              <a:t>Information Quality Dimension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4174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838200"/>
          </a:xfrm>
        </p:spPr>
        <p:txBody>
          <a:bodyPr/>
          <a:lstStyle/>
          <a:p>
            <a:pPr algn="ctr"/>
            <a:r>
              <a:rPr lang="en-US" sz="4000" dirty="0"/>
              <a:t>Information Quality Contextual Dimension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759830"/>
              </p:ext>
            </p:extLst>
          </p:nvPr>
        </p:nvGraphicFramePr>
        <p:xfrm>
          <a:off x="685800" y="1752602"/>
          <a:ext cx="7620000" cy="38404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Contextual Dimension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i="0" dirty="0">
                          <a:effectLst/>
                          <a:latin typeface="+mn-lt"/>
                          <a:ea typeface="Times New Roman"/>
                        </a:rPr>
                        <a:t>Definition: Extent to which the information is…:</a:t>
                      </a:r>
                      <a:endParaRPr lang="en-US" sz="1400" i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Relevant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Applicable and useful for the task at hand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Timely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Available in time to perform the task at hand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Complete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 sufficient depth and breadth for the task at hand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Current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Sufficiently up-to-date for the task at hand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TABLE 3.1 </a:t>
            </a:r>
            <a:r>
              <a:rPr lang="en-US" dirty="0">
                <a:latin typeface="+mj-lt"/>
              </a:rPr>
              <a:t>Information Quality Dimension Definitions (Cont.)</a:t>
            </a:r>
          </a:p>
        </p:txBody>
      </p:sp>
    </p:spTree>
    <p:extLst>
      <p:ext uri="{BB962C8B-B14F-4D97-AF65-F5344CB8AC3E}">
        <p14:creationId xmlns:p14="http://schemas.microsoft.com/office/powerpoint/2010/main" val="305308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Quality as Ethical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handout: p.7-8 of the 1986 article “Four Ethical Issues of the Information Age”</a:t>
            </a:r>
          </a:p>
          <a:p>
            <a:r>
              <a:rPr lang="en-US" dirty="0"/>
              <a:t>What are some other ways that poor information quality can hurt people?</a:t>
            </a:r>
          </a:p>
          <a:p>
            <a:r>
              <a:rPr lang="en-US" dirty="0"/>
              <a:t>What steps could protect us from such harm?  What are the obligations of businesses, everyday people, government?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110"/>
            <a:ext cx="8534400" cy="838200"/>
          </a:xfrm>
        </p:spPr>
        <p:txBody>
          <a:bodyPr/>
          <a:lstStyle/>
          <a:p>
            <a:pPr algn="ctr"/>
            <a:r>
              <a:rPr lang="en-US" sz="4000" dirty="0"/>
              <a:t>Practice: Learning Activity 3.4 (p. 45)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are thinking about investing in real estate. While doing some initial research you obtained the following sources of information:</a:t>
            </a:r>
          </a:p>
          <a:p>
            <a:pPr lvl="0"/>
            <a:r>
              <a:rPr lang="en-US" sz="2400" dirty="0"/>
              <a:t>A 2004 book on investing in residential real estate</a:t>
            </a:r>
          </a:p>
          <a:p>
            <a:pPr lvl="0"/>
            <a:r>
              <a:rPr lang="en-US" sz="2400" dirty="0"/>
              <a:t>A local real estate broker</a:t>
            </a:r>
          </a:p>
          <a:p>
            <a:pPr lvl="0"/>
            <a:r>
              <a:rPr lang="en-US" sz="2400" dirty="0"/>
              <a:t>A database of historical sales prices from your local tax collector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 these three sources based on how willing you would be to rely on the information from the source. Briefly justify your rankings.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996"/>
            <a:ext cx="7691535" cy="838200"/>
          </a:xfrm>
        </p:spPr>
        <p:txBody>
          <a:bodyPr/>
          <a:lstStyle/>
          <a:p>
            <a:pPr algn="ctr"/>
            <a:r>
              <a:rPr lang="en-US" sz="4000" dirty="0"/>
              <a:t>Evaluating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35" y="1219200"/>
            <a:ext cx="7543800" cy="4114800"/>
          </a:xfrm>
        </p:spPr>
        <p:txBody>
          <a:bodyPr/>
          <a:lstStyle/>
          <a:p>
            <a:r>
              <a:rPr lang="en-US" dirty="0"/>
              <a:t>Is the information useful? </a:t>
            </a:r>
          </a:p>
          <a:p>
            <a:r>
              <a:rPr lang="en-US" dirty="0"/>
              <a:t>Is the information believable?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Diagra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21736"/>
              </p:ext>
            </p:extLst>
          </p:nvPr>
        </p:nvGraphicFramePr>
        <p:xfrm>
          <a:off x="2464058" y="2498046"/>
          <a:ext cx="3860541" cy="257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0" y="5026223"/>
            <a:ext cx="3935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FIGURE 3.2 </a:t>
            </a:r>
            <a:r>
              <a:rPr lang="en-US" sz="1400" dirty="0">
                <a:latin typeface="+mj-lt"/>
              </a:rPr>
              <a:t>Information Evaluation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74769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895600" y="228600"/>
            <a:ext cx="2590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110"/>
            <a:ext cx="8534400" cy="765110"/>
          </a:xfrm>
        </p:spPr>
        <p:txBody>
          <a:bodyPr/>
          <a:lstStyle/>
          <a:p>
            <a:pPr algn="ctr"/>
            <a:r>
              <a:rPr lang="en-US" sz="4000" dirty="0"/>
              <a:t>Evaluating Usefulness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Relevance</a:t>
            </a:r>
            <a:r>
              <a:rPr lang="en-US" dirty="0"/>
              <a:t>: degree to which the information is pertinent to the task at hand. </a:t>
            </a:r>
          </a:p>
          <a:p>
            <a:pPr lvl="1"/>
            <a:r>
              <a:rPr lang="en-US" dirty="0"/>
              <a:t>There are varying degrees of relevance, which are context-dependent</a:t>
            </a:r>
          </a:p>
          <a:p>
            <a:r>
              <a:rPr lang="en-US" b="1" dirty="0"/>
              <a:t>Appropriateness</a:t>
            </a:r>
            <a:r>
              <a:rPr lang="en-US" dirty="0"/>
              <a:t>: degree to which the information is suitable for your purpose. </a:t>
            </a:r>
          </a:p>
          <a:p>
            <a:pPr lvl="1"/>
            <a:r>
              <a:rPr lang="en-US" dirty="0"/>
              <a:t>Needs an assessment of the level of detail and depth of information needed; which are context-dependent </a:t>
            </a:r>
          </a:p>
          <a:p>
            <a:r>
              <a:rPr lang="en-US" b="1" dirty="0"/>
              <a:t>Currency</a:t>
            </a:r>
            <a:r>
              <a:rPr lang="en-US" dirty="0"/>
              <a:t>: degree to which the information is up-to-date.</a:t>
            </a:r>
          </a:p>
          <a:p>
            <a:pPr lvl="1"/>
            <a:r>
              <a:rPr lang="en-US" dirty="0"/>
              <a:t>Requires deciding how current or “fresh” the information needs to 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2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715000" y="304800"/>
            <a:ext cx="2667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65" y="27992"/>
            <a:ext cx="8610600" cy="838200"/>
          </a:xfrm>
        </p:spPr>
        <p:txBody>
          <a:bodyPr/>
          <a:lstStyle/>
          <a:p>
            <a:pPr algn="ctr"/>
            <a:r>
              <a:rPr lang="en-US" sz="4000" dirty="0"/>
              <a:t>Evaluating Information Believability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64" y="990600"/>
            <a:ext cx="7767735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Credibility</a:t>
            </a:r>
            <a:r>
              <a:rPr lang="en-US" dirty="0"/>
              <a:t>: whether the source of information can be trusted.</a:t>
            </a:r>
          </a:p>
          <a:p>
            <a:pPr lvl="1"/>
            <a:r>
              <a:rPr lang="en-US" dirty="0"/>
              <a:t>Formal publications, widely published authors, tend to have more credibility</a:t>
            </a:r>
          </a:p>
          <a:p>
            <a:r>
              <a:rPr lang="en-US" b="1" dirty="0"/>
              <a:t>Objectivity</a:t>
            </a:r>
            <a:r>
              <a:rPr lang="en-US" dirty="0"/>
              <a:t>: whether the source of information appears unbiased.</a:t>
            </a:r>
          </a:p>
          <a:p>
            <a:pPr lvl="1"/>
            <a:r>
              <a:rPr lang="en-US" dirty="0"/>
              <a:t>Language that is more fact-based and neutral is more likely to be objective</a:t>
            </a:r>
          </a:p>
          <a:p>
            <a:r>
              <a:rPr lang="en-US" b="1" dirty="0"/>
              <a:t>Supported claim</a:t>
            </a:r>
            <a:r>
              <a:rPr lang="en-US" dirty="0"/>
              <a:t>: whether the information provided is supported and whether this support is of good quality.</a:t>
            </a:r>
          </a:p>
          <a:p>
            <a:pPr lvl="1"/>
            <a:r>
              <a:rPr lang="en-US" dirty="0"/>
              <a:t>Involves looking at the reasonableness of the claim and whether it is testable</a:t>
            </a:r>
          </a:p>
          <a:p>
            <a:r>
              <a:rPr lang="en-US" b="1" dirty="0"/>
              <a:t>Comprehensiveness</a:t>
            </a:r>
            <a:r>
              <a:rPr lang="en-US" dirty="0"/>
              <a:t>: depth and breadth of the information.</a:t>
            </a:r>
          </a:p>
          <a:p>
            <a:pPr lvl="1"/>
            <a:r>
              <a:rPr lang="en-US" dirty="0"/>
              <a:t>Breadth: whether all aspects of a topic are covered</a:t>
            </a:r>
          </a:p>
          <a:p>
            <a:pPr lvl="1"/>
            <a:r>
              <a:rPr lang="en-US" dirty="0"/>
              <a:t>Depth: the level of detail provided.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44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551"/>
            <a:ext cx="7543800" cy="838200"/>
          </a:xfrm>
        </p:spPr>
        <p:txBody>
          <a:bodyPr/>
          <a:lstStyle/>
          <a:p>
            <a:pPr algn="ctr"/>
            <a:r>
              <a:rPr lang="en-US" dirty="0"/>
              <a:t>Reflection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do you think information evaluation skills will be helpful in your future career?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a situation where, looking back on it, you spent more time gathering information than you should have. How do you know when you’ve gathered enough information?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Why is information quality an ethical issue?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do you decide how much effort to put into information quality/evaluation?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Why is context important to information quality and evaluation?</a:t>
            </a:r>
          </a:p>
        </p:txBody>
      </p:sp>
    </p:spTree>
    <p:extLst>
      <p:ext uri="{BB962C8B-B14F-4D97-AF65-F5344CB8AC3E}">
        <p14:creationId xmlns:p14="http://schemas.microsoft.com/office/powerpoint/2010/main" val="4249098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BEE22B9B-408F-441C-BD02-D3FA56EB2209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800100" y="13716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Copyright 2016 Prospect Press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rights reserved.  This material may not be copied or distributed without permission from Prospect Press.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Information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life skill</a:t>
            </a:r>
          </a:p>
          <a:p>
            <a:r>
              <a:rPr lang="en-US" dirty="0"/>
              <a:t>A component of </a:t>
            </a:r>
            <a:r>
              <a:rPr lang="en-US" u="sng" dirty="0"/>
              <a:t>information literacy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62000" y="2133600"/>
            <a:ext cx="1295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20"/>
            <a:ext cx="76962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Practice: Focusing Story (p. 36)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543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author of the magazine article clearly had an ulterior motive that biased his writing.  How would you be able to obtain unbiased information on this topic?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2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20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Practice: Learning Activity 3.1 (p. 36)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list of characteristics of “good”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your list to evaluate:</a:t>
            </a:r>
          </a:p>
          <a:p>
            <a:pPr lvl="1"/>
            <a:r>
              <a:rPr lang="en-US" dirty="0"/>
              <a:t>Amazon’s listing of the </a:t>
            </a:r>
            <a:r>
              <a:rPr lang="en-US" i="1" dirty="0"/>
              <a:t>Washington Post</a:t>
            </a:r>
          </a:p>
          <a:p>
            <a:pPr lvl="1"/>
            <a:r>
              <a:rPr lang="en-US" dirty="0"/>
              <a:t>Wikipedia’s article on “Global Warming”</a:t>
            </a:r>
          </a:p>
          <a:p>
            <a:r>
              <a:rPr lang="en-US" dirty="0"/>
              <a:t>How well does the list serve you?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5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09600" y="1219200"/>
            <a:ext cx="76200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63543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Information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systematic determination of the merit and worth of information.</a:t>
            </a:r>
          </a:p>
          <a:p>
            <a:r>
              <a:rPr lang="en-US" sz="2800" dirty="0"/>
              <a:t>In traditional media, editors and publishers evaluate the quality and correctness of information</a:t>
            </a:r>
          </a:p>
          <a:p>
            <a:r>
              <a:rPr lang="en-US" sz="2800" dirty="0"/>
              <a:t>On the Internet, there are few “gatekeepers” who decide what can be posted (and provide quality control).</a:t>
            </a:r>
          </a:p>
          <a:p>
            <a:endParaRPr lang="en-US" sz="2800" dirty="0"/>
          </a:p>
          <a:p>
            <a:r>
              <a:rPr lang="en-US" b="1" dirty="0">
                <a:solidFill>
                  <a:srgbClr val="7030A0"/>
                </a:solidFill>
              </a:rPr>
              <a:t>(These are the book’s claims.)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Bélanger, Van Slyke, Crossler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3-</a:t>
            </a:r>
            <a:fld id="{6825CE76-9B7D-469F-A4F9-1A9C7350967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8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</a:t>
            </a:r>
            <a:r>
              <a:rPr lang="en-US" i="1" dirty="0"/>
              <a:t>really</a:t>
            </a:r>
            <a:r>
              <a:rPr lang="en-US" dirty="0"/>
              <a:t> no gatekeepers?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Google, Facebook, </a:t>
            </a:r>
            <a:r>
              <a:rPr lang="en-US" sz="2400" dirty="0" err="1"/>
              <a:t>Youtube</a:t>
            </a:r>
            <a:r>
              <a:rPr lang="en-US" sz="2400" dirty="0"/>
              <a:t>, Twitter are incredibly powerful monopolies</a:t>
            </a:r>
          </a:p>
          <a:p>
            <a:pPr lvl="1"/>
            <a:r>
              <a:rPr lang="en-US" sz="2000" dirty="0"/>
              <a:t>And they’re political &gt; see </a:t>
            </a:r>
            <a:r>
              <a:rPr lang="en-US" sz="2000" dirty="0">
                <a:hlinkClick r:id="rId3"/>
              </a:rPr>
              <a:t>this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this too</a:t>
            </a:r>
            <a:endParaRPr lang="en-US" sz="2000" dirty="0"/>
          </a:p>
          <a:p>
            <a:r>
              <a:rPr lang="en-US" sz="2400" dirty="0"/>
              <a:t>Facebook/Twitter no longer show your “timeline” chronologically, but pick what they want you to see</a:t>
            </a:r>
          </a:p>
          <a:p>
            <a:r>
              <a:rPr lang="en-US" sz="2400" dirty="0"/>
              <a:t>Bans and “shadow bans”</a:t>
            </a:r>
          </a:p>
          <a:p>
            <a:r>
              <a:rPr lang="en-US" sz="2400" dirty="0"/>
              <a:t>Google’s “filter bubble” shows different results to the same queries</a:t>
            </a:r>
          </a:p>
          <a:p>
            <a:r>
              <a:rPr lang="en-US" sz="2400" dirty="0"/>
              <a:t>See </a:t>
            </a:r>
            <a:r>
              <a:rPr lang="en-US" sz="2400" dirty="0">
                <a:hlinkClick r:id="rId5"/>
              </a:rPr>
              <a:t>DuckDuckGo’s twitter feed</a:t>
            </a:r>
            <a:r>
              <a:rPr lang="en-US" sz="2400" dirty="0"/>
              <a:t> for more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019800" y="914400"/>
            <a:ext cx="25146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848600" cy="838200"/>
          </a:xfrm>
        </p:spPr>
        <p:txBody>
          <a:bodyPr/>
          <a:lstStyle/>
          <a:p>
            <a:r>
              <a:rPr lang="en-US"/>
              <a:t>Let’s experiment with the filter bubble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Search engines like Google filter search results to what they think you will click on.  That means different people get different results.</a:t>
            </a:r>
          </a:p>
          <a:p>
            <a:r>
              <a:rPr lang="en-US" sz="2800" dirty="0"/>
              <a:t>Let’s try Googling:</a:t>
            </a:r>
          </a:p>
          <a:p>
            <a:pPr lvl="1"/>
            <a:r>
              <a:rPr lang="en-US" sz="2400" dirty="0"/>
              <a:t>“guns” or “AR-15”</a:t>
            </a:r>
          </a:p>
          <a:p>
            <a:pPr lvl="1"/>
            <a:r>
              <a:rPr lang="en-US" sz="2400" dirty="0"/>
              <a:t>“global warming”</a:t>
            </a:r>
          </a:p>
          <a:p>
            <a:pPr lvl="1"/>
            <a:r>
              <a:rPr lang="en-US" sz="2400" dirty="0"/>
              <a:t>“Islam” or “Christianity”</a:t>
            </a:r>
          </a:p>
          <a:p>
            <a:r>
              <a:rPr lang="en-US" sz="2800" dirty="0"/>
              <a:t>Compare your results with others around you.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Bélanger</a:t>
            </a:r>
            <a:r>
              <a:rPr lang="en-US" dirty="0"/>
              <a:t>, Van </a:t>
            </a:r>
            <a:r>
              <a:rPr lang="en-US" dirty="0" err="1"/>
              <a:t>Slyke</a:t>
            </a:r>
            <a:r>
              <a:rPr lang="en-US" dirty="0"/>
              <a:t>, </a:t>
            </a:r>
            <a:r>
              <a:rPr lang="en-US" dirty="0" err="1"/>
              <a:t>Crossler</a:t>
            </a:r>
            <a:r>
              <a:rPr lang="en-US" dirty="0"/>
              <a:t> © Prospect Press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914400" y="2209800"/>
            <a:ext cx="6616503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info.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Bélanger, Van Slyke, Crossler © Prospect Press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CE76-9B7D-469F-A4F9-1A9C7350967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85998"/>
            <a:ext cx="222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Better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7315" y="2285999"/>
            <a:ext cx="194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Better</a:t>
            </a:r>
          </a:p>
          <a:p>
            <a:r>
              <a:rPr lang="en-US" sz="2400" b="1" dirty="0"/>
              <a:t>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2049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Uncertainty</a:t>
            </a:r>
          </a:p>
          <a:p>
            <a:r>
              <a:rPr lang="en-US" sz="2400" dirty="0"/>
              <a:t>around a decision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1" y="4343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Seek </a:t>
            </a:r>
            <a:r>
              <a:rPr lang="en-US" sz="2400"/>
              <a:t>more information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581400" y="2701496"/>
            <a:ext cx="16002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67000" y="4758898"/>
            <a:ext cx="16002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048000" y="4267623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 to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6919784" y="2743200"/>
            <a:ext cx="1470561" cy="2295127"/>
          </a:xfrm>
          <a:custGeom>
            <a:avLst/>
            <a:gdLst>
              <a:gd name="connsiteX0" fmla="*/ 0 w 1470561"/>
              <a:gd name="connsiteY0" fmla="*/ 2113005 h 2295127"/>
              <a:gd name="connsiteX1" fmla="*/ 766119 w 1470561"/>
              <a:gd name="connsiteY1" fmla="*/ 2137719 h 2295127"/>
              <a:gd name="connsiteX2" fmla="*/ 1470454 w 1470561"/>
              <a:gd name="connsiteY2" fmla="*/ 420130 h 2295127"/>
              <a:gd name="connsiteX3" fmla="*/ 716692 w 1470561"/>
              <a:gd name="connsiteY3" fmla="*/ 0 h 22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561" h="2295127">
                <a:moveTo>
                  <a:pt x="0" y="2113005"/>
                </a:moveTo>
                <a:cubicBezTo>
                  <a:pt x="260521" y="2266435"/>
                  <a:pt x="521043" y="2419865"/>
                  <a:pt x="766119" y="2137719"/>
                </a:cubicBezTo>
                <a:cubicBezTo>
                  <a:pt x="1011195" y="1855573"/>
                  <a:pt x="1478692" y="776416"/>
                  <a:pt x="1470454" y="420130"/>
                </a:cubicBezTo>
                <a:cubicBezTo>
                  <a:pt x="1462216" y="63844"/>
                  <a:pt x="852616" y="88557"/>
                  <a:pt x="716692" y="0"/>
                </a:cubicBezTo>
              </a:path>
            </a:pathLst>
          </a:cu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5570" y="363699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if</a:t>
            </a:r>
          </a:p>
          <a:p>
            <a:r>
              <a:rPr lang="en-US" dirty="0">
                <a:solidFill>
                  <a:srgbClr val="FF0000"/>
                </a:solidFill>
              </a:rPr>
              <a:t>info is</a:t>
            </a:r>
          </a:p>
          <a:p>
            <a:r>
              <a:rPr lang="en-US" dirty="0">
                <a:solidFill>
                  <a:srgbClr val="FF0000"/>
                </a:solidFill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693251330"/>
      </p:ext>
    </p:extLst>
  </p:cSld>
  <p:clrMapOvr>
    <a:masterClrMapping/>
  </p:clrMapOvr>
</p:sld>
</file>

<file path=ppt/theme/theme1.xml><?xml version="1.0" encoding="utf-8"?>
<a:theme xmlns:a="http://schemas.openxmlformats.org/drawingml/2006/main" name="VT Theme">
  <a:themeElements>
    <a:clrScheme name="1_Eclipse 3">
      <a:dk1>
        <a:srgbClr val="000000"/>
      </a:dk1>
      <a:lt1>
        <a:srgbClr val="FFFFFF"/>
      </a:lt1>
      <a:dk2>
        <a:srgbClr val="0000CC"/>
      </a:dk2>
      <a:lt2>
        <a:srgbClr val="434343"/>
      </a:lt2>
      <a:accent1>
        <a:srgbClr val="99CC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E7B900"/>
      </a:accent6>
      <a:hlink>
        <a:srgbClr val="FF0000"/>
      </a:hlink>
      <a:folHlink>
        <a:srgbClr val="808080"/>
      </a:folHlink>
    </a:clrScheme>
    <a:fontScheme name="1_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40000"/>
            <a:lumOff val="6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FD990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E58A06"/>
        </a:accent6>
        <a:hlink>
          <a:srgbClr val="8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12">
        <a:dk1>
          <a:srgbClr val="000000"/>
        </a:dk1>
        <a:lt1>
          <a:srgbClr val="FFFFFF"/>
        </a:lt1>
        <a:dk2>
          <a:srgbClr val="800000"/>
        </a:dk2>
        <a:lt2>
          <a:srgbClr val="5F5F5F"/>
        </a:lt2>
        <a:accent1>
          <a:srgbClr val="33CCCC"/>
        </a:accent1>
        <a:accent2>
          <a:srgbClr val="FD990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E58A06"/>
        </a:accent6>
        <a:hlink>
          <a:srgbClr val="8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D0515A7-770D-4832-88F4-4B50D30907C3}" vid="{F1F1B7DF-BE27-4567-B583-3CED5C3E8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 Template</Template>
  <TotalTime>147</TotalTime>
  <Words>1940</Words>
  <Application>Microsoft Office PowerPoint</Application>
  <PresentationFormat>On-screen Show (4:3)</PresentationFormat>
  <Paragraphs>275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Verdana</vt:lpstr>
      <vt:lpstr>Wingdings</vt:lpstr>
      <vt:lpstr>VT Theme</vt:lpstr>
      <vt:lpstr>Chapter 3 Evaluating Information</vt:lpstr>
      <vt:lpstr>Interested in the MIS Club?</vt:lpstr>
      <vt:lpstr>Evaluating Information is:</vt:lpstr>
      <vt:lpstr>Practice: Focusing Story (p. 36)</vt:lpstr>
      <vt:lpstr>Practice: Learning Activity 3.1 (p. 36)</vt:lpstr>
      <vt:lpstr>Information Evaluation</vt:lpstr>
      <vt:lpstr>Are there really no gatekeepers?</vt:lpstr>
      <vt:lpstr>Let’s experiment with the filter bubble</vt:lpstr>
      <vt:lpstr>The problem of info. evaluation</vt:lpstr>
      <vt:lpstr>An alternative:  strategies for “unknown unknowns”</vt:lpstr>
      <vt:lpstr>Information Overload</vt:lpstr>
      <vt:lpstr>Managers collect Information…</vt:lpstr>
      <vt:lpstr>Practice: Learning Activity 3.2 (p. 39)</vt:lpstr>
      <vt:lpstr>Dealing with Information Overload</vt:lpstr>
      <vt:lpstr>How can you filter information?</vt:lpstr>
      <vt:lpstr>Using other people as filters</vt:lpstr>
      <vt:lpstr>Information Quality</vt:lpstr>
      <vt:lpstr>Information Quality</vt:lpstr>
      <vt:lpstr>Information Quality vs. Costs</vt:lpstr>
      <vt:lpstr>Information Quality Dimensions</vt:lpstr>
      <vt:lpstr>Information Quality Intrinsic Dimension</vt:lpstr>
      <vt:lpstr>Information Quality Contextual Dimension</vt:lpstr>
      <vt:lpstr>Information Quality as Ethical Issue</vt:lpstr>
      <vt:lpstr>Practice: Learning Activity 3.4 (p. 45) </vt:lpstr>
      <vt:lpstr>Evaluating Information</vt:lpstr>
      <vt:lpstr>Evaluating Usefulness of Information</vt:lpstr>
      <vt:lpstr>Evaluating Information Believability</vt:lpstr>
      <vt:lpstr>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Evaluating Information</dc:title>
  <dc:creator>brian</dc:creator>
  <cp:lastModifiedBy>Julia Grocholl</cp:lastModifiedBy>
  <cp:revision>41</cp:revision>
  <dcterms:created xsi:type="dcterms:W3CDTF">2011-07-15T17:09:08Z</dcterms:created>
  <dcterms:modified xsi:type="dcterms:W3CDTF">2017-09-18T14:24:18Z</dcterms:modified>
</cp:coreProperties>
</file>