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84" d="100"/>
          <a:sy n="84" d="100"/>
        </p:scale>
        <p:origin x="52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C5D2-404F-435B-8CE2-96A3FF28919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CBA034E-64E2-45EE-8171-C05760A3D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11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C5D2-404F-435B-8CE2-96A3FF28919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BA034E-64E2-45EE-8171-C05760A3D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61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C5D2-404F-435B-8CE2-96A3FF28919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BA034E-64E2-45EE-8171-C05760A3DE1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3344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C5D2-404F-435B-8CE2-96A3FF28919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BA034E-64E2-45EE-8171-C05760A3D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931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C5D2-404F-435B-8CE2-96A3FF28919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BA034E-64E2-45EE-8171-C05760A3DE1C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6055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C5D2-404F-435B-8CE2-96A3FF28919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BA034E-64E2-45EE-8171-C05760A3D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92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C5D2-404F-435B-8CE2-96A3FF28919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034E-64E2-45EE-8171-C05760A3D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74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C5D2-404F-435B-8CE2-96A3FF28919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034E-64E2-45EE-8171-C05760A3D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27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C5D2-404F-435B-8CE2-96A3FF28919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034E-64E2-45EE-8171-C05760A3D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13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C5D2-404F-435B-8CE2-96A3FF28919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BA034E-64E2-45EE-8171-C05760A3D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22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C5D2-404F-435B-8CE2-96A3FF28919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BA034E-64E2-45EE-8171-C05760A3D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18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C5D2-404F-435B-8CE2-96A3FF28919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BA034E-64E2-45EE-8171-C05760A3D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95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C5D2-404F-435B-8CE2-96A3FF28919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034E-64E2-45EE-8171-C05760A3D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60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C5D2-404F-435B-8CE2-96A3FF28919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034E-64E2-45EE-8171-C05760A3D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89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C5D2-404F-435B-8CE2-96A3FF28919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034E-64E2-45EE-8171-C05760A3D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37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C5D2-404F-435B-8CE2-96A3FF28919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BA034E-64E2-45EE-8171-C05760A3D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6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7C5D2-404F-435B-8CE2-96A3FF28919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CBA034E-64E2-45EE-8171-C05760A3D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70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6F06E-CBA9-4EF6-9B49-B58094B12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/>
              <a:t>“</a:t>
            </a:r>
            <a:r>
              <a:rPr lang="ru-RU" dirty="0"/>
              <a:t>Мини Электронный журнал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18E68D-A15E-4835-99C8-0F0177C6A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Авторы:</a:t>
            </a:r>
          </a:p>
          <a:p>
            <a:r>
              <a:rPr lang="ru-RU" dirty="0"/>
              <a:t>Жильцова София Олеговна</a:t>
            </a:r>
          </a:p>
          <a:p>
            <a:r>
              <a:rPr lang="ru-RU" dirty="0"/>
              <a:t>Полякова Юлия Александровна</a:t>
            </a:r>
          </a:p>
        </p:txBody>
      </p:sp>
    </p:spTree>
    <p:extLst>
      <p:ext uri="{BB962C8B-B14F-4D97-AF65-F5344CB8AC3E}">
        <p14:creationId xmlns:p14="http://schemas.microsoft.com/office/powerpoint/2010/main" val="75172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D337BC-7A89-41B8-9BFE-113364F7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044" y="241205"/>
            <a:ext cx="2560101" cy="747490"/>
          </a:xfrm>
        </p:spPr>
        <p:txBody>
          <a:bodyPr/>
          <a:lstStyle/>
          <a:p>
            <a:r>
              <a:rPr lang="ru-RU" dirty="0"/>
              <a:t>Выводы: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CC087-8084-4085-8FD7-8F25BF9FC4E6}"/>
              </a:ext>
            </a:extLst>
          </p:cNvPr>
          <p:cNvSpPr txBox="1"/>
          <p:nvPr/>
        </p:nvSpPr>
        <p:spPr>
          <a:xfrm>
            <a:off x="1565910" y="895350"/>
            <a:ext cx="9658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	Мини Электронный журнал можно использовать в небольших частных школах, в нем достаточно много возможностей, облегчающих процесс обучения. Ученику удобно просматривать ДЗ и оценки, а учителю добавлять задания и выставлять оценки. Также роль администратора позволяет контролировать пользователей. У дневника приятный и простой дизайн, что облегчает его просмотр.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E7ADC37-B6D7-4068-BD12-B774EF1520A6}"/>
              </a:ext>
            </a:extLst>
          </p:cNvPr>
          <p:cNvSpPr txBox="1">
            <a:spLocks/>
          </p:cNvSpPr>
          <p:nvPr/>
        </p:nvSpPr>
        <p:spPr>
          <a:xfrm>
            <a:off x="1929984" y="3755886"/>
            <a:ext cx="6242466" cy="7474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Возможности доработки: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221FE2-F67E-4A16-B1A6-30ED154EFB33}"/>
              </a:ext>
            </a:extLst>
          </p:cNvPr>
          <p:cNvSpPr txBox="1"/>
          <p:nvPr/>
        </p:nvSpPr>
        <p:spPr>
          <a:xfrm>
            <a:off x="1451610" y="4392990"/>
            <a:ext cx="9658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	Принять меры по увеличению безопасности сайта, например, дополнительно шифровать данные. Добавить систему для старшей школы, где есть учителя-предметники, а классы больше.</a:t>
            </a:r>
          </a:p>
        </p:txBody>
      </p:sp>
    </p:spTree>
    <p:extLst>
      <p:ext uri="{BB962C8B-B14F-4D97-AF65-F5344CB8AC3E}">
        <p14:creationId xmlns:p14="http://schemas.microsoft.com/office/powerpoint/2010/main" val="160252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B24AA6-E0E6-43DB-8EC7-A40F0759F055}"/>
              </a:ext>
            </a:extLst>
          </p:cNvPr>
          <p:cNvSpPr txBox="1"/>
          <p:nvPr/>
        </p:nvSpPr>
        <p:spPr>
          <a:xfrm>
            <a:off x="3307080" y="1805940"/>
            <a:ext cx="557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Спасибо за внимание!</a:t>
            </a:r>
          </a:p>
        </p:txBody>
      </p:sp>
      <p:sp>
        <p:nvSpPr>
          <p:cNvPr id="4" name="Улыбающееся лицо 3">
            <a:extLst>
              <a:ext uri="{FF2B5EF4-FFF2-40B4-BE49-F238E27FC236}">
                <a16:creationId xmlns:a16="http://schemas.microsoft.com/office/drawing/2014/main" id="{EF7C6488-954A-40C8-B0B0-09357A1D5050}"/>
              </a:ext>
            </a:extLst>
          </p:cNvPr>
          <p:cNvSpPr/>
          <p:nvPr/>
        </p:nvSpPr>
        <p:spPr>
          <a:xfrm>
            <a:off x="4684395" y="2731770"/>
            <a:ext cx="2823210" cy="282321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04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8C7FC12-8F5F-4865-AD4D-D633ABB7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227" y="544599"/>
            <a:ext cx="6365546" cy="793873"/>
          </a:xfrm>
        </p:spPr>
        <p:txBody>
          <a:bodyPr/>
          <a:lstStyle/>
          <a:p>
            <a:r>
              <a:rPr lang="ru-RU" dirty="0"/>
              <a:t>Введение. Идея проекта.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478F3-AEA8-4CAD-805F-710E9024A847}"/>
              </a:ext>
            </a:extLst>
          </p:cNvPr>
          <p:cNvSpPr txBox="1"/>
          <p:nvPr/>
        </p:nvSpPr>
        <p:spPr>
          <a:xfrm>
            <a:off x="1696278" y="1497495"/>
            <a:ext cx="947530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	Небольшой электронный журнал для частной школы, где один учитель на весь класс, чтобы имелась возможность входа, как учитель, ученик и администратор, а также гость. Учитель может посмотреть свое расписание, добавить домашнее задание, добавить оценку. Ученик - зайти в дневник, посмотреть расписание, посмотреть оценки. Администратор - имеет возможность делать все, в том числе и менять роль пользователям (активировать гостей после регистрации) и корректировать их учетные записи. Гость не может делать ничего, его отправляет на страницу просьбы ожидания активации.</a:t>
            </a:r>
          </a:p>
        </p:txBody>
      </p:sp>
    </p:spTree>
    <p:extLst>
      <p:ext uri="{BB962C8B-B14F-4D97-AF65-F5344CB8AC3E}">
        <p14:creationId xmlns:p14="http://schemas.microsoft.com/office/powerpoint/2010/main" val="384106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C6E05-CB34-4889-A56D-9D90A9C8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167" y="160289"/>
            <a:ext cx="9334031" cy="846881"/>
          </a:xfrm>
        </p:spPr>
        <p:txBody>
          <a:bodyPr>
            <a:normAutofit fontScale="90000"/>
          </a:bodyPr>
          <a:lstStyle/>
          <a:p>
            <a:r>
              <a:rPr lang="ru-RU" dirty="0"/>
              <a:t>Реализация интерфейса пользователя и БД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665D4-C48A-4E9F-9C05-183B83602C27}"/>
              </a:ext>
            </a:extLst>
          </p:cNvPr>
          <p:cNvSpPr txBox="1"/>
          <p:nvPr/>
        </p:nvSpPr>
        <p:spPr>
          <a:xfrm>
            <a:off x="1077802" y="821638"/>
            <a:ext cx="106636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	</a:t>
            </a:r>
            <a:r>
              <a:rPr lang="ru-RU" sz="2400" dirty="0"/>
              <a:t>В основе проекта лежит библиотека </a:t>
            </a:r>
            <a:r>
              <a:rPr lang="ru-RU" sz="2400" i="1" dirty="0" err="1"/>
              <a:t>flask</a:t>
            </a:r>
            <a:r>
              <a:rPr lang="ru-RU" sz="2400" dirty="0"/>
              <a:t>. Есть база данных, которая создается с помощью </a:t>
            </a:r>
            <a:r>
              <a:rPr lang="ru-RU" sz="2400" i="1" dirty="0" err="1"/>
              <a:t>sqlalchemy</a:t>
            </a:r>
            <a:r>
              <a:rPr lang="ru-RU" sz="2400" dirty="0"/>
              <a:t> и </a:t>
            </a:r>
            <a:r>
              <a:rPr lang="ru-RU" sz="2400" i="1" dirty="0" err="1"/>
              <a:t>orm</a:t>
            </a:r>
            <a:r>
              <a:rPr lang="ru-RU" sz="2400" dirty="0"/>
              <a:t>.</a:t>
            </a:r>
          </a:p>
          <a:p>
            <a:pPr algn="just"/>
            <a:r>
              <a:rPr lang="en-US" sz="2400" dirty="0"/>
              <a:t>	</a:t>
            </a:r>
            <a:r>
              <a:rPr lang="ru-RU" sz="2400" dirty="0"/>
              <a:t>В </a:t>
            </a:r>
            <a:r>
              <a:rPr lang="ru-RU" sz="2400" i="1" dirty="0"/>
              <a:t>main.py </a:t>
            </a:r>
            <a:r>
              <a:rPr lang="ru-RU" sz="2400" dirty="0"/>
              <a:t>находится основное приложение со всеми обработчиками, три класса </a:t>
            </a:r>
            <a:r>
              <a:rPr lang="ru-RU" sz="2400" i="1" dirty="0" err="1"/>
              <a:t>FlaskForm</a:t>
            </a:r>
            <a:r>
              <a:rPr lang="ru-RU" sz="2400" dirty="0"/>
              <a:t>, задекорированная функция для запоминания пользователя и еще несколько вспомогательных функций. Запускается на </a:t>
            </a:r>
            <a:r>
              <a:rPr lang="ru-RU" sz="2400" dirty="0" err="1"/>
              <a:t>port</a:t>
            </a:r>
            <a:r>
              <a:rPr lang="ru-RU" sz="2400" dirty="0"/>
              <a:t>=8080.</a:t>
            </a:r>
            <a:r>
              <a:rPr lang="en-US" sz="2400" dirty="0"/>
              <a:t> (</a:t>
            </a:r>
            <a:r>
              <a:rPr lang="ru-RU" sz="2400" dirty="0"/>
              <a:t>Документация по всем обработчикам и функциям представлена в файле </a:t>
            </a:r>
            <a:r>
              <a:rPr lang="en-US" sz="2400" dirty="0"/>
              <a:t>README.MD)</a:t>
            </a:r>
            <a:endParaRPr lang="ru-RU" sz="2400" dirty="0"/>
          </a:p>
          <a:p>
            <a:pPr algn="just"/>
            <a:r>
              <a:rPr lang="ru-RU" sz="2400" dirty="0"/>
              <a:t>	В файле </a:t>
            </a:r>
            <a:r>
              <a:rPr lang="ru-RU" sz="2400" i="1" dirty="0"/>
              <a:t>push_base.py </a:t>
            </a:r>
            <a:r>
              <a:rPr lang="ru-RU" sz="2400" dirty="0"/>
              <a:t>Находится пример заполнения БД.</a:t>
            </a:r>
          </a:p>
          <a:p>
            <a:pPr algn="just"/>
            <a:r>
              <a:rPr lang="en-US" sz="2400" dirty="0"/>
              <a:t>	</a:t>
            </a:r>
            <a:r>
              <a:rPr lang="ru-RU" sz="2400" dirty="0"/>
              <a:t>Поскольку БД создается с помощью </a:t>
            </a:r>
            <a:r>
              <a:rPr lang="ru-RU" sz="2400" dirty="0" err="1"/>
              <a:t>sqlalchemy</a:t>
            </a:r>
            <a:r>
              <a:rPr lang="ru-RU" sz="2400" dirty="0"/>
              <a:t> и </a:t>
            </a:r>
            <a:r>
              <a:rPr lang="ru-RU" sz="2400" dirty="0" err="1"/>
              <a:t>orm</a:t>
            </a:r>
            <a:r>
              <a:rPr lang="ru-RU" sz="2400" dirty="0"/>
              <a:t>, то в файле </a:t>
            </a:r>
            <a:r>
              <a:rPr lang="ru-RU" sz="2400" dirty="0" err="1"/>
              <a:t>db_session</a:t>
            </a:r>
            <a:r>
              <a:rPr lang="en-US" sz="2400" dirty="0"/>
              <a:t>.</a:t>
            </a:r>
            <a:r>
              <a:rPr lang="en-US" sz="2400" dirty="0" err="1"/>
              <a:t>py</a:t>
            </a:r>
            <a:r>
              <a:rPr lang="ru-RU" sz="2400" dirty="0"/>
              <a:t> находятся основные классы и функции для подключения БД и создания таблиц.</a:t>
            </a:r>
          </a:p>
          <a:p>
            <a:pPr algn="just"/>
            <a:r>
              <a:rPr lang="ru-RU" sz="2400" dirty="0"/>
              <a:t>	Также у приложения есть свое </a:t>
            </a:r>
            <a:r>
              <a:rPr lang="en-US" sz="2400" dirty="0"/>
              <a:t>API. </a:t>
            </a:r>
            <a:r>
              <a:rPr lang="ru-RU" sz="2400" dirty="0"/>
              <a:t>С помощью него можно получить полную информацию о классе. Для этого нужно сделать запрос в формате "/</a:t>
            </a:r>
            <a:r>
              <a:rPr lang="ru-RU" sz="2400" dirty="0" err="1"/>
              <a:t>api</a:t>
            </a:r>
            <a:r>
              <a:rPr lang="ru-RU" sz="2400" dirty="0"/>
              <a:t>/&lt;</a:t>
            </a:r>
            <a:r>
              <a:rPr lang="ru-RU" sz="2400" dirty="0" err="1"/>
              <a:t>class_name</a:t>
            </a:r>
            <a:r>
              <a:rPr lang="ru-RU" sz="2400" dirty="0"/>
              <a:t>&gt;". Пример: "/</a:t>
            </a:r>
            <a:r>
              <a:rPr lang="ru-RU" sz="2400" dirty="0" err="1"/>
              <a:t>api</a:t>
            </a:r>
            <a:r>
              <a:rPr lang="ru-RU" sz="2400" dirty="0"/>
              <a:t>/5А"</a:t>
            </a:r>
          </a:p>
        </p:txBody>
      </p:sp>
    </p:spTree>
    <p:extLst>
      <p:ext uri="{BB962C8B-B14F-4D97-AF65-F5344CB8AC3E}">
        <p14:creationId xmlns:p14="http://schemas.microsoft.com/office/powerpoint/2010/main" val="301567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CE680AD-B64E-437A-9A20-C07CDCD5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204" y="314756"/>
            <a:ext cx="6646972" cy="846881"/>
          </a:xfrm>
        </p:spPr>
        <p:txBody>
          <a:bodyPr>
            <a:normAutofit/>
          </a:bodyPr>
          <a:lstStyle/>
          <a:p>
            <a:r>
              <a:rPr lang="ru-RU" dirty="0"/>
              <a:t>Интересные технологии: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B62BE-948E-4AED-A4EC-6F279534B1AE}"/>
              </a:ext>
            </a:extLst>
          </p:cNvPr>
          <p:cNvSpPr txBox="1"/>
          <p:nvPr/>
        </p:nvSpPr>
        <p:spPr>
          <a:xfrm>
            <a:off x="1616766" y="1084605"/>
            <a:ext cx="919700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Стилевые файлы, шаблоны и другие нужные для работы дизайна файлы были взяты из https://colorlib.com/polygon/gentelella/index.html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Вместо </a:t>
            </a:r>
            <a:r>
              <a:rPr lang="ru-RU" sz="2400" dirty="0" err="1"/>
              <a:t>render_template</a:t>
            </a:r>
            <a:r>
              <a:rPr lang="ru-RU" sz="2400" dirty="0"/>
              <a:t>() использовался </a:t>
            </a:r>
            <a:r>
              <a:rPr lang="ru-RU" sz="2400" dirty="0" err="1"/>
              <a:t>render_page</a:t>
            </a:r>
            <a:r>
              <a:rPr lang="ru-RU" sz="2400" dirty="0"/>
              <a:t>(), чтобы ограничить доступ.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922A414-3241-4E3B-AD76-F2BE8D718590}"/>
              </a:ext>
            </a:extLst>
          </p:cNvPr>
          <p:cNvSpPr txBox="1">
            <a:spLocks/>
          </p:cNvSpPr>
          <p:nvPr/>
        </p:nvSpPr>
        <p:spPr>
          <a:xfrm>
            <a:off x="1696929" y="3263765"/>
            <a:ext cx="5037246" cy="6907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	Библиотеки, необходимые для запуска: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19EB3-CA14-4E17-AF03-F982D2364AC0}"/>
              </a:ext>
            </a:extLst>
          </p:cNvPr>
          <p:cNvSpPr txBox="1"/>
          <p:nvPr/>
        </p:nvSpPr>
        <p:spPr>
          <a:xfrm>
            <a:off x="1696929" y="3954488"/>
            <a:ext cx="49273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pip install datetime</a:t>
            </a:r>
          </a:p>
          <a:p>
            <a:r>
              <a:rPr lang="en-US" sz="2400" dirty="0"/>
              <a:t>pip install flask</a:t>
            </a:r>
          </a:p>
          <a:p>
            <a:r>
              <a:rPr lang="en-US" sz="2400" dirty="0"/>
              <a:t>pip install </a:t>
            </a:r>
            <a:r>
              <a:rPr lang="en-US" sz="2400" dirty="0" err="1"/>
              <a:t>flask_login</a:t>
            </a:r>
            <a:endParaRPr lang="en-US" sz="2400" dirty="0"/>
          </a:p>
          <a:p>
            <a:r>
              <a:rPr lang="en-US" sz="2400" dirty="0"/>
              <a:t>pip install </a:t>
            </a:r>
            <a:r>
              <a:rPr lang="en-US" sz="2400" dirty="0" err="1"/>
              <a:t>flask_wtf</a:t>
            </a:r>
            <a:endParaRPr lang="en-US" sz="2400" dirty="0"/>
          </a:p>
          <a:p>
            <a:r>
              <a:rPr lang="en-US" sz="2400" dirty="0"/>
              <a:t>pip install </a:t>
            </a:r>
            <a:r>
              <a:rPr lang="en-US" sz="2400" dirty="0" err="1"/>
              <a:t>wtforms</a:t>
            </a:r>
            <a:endParaRPr lang="en-US" sz="2400" dirty="0"/>
          </a:p>
          <a:p>
            <a:r>
              <a:rPr lang="en-US" sz="2400" dirty="0"/>
              <a:t>pip install </a:t>
            </a:r>
            <a:r>
              <a:rPr lang="en-US" sz="2400" dirty="0" err="1"/>
              <a:t>sqlalchemy</a:t>
            </a:r>
            <a:endParaRPr lang="ru-RU" sz="240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483FD33-F497-4B8F-8A63-BD8C4A73BC08}"/>
              </a:ext>
            </a:extLst>
          </p:cNvPr>
          <p:cNvSpPr txBox="1">
            <a:spLocks/>
          </p:cNvSpPr>
          <p:nvPr/>
        </p:nvSpPr>
        <p:spPr>
          <a:xfrm>
            <a:off x="5886450" y="3263765"/>
            <a:ext cx="5037246" cy="6907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322E59B-04A9-4406-ABE0-9D903B30BFA6}"/>
              </a:ext>
            </a:extLst>
          </p:cNvPr>
          <p:cNvSpPr txBox="1">
            <a:spLocks/>
          </p:cNvSpPr>
          <p:nvPr/>
        </p:nvSpPr>
        <p:spPr>
          <a:xfrm>
            <a:off x="6824277" y="3250930"/>
            <a:ext cx="4253298" cy="6907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300" dirty="0"/>
              <a:t>	Для запуска проекта: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580E9-EB26-4A9C-8AB9-28C5F86A61A3}"/>
              </a:ext>
            </a:extLst>
          </p:cNvPr>
          <p:cNvSpPr txBox="1"/>
          <p:nvPr/>
        </p:nvSpPr>
        <p:spPr>
          <a:xfrm>
            <a:off x="7019924" y="3779157"/>
            <a:ext cx="4057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Выполнить </a:t>
            </a:r>
            <a:r>
              <a:rPr lang="en-US" sz="2400" dirty="0"/>
              <a:t>main.py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0665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Вход">
            <a:extLst>
              <a:ext uri="{FF2B5EF4-FFF2-40B4-BE49-F238E27FC236}">
                <a16:creationId xmlns:a16="http://schemas.microsoft.com/office/drawing/2014/main" id="{EECCB9FB-D1F4-4BAA-B907-1E62C7DF3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743" y="822960"/>
            <a:ext cx="9554270" cy="573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54B7A-B581-4C04-AD0B-B041EE8C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012" y="109760"/>
            <a:ext cx="7625496" cy="713200"/>
          </a:xfrm>
        </p:spPr>
        <p:txBody>
          <a:bodyPr/>
          <a:lstStyle/>
          <a:p>
            <a:r>
              <a:rPr lang="ru-RU" dirty="0"/>
              <a:t>Пользовательский интерфейс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62786A2-4B72-4FF4-97B0-F4F79B980B6F}"/>
              </a:ext>
            </a:extLst>
          </p:cNvPr>
          <p:cNvSpPr txBox="1">
            <a:spLocks/>
          </p:cNvSpPr>
          <p:nvPr/>
        </p:nvSpPr>
        <p:spPr>
          <a:xfrm>
            <a:off x="2115612" y="5775230"/>
            <a:ext cx="3980388" cy="519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dirty="0"/>
              <a:t>Страница входа</a:t>
            </a:r>
          </a:p>
        </p:txBody>
      </p:sp>
    </p:spTree>
    <p:extLst>
      <p:ext uri="{BB962C8B-B14F-4D97-AF65-F5344CB8AC3E}">
        <p14:creationId xmlns:p14="http://schemas.microsoft.com/office/powerpoint/2010/main" val="116859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F5E08C7-4575-4DF0-B368-3B348801786F}"/>
              </a:ext>
            </a:extLst>
          </p:cNvPr>
          <p:cNvSpPr txBox="1">
            <a:spLocks/>
          </p:cNvSpPr>
          <p:nvPr/>
        </p:nvSpPr>
        <p:spPr>
          <a:xfrm>
            <a:off x="2649012" y="109760"/>
            <a:ext cx="7625496" cy="713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/>
              <a:t>Пользовательский интерфейс</a:t>
            </a:r>
            <a:endParaRPr lang="ru-RU" dirty="0"/>
          </a:p>
        </p:txBody>
      </p:sp>
      <p:pic>
        <p:nvPicPr>
          <p:cNvPr id="5122" name="Picture 2" descr="Регистрация">
            <a:extLst>
              <a:ext uri="{FF2B5EF4-FFF2-40B4-BE49-F238E27FC236}">
                <a16:creationId xmlns:a16="http://schemas.microsoft.com/office/drawing/2014/main" id="{85DE489D-9605-417A-B604-6357A4B44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791" y="828499"/>
            <a:ext cx="9829800" cy="591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26B8444-BDA6-4DEC-96E0-78EA48A61DB3}"/>
              </a:ext>
            </a:extLst>
          </p:cNvPr>
          <p:cNvSpPr txBox="1">
            <a:spLocks/>
          </p:cNvSpPr>
          <p:nvPr/>
        </p:nvSpPr>
        <p:spPr>
          <a:xfrm>
            <a:off x="1848485" y="5769691"/>
            <a:ext cx="3587958" cy="5196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dirty="0"/>
              <a:t>Страница регистрации</a:t>
            </a:r>
          </a:p>
        </p:txBody>
      </p:sp>
    </p:spTree>
    <p:extLst>
      <p:ext uri="{BB962C8B-B14F-4D97-AF65-F5344CB8AC3E}">
        <p14:creationId xmlns:p14="http://schemas.microsoft.com/office/powerpoint/2010/main" val="4101468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30BC176-8428-49FE-AEC7-27505CB3A376}"/>
              </a:ext>
            </a:extLst>
          </p:cNvPr>
          <p:cNvSpPr txBox="1">
            <a:spLocks/>
          </p:cNvSpPr>
          <p:nvPr/>
        </p:nvSpPr>
        <p:spPr>
          <a:xfrm>
            <a:off x="2649012" y="109760"/>
            <a:ext cx="7625496" cy="713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/>
              <a:t>Пользовательский интерфейс</a:t>
            </a:r>
            <a:endParaRPr lang="ru-RU" dirty="0"/>
          </a:p>
        </p:txBody>
      </p:sp>
      <p:pic>
        <p:nvPicPr>
          <p:cNvPr id="4098" name="Picture 2" descr="Администратор, страница пользователей">
            <a:extLst>
              <a:ext uri="{FF2B5EF4-FFF2-40B4-BE49-F238E27FC236}">
                <a16:creationId xmlns:a16="http://schemas.microsoft.com/office/drawing/2014/main" id="{7FDF3AAC-F555-4271-80F5-80087DFA2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573" y="729922"/>
            <a:ext cx="10033317" cy="601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D9B28DC-4735-4561-AF2B-9322269B39CB}"/>
              </a:ext>
            </a:extLst>
          </p:cNvPr>
          <p:cNvSpPr txBox="1">
            <a:spLocks/>
          </p:cNvSpPr>
          <p:nvPr/>
        </p:nvSpPr>
        <p:spPr>
          <a:xfrm>
            <a:off x="5052060" y="5634990"/>
            <a:ext cx="6389370" cy="4930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dirty="0"/>
              <a:t>Администратор, страница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129185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6B1599D-60C5-43AD-92D9-B32D4FE4FB43}"/>
              </a:ext>
            </a:extLst>
          </p:cNvPr>
          <p:cNvSpPr txBox="1">
            <a:spLocks/>
          </p:cNvSpPr>
          <p:nvPr/>
        </p:nvSpPr>
        <p:spPr>
          <a:xfrm>
            <a:off x="2649012" y="109760"/>
            <a:ext cx="7625496" cy="713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/>
              <a:t>Пользовательский интерфейс</a:t>
            </a:r>
            <a:endParaRPr lang="ru-RU" dirty="0"/>
          </a:p>
        </p:txBody>
      </p:sp>
      <p:pic>
        <p:nvPicPr>
          <p:cNvPr id="3074" name="Picture 2" descr="Ученик, дневник">
            <a:extLst>
              <a:ext uri="{FF2B5EF4-FFF2-40B4-BE49-F238E27FC236}">
                <a16:creationId xmlns:a16="http://schemas.microsoft.com/office/drawing/2014/main" id="{3C749656-D14C-4944-AAB2-E8AFCDD96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610" y="747347"/>
            <a:ext cx="10009823" cy="600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199596-2150-47F4-9ABD-396A275EA2DC}"/>
              </a:ext>
            </a:extLst>
          </p:cNvPr>
          <p:cNvSpPr txBox="1"/>
          <p:nvPr/>
        </p:nvSpPr>
        <p:spPr>
          <a:xfrm>
            <a:off x="7269480" y="6210062"/>
            <a:ext cx="38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Ученик, страница дневника</a:t>
            </a:r>
          </a:p>
        </p:txBody>
      </p:sp>
    </p:spTree>
    <p:extLst>
      <p:ext uri="{BB962C8B-B14F-4D97-AF65-F5344CB8AC3E}">
        <p14:creationId xmlns:p14="http://schemas.microsoft.com/office/powerpoint/2010/main" val="339531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6B89098-5E5F-407F-BEAE-60088C7E5911}"/>
              </a:ext>
            </a:extLst>
          </p:cNvPr>
          <p:cNvSpPr txBox="1">
            <a:spLocks/>
          </p:cNvSpPr>
          <p:nvPr/>
        </p:nvSpPr>
        <p:spPr>
          <a:xfrm>
            <a:off x="2649012" y="109760"/>
            <a:ext cx="7625496" cy="713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/>
              <a:t>Пользовательский интерфейс</a:t>
            </a:r>
            <a:endParaRPr lang="ru-RU" dirty="0"/>
          </a:p>
        </p:txBody>
      </p:sp>
      <p:pic>
        <p:nvPicPr>
          <p:cNvPr id="2050" name="Picture 2" descr="Учитель, расписание">
            <a:extLst>
              <a:ext uri="{FF2B5EF4-FFF2-40B4-BE49-F238E27FC236}">
                <a16:creationId xmlns:a16="http://schemas.microsoft.com/office/drawing/2014/main" id="{A8DA9141-15F4-4DBE-A596-F911E59B6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822960"/>
            <a:ext cx="9932670" cy="592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FF8705-9FA7-4EF8-AAA5-6B1E5C56483D}"/>
              </a:ext>
            </a:extLst>
          </p:cNvPr>
          <p:cNvSpPr txBox="1"/>
          <p:nvPr/>
        </p:nvSpPr>
        <p:spPr>
          <a:xfrm>
            <a:off x="7966710" y="6290072"/>
            <a:ext cx="38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Учитель, расписание</a:t>
            </a:r>
          </a:p>
        </p:txBody>
      </p:sp>
    </p:spTree>
    <p:extLst>
      <p:ext uri="{BB962C8B-B14F-4D97-AF65-F5344CB8AC3E}">
        <p14:creationId xmlns:p14="http://schemas.microsoft.com/office/powerpoint/2010/main" val="52083697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342</TotalTime>
  <Words>468</Words>
  <Application>Microsoft Office PowerPoint</Application>
  <PresentationFormat>Широкоэкранный</PresentationFormat>
  <Paragraphs>39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Легкий дым</vt:lpstr>
      <vt:lpstr>Проект “Мини Электронный журнал”</vt:lpstr>
      <vt:lpstr>Введение. Идея проекта.</vt:lpstr>
      <vt:lpstr>Реализация интерфейса пользователя и БД</vt:lpstr>
      <vt:lpstr>Интересные технологии:</vt:lpstr>
      <vt:lpstr>Пользовательский интерфейс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“Мини Электронный журнал”</dc:title>
  <dc:creator>Евгения Полякова</dc:creator>
  <cp:lastModifiedBy>Юлия</cp:lastModifiedBy>
  <cp:revision>6</cp:revision>
  <dcterms:created xsi:type="dcterms:W3CDTF">2022-04-18T12:28:18Z</dcterms:created>
  <dcterms:modified xsi:type="dcterms:W3CDTF">2022-04-18T18:40:04Z</dcterms:modified>
</cp:coreProperties>
</file>