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Podwodny świat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-Dawid Lewicz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-Julia May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3569" l="0" r="0" t="2001"/>
          <a:stretch/>
        </p:blipFill>
        <p:spPr>
          <a:xfrm>
            <a:off x="0" y="102875"/>
            <a:ext cx="9144000" cy="48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2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Tekstura ryb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5917" l="0" r="0" t="7186"/>
          <a:stretch/>
        </p:blipFill>
        <p:spPr>
          <a:xfrm>
            <a:off x="0" y="833100"/>
            <a:ext cx="9144000" cy="43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75475" y="30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rekina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7043" l="10536" r="30598" t="10983"/>
          <a:stretch/>
        </p:blipFill>
        <p:spPr>
          <a:xfrm>
            <a:off x="311700" y="1152475"/>
            <a:ext cx="4426949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19016" l="12988" r="33137" t="12527"/>
          <a:stretch/>
        </p:blipFill>
        <p:spPr>
          <a:xfrm>
            <a:off x="4738650" y="1159450"/>
            <a:ext cx="409365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ryby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24370" l="19014" r="39313" t="19785"/>
          <a:stretch/>
        </p:blipFill>
        <p:spPr>
          <a:xfrm>
            <a:off x="311700" y="1424425"/>
            <a:ext cx="3962650" cy="28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20139" l="9188" r="30282" t="19014"/>
          <a:stretch/>
        </p:blipFill>
        <p:spPr>
          <a:xfrm>
            <a:off x="4709650" y="1424425"/>
            <a:ext cx="4122648" cy="2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