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501" r:id="rId3"/>
    <p:sldId id="629" r:id="rId4"/>
    <p:sldId id="627" r:id="rId5"/>
    <p:sldId id="628" r:id="rId6"/>
    <p:sldId id="624" r:id="rId7"/>
    <p:sldId id="630" r:id="rId8"/>
    <p:sldId id="502" r:id="rId9"/>
    <p:sldId id="631" r:id="rId10"/>
    <p:sldId id="62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BAD54D-91EE-ED4C-AC14-44EA5F107056}">
          <p14:sldIdLst>
            <p14:sldId id="256"/>
            <p14:sldId id="501"/>
            <p14:sldId id="629"/>
            <p14:sldId id="627"/>
            <p14:sldId id="628"/>
            <p14:sldId id="624"/>
            <p14:sldId id="630"/>
            <p14:sldId id="502"/>
            <p14:sldId id="631"/>
            <p14:sldId id="6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42498-C67E-474B-9BBB-47D6D88F5289}" v="24" dt="2023-07-14T18:23:53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3"/>
    <p:restoredTop sz="94315"/>
  </p:normalViewPr>
  <p:slideViewPr>
    <p:cSldViewPr snapToGrid="0" snapToObjects="1">
      <p:cViewPr varScale="1">
        <p:scale>
          <a:sx n="120" d="100"/>
          <a:sy n="120" d="100"/>
        </p:scale>
        <p:origin x="10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eller, Nicola F" userId="09927a30-f52b-4007-a02a-c051782fbddc" providerId="ADAL" clId="{3E242498-C67E-474B-9BBB-47D6D88F5289}"/>
    <pc:docChg chg="custSel addSld delSld modSld sldOrd modSection">
      <pc:chgData name="Mueller, Nicola F" userId="09927a30-f52b-4007-a02a-c051782fbddc" providerId="ADAL" clId="{3E242498-C67E-474B-9BBB-47D6D88F5289}" dt="2023-07-14T18:25:57.605" v="96" actId="20578"/>
      <pc:docMkLst>
        <pc:docMk/>
      </pc:docMkLst>
      <pc:sldChg chg="addSp delSp modSp mod">
        <pc:chgData name="Mueller, Nicola F" userId="09927a30-f52b-4007-a02a-c051782fbddc" providerId="ADAL" clId="{3E242498-C67E-474B-9BBB-47D6D88F5289}" dt="2023-07-11T17:59:36.139" v="1"/>
        <pc:sldMkLst>
          <pc:docMk/>
          <pc:sldMk cId="3065312308" sldId="256"/>
        </pc:sldMkLst>
        <pc:picChg chg="add mod">
          <ac:chgData name="Mueller, Nicola F" userId="09927a30-f52b-4007-a02a-c051782fbddc" providerId="ADAL" clId="{3E242498-C67E-474B-9BBB-47D6D88F5289}" dt="2023-07-11T17:59:36.139" v="1"/>
          <ac:picMkLst>
            <pc:docMk/>
            <pc:sldMk cId="3065312308" sldId="256"/>
            <ac:picMk id="5" creationId="{18485A8D-202F-B6E0-1A88-0291D63C8030}"/>
          </ac:picMkLst>
        </pc:picChg>
        <pc:picChg chg="del">
          <ac:chgData name="Mueller, Nicola F" userId="09927a30-f52b-4007-a02a-c051782fbddc" providerId="ADAL" clId="{3E242498-C67E-474B-9BBB-47D6D88F5289}" dt="2023-07-11T17:59:35.966" v="0" actId="478"/>
          <ac:picMkLst>
            <pc:docMk/>
            <pc:sldMk cId="3065312308" sldId="256"/>
            <ac:picMk id="9" creationId="{1AFF4F71-3A7E-30BA-5392-2B612B9DEE51}"/>
          </ac:picMkLst>
        </pc:picChg>
      </pc:sldChg>
      <pc:sldChg chg="del">
        <pc:chgData name="Mueller, Nicola F" userId="09927a30-f52b-4007-a02a-c051782fbddc" providerId="ADAL" clId="{3E242498-C67E-474B-9BBB-47D6D88F5289}" dt="2023-07-11T18:00:41.386" v="2" actId="2696"/>
        <pc:sldMkLst>
          <pc:docMk/>
          <pc:sldMk cId="1422572884" sldId="257"/>
        </pc:sldMkLst>
      </pc:sldChg>
      <pc:sldChg chg="del">
        <pc:chgData name="Mueller, Nicola F" userId="09927a30-f52b-4007-a02a-c051782fbddc" providerId="ADAL" clId="{3E242498-C67E-474B-9BBB-47D6D88F5289}" dt="2023-07-11T18:00:41.386" v="2" actId="2696"/>
        <pc:sldMkLst>
          <pc:docMk/>
          <pc:sldMk cId="2512043751" sldId="258"/>
        </pc:sldMkLst>
      </pc:sldChg>
      <pc:sldChg chg="add del">
        <pc:chgData name="Mueller, Nicola F" userId="09927a30-f52b-4007-a02a-c051782fbddc" providerId="ADAL" clId="{3E242498-C67E-474B-9BBB-47D6D88F5289}" dt="2023-07-11T18:04:28.583" v="17"/>
        <pc:sldMkLst>
          <pc:docMk/>
          <pc:sldMk cId="252387937" sldId="273"/>
        </pc:sldMkLst>
      </pc:sldChg>
      <pc:sldChg chg="addSp modSp add mod ord">
        <pc:chgData name="Mueller, Nicola F" userId="09927a30-f52b-4007-a02a-c051782fbddc" providerId="ADAL" clId="{3E242498-C67E-474B-9BBB-47D6D88F5289}" dt="2023-07-14T18:25:57.605" v="96" actId="20578"/>
        <pc:sldMkLst>
          <pc:docMk/>
          <pc:sldMk cId="738190163" sldId="273"/>
        </pc:sldMkLst>
        <pc:spChg chg="add mod">
          <ac:chgData name="Mueller, Nicola F" userId="09927a30-f52b-4007-a02a-c051782fbddc" providerId="ADAL" clId="{3E242498-C67E-474B-9BBB-47D6D88F5289}" dt="2023-07-14T18:25:27.127" v="92" actId="114"/>
          <ac:spMkLst>
            <pc:docMk/>
            <pc:sldMk cId="738190163" sldId="273"/>
            <ac:spMk id="3" creationId="{83CF3B8F-8FAB-D359-D0CD-24F9C9FFDF2C}"/>
          </ac:spMkLst>
        </pc:spChg>
      </pc:sldChg>
      <pc:sldChg chg="del">
        <pc:chgData name="Mueller, Nicola F" userId="09927a30-f52b-4007-a02a-c051782fbddc" providerId="ADAL" clId="{3E242498-C67E-474B-9BBB-47D6D88F5289}" dt="2023-07-11T18:04:23.149" v="15" actId="2696"/>
        <pc:sldMkLst>
          <pc:docMk/>
          <pc:sldMk cId="4241704653" sldId="273"/>
        </pc:sldMkLst>
      </pc:sldChg>
      <pc:sldChg chg="del">
        <pc:chgData name="Mueller, Nicola F" userId="09927a30-f52b-4007-a02a-c051782fbddc" providerId="ADAL" clId="{3E242498-C67E-474B-9BBB-47D6D88F5289}" dt="2023-07-11T18:02:08.459" v="6" actId="2696"/>
        <pc:sldMkLst>
          <pc:docMk/>
          <pc:sldMk cId="4252562579" sldId="282"/>
        </pc:sldMkLst>
      </pc:sldChg>
      <pc:sldChg chg="del">
        <pc:chgData name="Mueller, Nicola F" userId="09927a30-f52b-4007-a02a-c051782fbddc" providerId="ADAL" clId="{3E242498-C67E-474B-9BBB-47D6D88F5289}" dt="2023-07-11T18:04:23.149" v="15" actId="2696"/>
        <pc:sldMkLst>
          <pc:docMk/>
          <pc:sldMk cId="13445177" sldId="284"/>
        </pc:sldMkLst>
      </pc:sldChg>
      <pc:sldChg chg="add del">
        <pc:chgData name="Mueller, Nicola F" userId="09927a30-f52b-4007-a02a-c051782fbddc" providerId="ADAL" clId="{3E242498-C67E-474B-9BBB-47D6D88F5289}" dt="2023-07-14T18:25:39.724" v="93" actId="2696"/>
        <pc:sldMkLst>
          <pc:docMk/>
          <pc:sldMk cId="1028391393" sldId="284"/>
        </pc:sldMkLst>
      </pc:sldChg>
      <pc:sldChg chg="add del">
        <pc:chgData name="Mueller, Nicola F" userId="09927a30-f52b-4007-a02a-c051782fbddc" providerId="ADAL" clId="{3E242498-C67E-474B-9BBB-47D6D88F5289}" dt="2023-07-11T18:04:28.583" v="17"/>
        <pc:sldMkLst>
          <pc:docMk/>
          <pc:sldMk cId="3920333405" sldId="284"/>
        </pc:sldMkLst>
      </pc:sldChg>
      <pc:sldChg chg="del">
        <pc:chgData name="Mueller, Nicola F" userId="09927a30-f52b-4007-a02a-c051782fbddc" providerId="ADAL" clId="{3E242498-C67E-474B-9BBB-47D6D88F5289}" dt="2023-07-11T18:04:20.161" v="14" actId="2696"/>
        <pc:sldMkLst>
          <pc:docMk/>
          <pc:sldMk cId="1567287812" sldId="286"/>
        </pc:sldMkLst>
      </pc:sldChg>
      <pc:sldChg chg="del">
        <pc:chgData name="Mueller, Nicola F" userId="09927a30-f52b-4007-a02a-c051782fbddc" providerId="ADAL" clId="{3E242498-C67E-474B-9BBB-47D6D88F5289}" dt="2023-07-11T18:04:20.161" v="14" actId="2696"/>
        <pc:sldMkLst>
          <pc:docMk/>
          <pc:sldMk cId="705232743" sldId="287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3080922646" sldId="299"/>
        </pc:sldMkLst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3855469671" sldId="302"/>
        </pc:sldMkLst>
      </pc:sldChg>
      <pc:sldChg chg="del">
        <pc:chgData name="Mueller, Nicola F" userId="09927a30-f52b-4007-a02a-c051782fbddc" providerId="ADAL" clId="{3E242498-C67E-474B-9BBB-47D6D88F5289}" dt="2023-07-11T18:03:37.555" v="13" actId="2696"/>
        <pc:sldMkLst>
          <pc:docMk/>
          <pc:sldMk cId="2595248672" sldId="310"/>
        </pc:sldMkLst>
      </pc:sldChg>
      <pc:sldChg chg="del">
        <pc:chgData name="Mueller, Nicola F" userId="09927a30-f52b-4007-a02a-c051782fbddc" providerId="ADAL" clId="{3E242498-C67E-474B-9BBB-47D6D88F5289}" dt="2023-07-11T18:02:22.709" v="9" actId="2696"/>
        <pc:sldMkLst>
          <pc:docMk/>
          <pc:sldMk cId="3269297848" sldId="354"/>
        </pc:sldMkLst>
      </pc:sldChg>
      <pc:sldChg chg="add">
        <pc:chgData name="Mueller, Nicola F" userId="09927a30-f52b-4007-a02a-c051782fbddc" providerId="ADAL" clId="{3E242498-C67E-474B-9BBB-47D6D88F5289}" dt="2023-07-11T18:02:38.369" v="10"/>
        <pc:sldMkLst>
          <pc:docMk/>
          <pc:sldMk cId="2045706085" sldId="355"/>
        </pc:sldMkLst>
      </pc:sldChg>
      <pc:sldChg chg="addSp delSp modSp add del mod">
        <pc:chgData name="Mueller, Nicola F" userId="09927a30-f52b-4007-a02a-c051782fbddc" providerId="ADAL" clId="{3E242498-C67E-474B-9BBB-47D6D88F5289}" dt="2023-07-14T18:22:23.336" v="29"/>
        <pc:sldMkLst>
          <pc:docMk/>
          <pc:sldMk cId="823827830" sldId="356"/>
        </pc:sldMkLst>
        <pc:spChg chg="del">
          <ac:chgData name="Mueller, Nicola F" userId="09927a30-f52b-4007-a02a-c051782fbddc" providerId="ADAL" clId="{3E242498-C67E-474B-9BBB-47D6D88F5289}" dt="2023-07-14T18:22:22.942" v="28" actId="478"/>
          <ac:spMkLst>
            <pc:docMk/>
            <pc:sldMk cId="823827830" sldId="356"/>
            <ac:spMk id="3" creationId="{D88C86CD-C619-6755-4117-AA2F6957646E}"/>
          </ac:spMkLst>
        </pc:spChg>
        <pc:spChg chg="add mod">
          <ac:chgData name="Mueller, Nicola F" userId="09927a30-f52b-4007-a02a-c051782fbddc" providerId="ADAL" clId="{3E242498-C67E-474B-9BBB-47D6D88F5289}" dt="2023-07-14T18:22:23.336" v="29"/>
          <ac:spMkLst>
            <pc:docMk/>
            <pc:sldMk cId="823827830" sldId="356"/>
            <ac:spMk id="4" creationId="{CC6B4F86-8948-4765-8130-F3BECB73CAFA}"/>
          </ac:spMkLst>
        </pc:spChg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3928786319" sldId="359"/>
        </pc:sldMkLst>
      </pc:sldChg>
      <pc:sldChg chg="del">
        <pc:chgData name="Mueller, Nicola F" userId="09927a30-f52b-4007-a02a-c051782fbddc" providerId="ADAL" clId="{3E242498-C67E-474B-9BBB-47D6D88F5289}" dt="2023-07-11T18:02:08.459" v="6" actId="2696"/>
        <pc:sldMkLst>
          <pc:docMk/>
          <pc:sldMk cId="2551257563" sldId="360"/>
        </pc:sldMkLst>
      </pc:sldChg>
      <pc:sldChg chg="del">
        <pc:chgData name="Mueller, Nicola F" userId="09927a30-f52b-4007-a02a-c051782fbddc" providerId="ADAL" clId="{3E242498-C67E-474B-9BBB-47D6D88F5289}" dt="2023-07-11T18:02:08.459" v="6" actId="2696"/>
        <pc:sldMkLst>
          <pc:docMk/>
          <pc:sldMk cId="4134612875" sldId="363"/>
        </pc:sldMkLst>
      </pc:sldChg>
      <pc:sldChg chg="del">
        <pc:chgData name="Mueller, Nicola F" userId="09927a30-f52b-4007-a02a-c051782fbddc" providerId="ADAL" clId="{3E242498-C67E-474B-9BBB-47D6D88F5289}" dt="2023-07-11T18:02:13.407" v="7" actId="2696"/>
        <pc:sldMkLst>
          <pc:docMk/>
          <pc:sldMk cId="900086531" sldId="370"/>
        </pc:sldMkLst>
      </pc:sldChg>
      <pc:sldChg chg="del">
        <pc:chgData name="Mueller, Nicola F" userId="09927a30-f52b-4007-a02a-c051782fbddc" providerId="ADAL" clId="{3E242498-C67E-474B-9BBB-47D6D88F5289}" dt="2023-07-11T18:02:08.459" v="6" actId="2696"/>
        <pc:sldMkLst>
          <pc:docMk/>
          <pc:sldMk cId="578011117" sldId="372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815850923" sldId="386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3107378485" sldId="388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3158079691" sldId="389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3879901805" sldId="391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1693500138" sldId="392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3022670447" sldId="393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3109084787" sldId="394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2854060189" sldId="395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2487706877" sldId="396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374084449" sldId="397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168284011" sldId="401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289026145" sldId="402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2990321748" sldId="403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2473006765" sldId="404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512727795" sldId="426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2806969669" sldId="427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2794535641" sldId="428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4009893274" sldId="429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3301788903" sldId="430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1276550809" sldId="431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194414204" sldId="432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1922628890" sldId="433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2272706986" sldId="434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4032545028" sldId="435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2239260502" sldId="436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2725284508" sldId="437"/>
        </pc:sldMkLst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2421250912" sldId="454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1269009058" sldId="469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797837630" sldId="470"/>
        </pc:sldMkLst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1285351553" sldId="493"/>
        </pc:sldMkLst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3694377704" sldId="495"/>
        </pc:sldMkLst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1073174314" sldId="496"/>
        </pc:sldMkLst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2369899183" sldId="497"/>
        </pc:sldMkLst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516486694" sldId="498"/>
        </pc:sldMkLst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1927193074" sldId="499"/>
        </pc:sldMkLst>
      </pc:sldChg>
      <pc:sldChg chg="addSp delSp modSp add mod">
        <pc:chgData name="Mueller, Nicola F" userId="09927a30-f52b-4007-a02a-c051782fbddc" providerId="ADAL" clId="{3E242498-C67E-474B-9BBB-47D6D88F5289}" dt="2023-07-14T18:23:35.437" v="66"/>
        <pc:sldMkLst>
          <pc:docMk/>
          <pc:sldMk cId="20086761" sldId="518"/>
        </pc:sldMkLst>
        <pc:spChg chg="del">
          <ac:chgData name="Mueller, Nicola F" userId="09927a30-f52b-4007-a02a-c051782fbddc" providerId="ADAL" clId="{3E242498-C67E-474B-9BBB-47D6D88F5289}" dt="2023-07-14T18:23:35.130" v="65" actId="478"/>
          <ac:spMkLst>
            <pc:docMk/>
            <pc:sldMk cId="20086761" sldId="518"/>
            <ac:spMk id="2" creationId="{520482C5-C0FB-9A84-2EAF-62A082968DFA}"/>
          </ac:spMkLst>
        </pc:spChg>
        <pc:spChg chg="add mod">
          <ac:chgData name="Mueller, Nicola F" userId="09927a30-f52b-4007-a02a-c051782fbddc" providerId="ADAL" clId="{3E242498-C67E-474B-9BBB-47D6D88F5289}" dt="2023-07-14T18:23:35.437" v="66"/>
          <ac:spMkLst>
            <pc:docMk/>
            <pc:sldMk cId="20086761" sldId="518"/>
            <ac:spMk id="3" creationId="{FF02B8AF-FEAB-3990-8111-8F818F7CF8ED}"/>
          </ac:spMkLst>
        </pc:spChg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2063388196" sldId="533"/>
        </pc:sldMkLst>
      </pc:sldChg>
      <pc:sldChg chg="addSp delSp modSp add mod">
        <pc:chgData name="Mueller, Nicola F" userId="09927a30-f52b-4007-a02a-c051782fbddc" providerId="ADAL" clId="{3E242498-C67E-474B-9BBB-47D6D88F5289}" dt="2023-07-14T18:22:44.010" v="48" actId="20577"/>
        <pc:sldMkLst>
          <pc:docMk/>
          <pc:sldMk cId="829203798" sldId="534"/>
        </pc:sldMkLst>
        <pc:spChg chg="add mod">
          <ac:chgData name="Mueller, Nicola F" userId="09927a30-f52b-4007-a02a-c051782fbddc" providerId="ADAL" clId="{3E242498-C67E-474B-9BBB-47D6D88F5289}" dt="2023-07-14T18:22:44.010" v="48" actId="20577"/>
          <ac:spMkLst>
            <pc:docMk/>
            <pc:sldMk cId="829203798" sldId="534"/>
            <ac:spMk id="2" creationId="{4197A6A6-0168-E07B-AA91-505311FA8339}"/>
          </ac:spMkLst>
        </pc:spChg>
        <pc:spChg chg="del">
          <ac:chgData name="Mueller, Nicola F" userId="09927a30-f52b-4007-a02a-c051782fbddc" providerId="ADAL" clId="{3E242498-C67E-474B-9BBB-47D6D88F5289}" dt="2023-07-14T18:22:36.599" v="30" actId="478"/>
          <ac:spMkLst>
            <pc:docMk/>
            <pc:sldMk cId="829203798" sldId="534"/>
            <ac:spMk id="9" creationId="{6212EBB4-EE9F-8CCE-5DA9-6DB5CFEBC48E}"/>
          </ac:spMkLst>
        </pc:spChg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1595719029" sldId="535"/>
        </pc:sldMkLst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245624668" sldId="536"/>
        </pc:sldMkLst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2314018073" sldId="537"/>
        </pc:sldMkLst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1348064383" sldId="538"/>
        </pc:sldMkLst>
      </pc:sldChg>
      <pc:sldChg chg="addSp delSp modSp add mod">
        <pc:chgData name="Mueller, Nicola F" userId="09927a30-f52b-4007-a02a-c051782fbddc" providerId="ADAL" clId="{3E242498-C67E-474B-9BBB-47D6D88F5289}" dt="2023-07-14T18:22:50.942" v="50"/>
        <pc:sldMkLst>
          <pc:docMk/>
          <pc:sldMk cId="3653671221" sldId="540"/>
        </pc:sldMkLst>
        <pc:spChg chg="add mod">
          <ac:chgData name="Mueller, Nicola F" userId="09927a30-f52b-4007-a02a-c051782fbddc" providerId="ADAL" clId="{3E242498-C67E-474B-9BBB-47D6D88F5289}" dt="2023-07-14T18:22:50.942" v="50"/>
          <ac:spMkLst>
            <pc:docMk/>
            <pc:sldMk cId="3653671221" sldId="540"/>
            <ac:spMk id="2" creationId="{D6CE69BE-9DC6-37C5-FB2A-961182EBEA7D}"/>
          </ac:spMkLst>
        </pc:spChg>
        <pc:spChg chg="del">
          <ac:chgData name="Mueller, Nicola F" userId="09927a30-f52b-4007-a02a-c051782fbddc" providerId="ADAL" clId="{3E242498-C67E-474B-9BBB-47D6D88F5289}" dt="2023-07-14T18:22:50.651" v="49" actId="478"/>
          <ac:spMkLst>
            <pc:docMk/>
            <pc:sldMk cId="3653671221" sldId="540"/>
            <ac:spMk id="9" creationId="{6212EBB4-EE9F-8CCE-5DA9-6DB5CFEBC48E}"/>
          </ac:spMkLst>
        </pc:spChg>
      </pc:sldChg>
      <pc:sldChg chg="addSp delSp modSp add del mod">
        <pc:chgData name="Mueller, Nicola F" userId="09927a30-f52b-4007-a02a-c051782fbddc" providerId="ADAL" clId="{3E242498-C67E-474B-9BBB-47D6D88F5289}" dt="2023-07-14T18:23:20.868" v="57" actId="2696"/>
        <pc:sldMkLst>
          <pc:docMk/>
          <pc:sldMk cId="2623337466" sldId="541"/>
        </pc:sldMkLst>
        <pc:spChg chg="add mod">
          <ac:chgData name="Mueller, Nicola F" userId="09927a30-f52b-4007-a02a-c051782fbddc" providerId="ADAL" clId="{3E242498-C67E-474B-9BBB-47D6D88F5289}" dt="2023-07-14T18:22:59.112" v="54"/>
          <ac:spMkLst>
            <pc:docMk/>
            <pc:sldMk cId="2623337466" sldId="541"/>
            <ac:spMk id="2" creationId="{F3650FD6-BB3A-409D-5C75-55880400A6FE}"/>
          </ac:spMkLst>
        </pc:spChg>
        <pc:spChg chg="del">
          <ac:chgData name="Mueller, Nicola F" userId="09927a30-f52b-4007-a02a-c051782fbddc" providerId="ADAL" clId="{3E242498-C67E-474B-9BBB-47D6D88F5289}" dt="2023-07-14T18:22:58.708" v="53" actId="478"/>
          <ac:spMkLst>
            <pc:docMk/>
            <pc:sldMk cId="2623337466" sldId="541"/>
            <ac:spMk id="9" creationId="{6212EBB4-EE9F-8CCE-5DA9-6DB5CFEBC48E}"/>
          </ac:spMkLst>
        </pc:spChg>
      </pc:sldChg>
      <pc:sldChg chg="addSp delSp modSp add del mod">
        <pc:chgData name="Mueller, Nicola F" userId="09927a30-f52b-4007-a02a-c051782fbddc" providerId="ADAL" clId="{3E242498-C67E-474B-9BBB-47D6D88F5289}" dt="2023-07-14T18:23:20.892" v="58" actId="2696"/>
        <pc:sldMkLst>
          <pc:docMk/>
          <pc:sldMk cId="2371736615" sldId="542"/>
        </pc:sldMkLst>
        <pc:spChg chg="add mod">
          <ac:chgData name="Mueller, Nicola F" userId="09927a30-f52b-4007-a02a-c051782fbddc" providerId="ADAL" clId="{3E242498-C67E-474B-9BBB-47D6D88F5289}" dt="2023-07-14T18:23:17.009" v="56"/>
          <ac:spMkLst>
            <pc:docMk/>
            <pc:sldMk cId="2371736615" sldId="542"/>
            <ac:spMk id="2" creationId="{27B63706-D077-C5D9-575B-976EBD21743E}"/>
          </ac:spMkLst>
        </pc:spChg>
        <pc:spChg chg="del">
          <ac:chgData name="Mueller, Nicola F" userId="09927a30-f52b-4007-a02a-c051782fbddc" providerId="ADAL" clId="{3E242498-C67E-474B-9BBB-47D6D88F5289}" dt="2023-07-14T18:23:16.662" v="55" actId="478"/>
          <ac:spMkLst>
            <pc:docMk/>
            <pc:sldMk cId="2371736615" sldId="542"/>
            <ac:spMk id="9" creationId="{6212EBB4-EE9F-8CCE-5DA9-6DB5CFEBC48E}"/>
          </ac:spMkLst>
        </pc:spChg>
      </pc:sldChg>
      <pc:sldChg chg="addSp delSp modSp add mod">
        <pc:chgData name="Mueller, Nicola F" userId="09927a30-f52b-4007-a02a-c051782fbddc" providerId="ADAL" clId="{3E242498-C67E-474B-9BBB-47D6D88F5289}" dt="2023-07-14T18:22:55.270" v="52"/>
        <pc:sldMkLst>
          <pc:docMk/>
          <pc:sldMk cId="955078795" sldId="543"/>
        </pc:sldMkLst>
        <pc:spChg chg="add mod">
          <ac:chgData name="Mueller, Nicola F" userId="09927a30-f52b-4007-a02a-c051782fbddc" providerId="ADAL" clId="{3E242498-C67E-474B-9BBB-47D6D88F5289}" dt="2023-07-14T18:22:55.270" v="52"/>
          <ac:spMkLst>
            <pc:docMk/>
            <pc:sldMk cId="955078795" sldId="543"/>
            <ac:spMk id="2" creationId="{656F3841-E1A1-648D-4130-0F8BB4D6ECE1}"/>
          </ac:spMkLst>
        </pc:spChg>
        <pc:spChg chg="del">
          <ac:chgData name="Mueller, Nicola F" userId="09927a30-f52b-4007-a02a-c051782fbddc" providerId="ADAL" clId="{3E242498-C67E-474B-9BBB-47D6D88F5289}" dt="2023-07-14T18:22:55.020" v="51" actId="478"/>
          <ac:spMkLst>
            <pc:docMk/>
            <pc:sldMk cId="955078795" sldId="543"/>
            <ac:spMk id="9" creationId="{6212EBB4-EE9F-8CCE-5DA9-6DB5CFEBC48E}"/>
          </ac:spMkLst>
        </pc:spChg>
      </pc:sldChg>
      <pc:sldChg chg="addSp delSp modSp add mod">
        <pc:chgData name="Mueller, Nicola F" userId="09927a30-f52b-4007-a02a-c051782fbddc" providerId="ADAL" clId="{3E242498-C67E-474B-9BBB-47D6D88F5289}" dt="2023-07-14T18:23:28.852" v="62"/>
        <pc:sldMkLst>
          <pc:docMk/>
          <pc:sldMk cId="222490396" sldId="545"/>
        </pc:sldMkLst>
        <pc:spChg chg="add mod">
          <ac:chgData name="Mueller, Nicola F" userId="09927a30-f52b-4007-a02a-c051782fbddc" providerId="ADAL" clId="{3E242498-C67E-474B-9BBB-47D6D88F5289}" dt="2023-07-14T18:23:28.852" v="62"/>
          <ac:spMkLst>
            <pc:docMk/>
            <pc:sldMk cId="222490396" sldId="545"/>
            <ac:spMk id="2" creationId="{830CF84E-9A5E-8198-C320-385E710EF247}"/>
          </ac:spMkLst>
        </pc:spChg>
        <pc:spChg chg="del">
          <ac:chgData name="Mueller, Nicola F" userId="09927a30-f52b-4007-a02a-c051782fbddc" providerId="ADAL" clId="{3E242498-C67E-474B-9BBB-47D6D88F5289}" dt="2023-07-14T18:23:28.591" v="61" actId="478"/>
          <ac:spMkLst>
            <pc:docMk/>
            <pc:sldMk cId="222490396" sldId="545"/>
            <ac:spMk id="9" creationId="{6212EBB4-EE9F-8CCE-5DA9-6DB5CFEBC48E}"/>
          </ac:spMkLst>
        </pc:spChg>
      </pc:sldChg>
      <pc:sldChg chg="addSp delSp modSp add mod">
        <pc:chgData name="Mueller, Nicola F" userId="09927a30-f52b-4007-a02a-c051782fbddc" providerId="ADAL" clId="{3E242498-C67E-474B-9BBB-47D6D88F5289}" dt="2023-07-14T18:23:25.217" v="60"/>
        <pc:sldMkLst>
          <pc:docMk/>
          <pc:sldMk cId="3066157671" sldId="546"/>
        </pc:sldMkLst>
        <pc:spChg chg="del">
          <ac:chgData name="Mueller, Nicola F" userId="09927a30-f52b-4007-a02a-c051782fbddc" providerId="ADAL" clId="{3E242498-C67E-474B-9BBB-47D6D88F5289}" dt="2023-07-14T18:23:24.920" v="59" actId="478"/>
          <ac:spMkLst>
            <pc:docMk/>
            <pc:sldMk cId="3066157671" sldId="546"/>
            <ac:spMk id="2" creationId="{520482C5-C0FB-9A84-2EAF-62A082968DFA}"/>
          </ac:spMkLst>
        </pc:spChg>
        <pc:spChg chg="add mod">
          <ac:chgData name="Mueller, Nicola F" userId="09927a30-f52b-4007-a02a-c051782fbddc" providerId="ADAL" clId="{3E242498-C67E-474B-9BBB-47D6D88F5289}" dt="2023-07-14T18:23:25.217" v="60"/>
          <ac:spMkLst>
            <pc:docMk/>
            <pc:sldMk cId="3066157671" sldId="546"/>
            <ac:spMk id="3" creationId="{9AF417E7-A337-DC4E-73F5-7C856AE269B9}"/>
          </ac:spMkLst>
        </pc:spChg>
      </pc:sldChg>
      <pc:sldChg chg="add del">
        <pc:chgData name="Mueller, Nicola F" userId="09927a30-f52b-4007-a02a-c051782fbddc" providerId="ADAL" clId="{3E242498-C67E-474B-9BBB-47D6D88F5289}" dt="2023-07-11T18:02:15.255" v="8"/>
        <pc:sldMkLst>
          <pc:docMk/>
          <pc:sldMk cId="610750899" sldId="551"/>
        </pc:sldMkLst>
      </pc:sldChg>
      <pc:sldChg chg="add">
        <pc:chgData name="Mueller, Nicola F" userId="09927a30-f52b-4007-a02a-c051782fbddc" providerId="ADAL" clId="{3E242498-C67E-474B-9BBB-47D6D88F5289}" dt="2023-07-11T18:03:35.877" v="12"/>
        <pc:sldMkLst>
          <pc:docMk/>
          <pc:sldMk cId="2939723958" sldId="553"/>
        </pc:sldMkLst>
      </pc:sldChg>
      <pc:sldChg chg="add">
        <pc:chgData name="Mueller, Nicola F" userId="09927a30-f52b-4007-a02a-c051782fbddc" providerId="ADAL" clId="{3E242498-C67E-474B-9BBB-47D6D88F5289}" dt="2023-07-11T18:02:38.369" v="10"/>
        <pc:sldMkLst>
          <pc:docMk/>
          <pc:sldMk cId="4277727718" sldId="557"/>
        </pc:sldMkLst>
      </pc:sldChg>
      <pc:sldChg chg="add">
        <pc:chgData name="Mueller, Nicola F" userId="09927a30-f52b-4007-a02a-c051782fbddc" providerId="ADAL" clId="{3E242498-C67E-474B-9BBB-47D6D88F5289}" dt="2023-07-11T18:03:21.069" v="11"/>
        <pc:sldMkLst>
          <pc:docMk/>
          <pc:sldMk cId="601073783" sldId="558"/>
        </pc:sldMkLst>
      </pc:sldChg>
      <pc:sldChg chg="add">
        <pc:chgData name="Mueller, Nicola F" userId="09927a30-f52b-4007-a02a-c051782fbddc" providerId="ADAL" clId="{3E242498-C67E-474B-9BBB-47D6D88F5289}" dt="2023-07-11T18:02:38.369" v="10"/>
        <pc:sldMkLst>
          <pc:docMk/>
          <pc:sldMk cId="565432727" sldId="559"/>
        </pc:sldMkLst>
      </pc:sldChg>
      <pc:sldChg chg="add">
        <pc:chgData name="Mueller, Nicola F" userId="09927a30-f52b-4007-a02a-c051782fbddc" providerId="ADAL" clId="{3E242498-C67E-474B-9BBB-47D6D88F5289}" dt="2023-07-11T18:02:38.369" v="10"/>
        <pc:sldMkLst>
          <pc:docMk/>
          <pc:sldMk cId="3478113485" sldId="560"/>
        </pc:sldMkLst>
      </pc:sldChg>
      <pc:sldChg chg="add">
        <pc:chgData name="Mueller, Nicola F" userId="09927a30-f52b-4007-a02a-c051782fbddc" providerId="ADAL" clId="{3E242498-C67E-474B-9BBB-47D6D88F5289}" dt="2023-07-11T18:02:38.369" v="10"/>
        <pc:sldMkLst>
          <pc:docMk/>
          <pc:sldMk cId="3708342473" sldId="561"/>
        </pc:sldMkLst>
      </pc:sldChg>
      <pc:sldChg chg="add">
        <pc:chgData name="Mueller, Nicola F" userId="09927a30-f52b-4007-a02a-c051782fbddc" providerId="ADAL" clId="{3E242498-C67E-474B-9BBB-47D6D88F5289}" dt="2023-07-11T18:02:38.369" v="10"/>
        <pc:sldMkLst>
          <pc:docMk/>
          <pc:sldMk cId="10664153" sldId="562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1616001953" sldId="566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996221492" sldId="567"/>
        </pc:sldMkLst>
      </pc:sldChg>
      <pc:sldChg chg="add">
        <pc:chgData name="Mueller, Nicola F" userId="09927a30-f52b-4007-a02a-c051782fbddc" providerId="ADAL" clId="{3E242498-C67E-474B-9BBB-47D6D88F5289}" dt="2023-07-11T18:00:43.403" v="3"/>
        <pc:sldMkLst>
          <pc:docMk/>
          <pc:sldMk cId="472005236" sldId="568"/>
        </pc:sldMkLst>
      </pc:sldChg>
      <pc:sldChg chg="add del">
        <pc:chgData name="Mueller, Nicola F" userId="09927a30-f52b-4007-a02a-c051782fbddc" providerId="ADAL" clId="{3E242498-C67E-474B-9BBB-47D6D88F5289}" dt="2023-07-11T18:01:59.314" v="5"/>
        <pc:sldMkLst>
          <pc:docMk/>
          <pc:sldMk cId="3799991204" sldId="569"/>
        </pc:sldMkLst>
      </pc:sldChg>
      <pc:sldChg chg="addSp delSp modSp add mod">
        <pc:chgData name="Mueller, Nicola F" userId="09927a30-f52b-4007-a02a-c051782fbddc" providerId="ADAL" clId="{3E242498-C67E-474B-9BBB-47D6D88F5289}" dt="2023-07-14T18:23:38.779" v="68"/>
        <pc:sldMkLst>
          <pc:docMk/>
          <pc:sldMk cId="1783527640" sldId="572"/>
        </pc:sldMkLst>
        <pc:spChg chg="del">
          <ac:chgData name="Mueller, Nicola F" userId="09927a30-f52b-4007-a02a-c051782fbddc" providerId="ADAL" clId="{3E242498-C67E-474B-9BBB-47D6D88F5289}" dt="2023-07-14T18:23:38.540" v="67" actId="478"/>
          <ac:spMkLst>
            <pc:docMk/>
            <pc:sldMk cId="1783527640" sldId="572"/>
            <ac:spMk id="2" creationId="{520482C5-C0FB-9A84-2EAF-62A082968DFA}"/>
          </ac:spMkLst>
        </pc:spChg>
        <pc:spChg chg="add mod">
          <ac:chgData name="Mueller, Nicola F" userId="09927a30-f52b-4007-a02a-c051782fbddc" providerId="ADAL" clId="{3E242498-C67E-474B-9BBB-47D6D88F5289}" dt="2023-07-14T18:23:38.779" v="68"/>
          <ac:spMkLst>
            <pc:docMk/>
            <pc:sldMk cId="1783527640" sldId="572"/>
            <ac:spMk id="5" creationId="{F909EA97-5030-55AD-B284-6A7F93F7252A}"/>
          </ac:spMkLst>
        </pc:spChg>
      </pc:sldChg>
      <pc:sldChg chg="modSp add del mod">
        <pc:chgData name="Mueller, Nicola F" userId="09927a30-f52b-4007-a02a-c051782fbddc" providerId="ADAL" clId="{3E242498-C67E-474B-9BBB-47D6D88F5289}" dt="2023-07-14T18:23:43.739" v="70" actId="2696"/>
        <pc:sldMkLst>
          <pc:docMk/>
          <pc:sldMk cId="1678380022" sldId="573"/>
        </pc:sldMkLst>
        <pc:spChg chg="mod">
          <ac:chgData name="Mueller, Nicola F" userId="09927a30-f52b-4007-a02a-c051782fbddc" providerId="ADAL" clId="{3E242498-C67E-474B-9BBB-47D6D88F5289}" dt="2023-07-14T18:23:42.877" v="69" actId="20577"/>
          <ac:spMkLst>
            <pc:docMk/>
            <pc:sldMk cId="1678380022" sldId="573"/>
            <ac:spMk id="2" creationId="{520482C5-C0FB-9A84-2EAF-62A082968DFA}"/>
          </ac:spMkLst>
        </pc:spChg>
      </pc:sldChg>
      <pc:sldChg chg="add">
        <pc:chgData name="Mueller, Nicola F" userId="09927a30-f52b-4007-a02a-c051782fbddc" providerId="ADAL" clId="{3E242498-C67E-474B-9BBB-47D6D88F5289}" dt="2023-07-11T18:03:21.069" v="11"/>
        <pc:sldMkLst>
          <pc:docMk/>
          <pc:sldMk cId="1241092844" sldId="574"/>
        </pc:sldMkLst>
      </pc:sldChg>
      <pc:sldChg chg="addSp delSp modSp add mod">
        <pc:chgData name="Mueller, Nicola F" userId="09927a30-f52b-4007-a02a-c051782fbddc" providerId="ADAL" clId="{3E242498-C67E-474B-9BBB-47D6D88F5289}" dt="2023-07-14T18:23:32.676" v="64"/>
        <pc:sldMkLst>
          <pc:docMk/>
          <pc:sldMk cId="1050009596" sldId="575"/>
        </pc:sldMkLst>
        <pc:spChg chg="add mod">
          <ac:chgData name="Mueller, Nicola F" userId="09927a30-f52b-4007-a02a-c051782fbddc" providerId="ADAL" clId="{3E242498-C67E-474B-9BBB-47D6D88F5289}" dt="2023-07-14T18:23:32.676" v="64"/>
          <ac:spMkLst>
            <pc:docMk/>
            <pc:sldMk cId="1050009596" sldId="575"/>
            <ac:spMk id="6" creationId="{0D808484-8225-F097-7335-2E530717242B}"/>
          </ac:spMkLst>
        </pc:spChg>
        <pc:spChg chg="del">
          <ac:chgData name="Mueller, Nicola F" userId="09927a30-f52b-4007-a02a-c051782fbddc" providerId="ADAL" clId="{3E242498-C67E-474B-9BBB-47D6D88F5289}" dt="2023-07-14T18:23:32.433" v="63" actId="478"/>
          <ac:spMkLst>
            <pc:docMk/>
            <pc:sldMk cId="1050009596" sldId="575"/>
            <ac:spMk id="9" creationId="{6212EBB4-EE9F-8CCE-5DA9-6DB5CFEBC48E}"/>
          </ac:spMkLst>
        </pc:spChg>
        <pc:picChg chg="add mod">
          <ac:chgData name="Mueller, Nicola F" userId="09927a30-f52b-4007-a02a-c051782fbddc" providerId="ADAL" clId="{3E242498-C67E-474B-9BBB-47D6D88F5289}" dt="2023-07-14T18:21:52.826" v="27" actId="1076"/>
          <ac:picMkLst>
            <pc:docMk/>
            <pc:sldMk cId="1050009596" sldId="575"/>
            <ac:picMk id="3" creationId="{7943047B-6EF4-9D50-3721-B4D244ECF01E}"/>
          </ac:picMkLst>
        </pc:picChg>
        <pc:picChg chg="del">
          <ac:chgData name="Mueller, Nicola F" userId="09927a30-f52b-4007-a02a-c051782fbddc" providerId="ADAL" clId="{3E242498-C67E-474B-9BBB-47D6D88F5289}" dt="2023-07-14T18:21:29.509" v="19" actId="478"/>
          <ac:picMkLst>
            <pc:docMk/>
            <pc:sldMk cId="1050009596" sldId="575"/>
            <ac:picMk id="5" creationId="{4081086F-19BE-8A4D-1032-C15C55EC173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9B813C-1505-AF42-8F33-B63B902FA698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151E07-10EA-3C4F-96D5-854F65AB33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82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51E07-10EA-3C4F-96D5-854F65AB33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15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51E07-10EA-3C4F-96D5-854F65AB33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34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51E07-10EA-3C4F-96D5-854F65AB33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83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51E07-10EA-3C4F-96D5-854F65AB33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2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51E07-10EA-3C4F-96D5-854F65AB33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505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51E07-10EA-3C4F-96D5-854F65AB33A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00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 = effective reproduction number</a:t>
            </a:r>
          </a:p>
          <a:p>
            <a:r>
              <a:rPr lang="en-US" dirty="0"/>
              <a:t>N = Number of individuals</a:t>
            </a:r>
          </a:p>
          <a:p>
            <a:r>
              <a:rPr lang="en-US" dirty="0" err="1"/>
              <a:t>Tg</a:t>
            </a:r>
            <a:r>
              <a:rPr lang="en-US" dirty="0"/>
              <a:t> = generation time</a:t>
            </a:r>
          </a:p>
          <a:p>
            <a:r>
              <a:rPr lang="en-US" dirty="0"/>
              <a:t>K = assuming neg binomial with mean R and variance R(1+1/k)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51E07-10EA-3C4F-96D5-854F65AB33A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5084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51E07-10EA-3C4F-96D5-854F65AB33A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19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151E07-10EA-3C4F-96D5-854F65AB33A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90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BD2F4-ADB2-7940-8C48-81A6ADD54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05F6C-FF39-C349-8AE6-2F7B5A5C4C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4EC15-BB47-5C42-9CD7-9DFD10AC4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E65C8-4BDA-E742-81D9-83E5DBB1B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EDEE6-6536-EA40-B5A5-C8DFA596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915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3E0B1-AD4B-F84C-A2F4-4C2DC34D2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1A34B-1697-3840-A0A3-5998BA926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36252-5372-4D47-B6DB-2E18BF4C4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A0345-FD4D-E341-A246-A317B177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8B5B1-6192-C840-84D5-C358DBA7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0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1DFF0-CBB0-374A-BFDA-D91CC40171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A8E6F-2CA3-A34A-8A3B-DADE8DE05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11FE-7C49-3748-BE2F-3A92FDB3E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50694-E2CB-5342-A618-A1B4CAC57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AC80A-6B5A-8244-9440-90DE705D3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3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6ED5-09E4-E544-812D-1C903ED9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70AE-24DB-3E4D-BA36-5AA7EA1A0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45543-6A14-4044-92C1-18C111A1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D764C-6994-C349-8D4E-B25F1B049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5CBFE8-6EE4-5645-AB98-63B0F6B78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15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7E64-B912-0948-AE11-CFD2FD134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EF730-37DE-C249-A8FB-AC6885CFD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A701-F228-E846-8E42-633529C24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B55C3-22AD-B046-B106-98FD57DC1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E3B019-6F5B-2B4B-862C-D256372CD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0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6433-94F5-9B48-88B3-C6C3A42B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225F4-CA7E-B347-A1D8-264D75AA9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8E893-4C30-5149-ABB3-B192CD0E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6A5DB-9367-F646-882D-87AB0132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0D731-6B73-D544-A3EB-1E8F9698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65A68-6F3A-F445-905B-E4F5423D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260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1120-CD2C-E246-A884-F7F05A661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34421-6F07-F74E-9114-4DCEC80E0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17290-A86C-4048-87CF-70535C6DAA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B3251-0177-DC48-823B-42177F076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4EB699-8EAF-8B4F-A792-75B6402F19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C54AAC-2E80-D04B-B8C9-FF8E6743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E17620-922D-6D46-86B0-E4FAC772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17BB9D-37C8-0642-A6DC-DCA6704F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63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D8E9-074C-8248-B84B-D362D5540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570A3-9929-7740-9026-900BC9BD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C9A7DD-FA65-5946-89EB-54E287221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45527-E14F-C941-835D-60E352DA6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F4A265-EB16-434A-99DD-4D8F355F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52724-4B77-FD41-8D49-48045EBF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57259-670B-E849-A698-E41ACD00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52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32EA-7B22-2C4B-B464-4BCF3800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74914-900E-CB4B-8BD5-13C7D445E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3BCAA-34AD-624F-8098-DD0BB005E5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908D6C-118E-9044-AD57-E6585ACF9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85E30-031A-944B-A8B2-6BDCFBA83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C11816-2419-CC4B-B107-9061A0E9F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7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11288-04A8-D142-9E71-295C8CC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3310B1-DAE9-B549-B2E9-C8A51FDD96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B13D2D-0B3D-6548-9E1E-4FB5C0FF6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6B371-E971-CE46-8BBF-C159693A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2829D-0F3A-D541-ADF3-F6FC2126590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0C0F3D-1305-5E40-8C2D-B3E98BA8F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4CB493-8028-1941-B59F-368853D5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49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99CDE5-21F9-D241-B32C-AA4467593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3A8D6-1075-E841-AC38-48A8CA62C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84DE8-BBC8-974D-8DEB-21414866E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2829D-0F3A-D541-ADF3-F6FC21265909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F2A78-D2EA-D548-8010-5B628A7A71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B4509-F067-354E-9184-893C84921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88A73-82FD-3248-98C3-2D3963F6A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2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345D6-2ABF-5F4A-86BA-016E11D4A4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727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</a:t>
            </a:r>
            <a:r>
              <a:rPr lang="en-US" dirty="0" err="1"/>
              <a:t>phylodynamics</a:t>
            </a:r>
            <a:r>
              <a:rPr lang="en-US" dirty="0"/>
              <a:t> relate to transmission dynamics?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6B451F-7E1A-604E-8569-A65F7995F7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06953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3BE2320-AB46-C246-9CC8-82FEF29759F7}"/>
              </a:ext>
            </a:extLst>
          </p:cNvPr>
          <p:cNvSpPr txBox="1">
            <a:spLocks/>
          </p:cNvSpPr>
          <p:nvPr/>
        </p:nvSpPr>
        <p:spPr>
          <a:xfrm>
            <a:off x="1524000" y="3704726"/>
            <a:ext cx="9144000" cy="443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Nicola Felix Müller, PhD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1B2C15F-9715-5941-BE69-9E5711EBC517}"/>
              </a:ext>
            </a:extLst>
          </p:cNvPr>
          <p:cNvSpPr txBox="1">
            <a:spLocks/>
          </p:cNvSpPr>
          <p:nvPr/>
        </p:nvSpPr>
        <p:spPr>
          <a:xfrm>
            <a:off x="1524000" y="4270177"/>
            <a:ext cx="9144000" cy="761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e-mail: </a:t>
            </a:r>
            <a:r>
              <a:rPr lang="en-US" sz="1600" dirty="0" err="1"/>
              <a:t>nicola.mueller@ucsf.edu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65312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43B9-89A6-CAD4-B250-CDBCD73F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Once there is population structure, the meaning of the effective population size is not obvious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1D3F-780B-E518-AECF-B8C868DB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B80EB-9ACB-0EA6-1A2E-FEB28CD8CCD2}"/>
              </a:ext>
            </a:extLst>
          </p:cNvPr>
          <p:cNvSpPr txBox="1"/>
          <p:nvPr/>
        </p:nvSpPr>
        <p:spPr>
          <a:xfrm>
            <a:off x="6096000" y="6262042"/>
            <a:ext cx="6277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pic>
        <p:nvPicPr>
          <p:cNvPr id="5" name="Picture 4" descr="A black and white math equation&#10;&#10;Description automatically generated">
            <a:extLst>
              <a:ext uri="{FF2B5EF4-FFF2-40B4-BE49-F238E27FC236}">
                <a16:creationId xmlns:a16="http://schemas.microsoft.com/office/drawing/2014/main" id="{4E66305F-B690-1255-FFCB-45B287E16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252" y="2500043"/>
            <a:ext cx="3903496" cy="1857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768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43B9-89A6-CAD4-B250-CDBCD73F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Genomics allows tracking the shared ancestry.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1D3F-780B-E518-AECF-B8C868DB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B80EB-9ACB-0EA6-1A2E-FEB28CD8CCD2}"/>
              </a:ext>
            </a:extLst>
          </p:cNvPr>
          <p:cNvSpPr txBox="1"/>
          <p:nvPr/>
        </p:nvSpPr>
        <p:spPr>
          <a:xfrm>
            <a:off x="6096000" y="6262042"/>
            <a:ext cx="6277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1198BB-F6FF-3FA0-332D-F809AFE8D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52" y="2266096"/>
            <a:ext cx="8790495" cy="34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544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43B9-89A6-CAD4-B250-CDBCD73F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If we track the shared ancestry of the 4 sampled individuals, we will reach a common ancestor more quickly, the smaller the 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1D3F-780B-E518-AECF-B8C868DB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B80EB-9ACB-0EA6-1A2E-FEB28CD8CCD2}"/>
              </a:ext>
            </a:extLst>
          </p:cNvPr>
          <p:cNvSpPr txBox="1"/>
          <p:nvPr/>
        </p:nvSpPr>
        <p:spPr>
          <a:xfrm>
            <a:off x="6096000" y="6262042"/>
            <a:ext cx="6277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F12A27-A179-41FD-CD29-7CE417C39A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51" y="2234266"/>
            <a:ext cx="8790495" cy="34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9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43B9-89A6-CAD4-B250-CDBCD73F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happens if we have the same number of infected individuals, but higher turnover?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1D3F-780B-E518-AECF-B8C868DB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B80EB-9ACB-0EA6-1A2E-FEB28CD8CCD2}"/>
              </a:ext>
            </a:extLst>
          </p:cNvPr>
          <p:cNvSpPr txBox="1"/>
          <p:nvPr/>
        </p:nvSpPr>
        <p:spPr>
          <a:xfrm>
            <a:off x="6096000" y="6262042"/>
            <a:ext cx="6277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B90ED-7F9F-C878-6823-BDC0E204B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50" y="2234266"/>
            <a:ext cx="8790495" cy="34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73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43B9-89A6-CAD4-B250-CDBCD73F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happens if we have a higher number of infected individuals and higher turnover?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1D3F-780B-E518-AECF-B8C868DB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B80EB-9ACB-0EA6-1A2E-FEB28CD8CCD2}"/>
              </a:ext>
            </a:extLst>
          </p:cNvPr>
          <p:cNvSpPr txBox="1"/>
          <p:nvPr/>
        </p:nvSpPr>
        <p:spPr>
          <a:xfrm>
            <a:off x="6096000" y="6262042"/>
            <a:ext cx="6277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402143-2F68-F61C-6EA0-0A89AD044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390" y="1031952"/>
            <a:ext cx="8405219" cy="593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41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43B9-89A6-CAD4-B250-CDBCD73F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The effective population size (Ne) can be denoted as a function of epi-parameters for SIR models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1D3F-780B-E518-AECF-B8C868DB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 descr="A math equation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CD075763-C028-3417-DD2D-F0E217112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1850" y="2394254"/>
            <a:ext cx="5448300" cy="2311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1B80EB-9ACB-0EA6-1A2E-FEB28CD8CCD2}"/>
              </a:ext>
            </a:extLst>
          </p:cNvPr>
          <p:cNvSpPr txBox="1"/>
          <p:nvPr/>
        </p:nvSpPr>
        <p:spPr>
          <a:xfrm>
            <a:off x="6096000" y="6262042"/>
            <a:ext cx="6277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7F442-6125-D998-B37B-19847035647C}"/>
              </a:ext>
            </a:extLst>
          </p:cNvPr>
          <p:cNvSpPr txBox="1"/>
          <p:nvPr/>
        </p:nvSpPr>
        <p:spPr>
          <a:xfrm>
            <a:off x="6539948" y="6119336"/>
            <a:ext cx="5652052" cy="738664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Volz, E. M. (2012). “</a:t>
            </a:r>
            <a:r>
              <a:rPr lang="en-US" sz="1400" i="1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Complex Population Dynamics and the Coalescent Under Neutrality. Genetics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,” 190(1), 187-201. https://</a:t>
            </a:r>
            <a:r>
              <a:rPr lang="en-US" sz="1400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doi.org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/10.1534/genetics.111.134627</a:t>
            </a:r>
          </a:p>
        </p:txBody>
      </p:sp>
    </p:spTree>
    <p:extLst>
      <p:ext uri="{BB962C8B-B14F-4D97-AF65-F5344CB8AC3E}">
        <p14:creationId xmlns:p14="http://schemas.microsoft.com/office/powerpoint/2010/main" val="330031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43B9-89A6-CAD4-B250-CDBCD73F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happens if we have a skewed offspring distribution?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1D3F-780B-E518-AECF-B8C868DB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B80EB-9ACB-0EA6-1A2E-FEB28CD8CCD2}"/>
              </a:ext>
            </a:extLst>
          </p:cNvPr>
          <p:cNvSpPr txBox="1"/>
          <p:nvPr/>
        </p:nvSpPr>
        <p:spPr>
          <a:xfrm>
            <a:off x="6096000" y="6262042"/>
            <a:ext cx="6277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B3D2A8-9472-98F2-4F6D-EABA20983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49" y="2234266"/>
            <a:ext cx="8790495" cy="34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345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43B9-89A6-CAD4-B250-CDBCD73F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We can also account for some offspring distributions in the 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1D3F-780B-E518-AECF-B8C868DB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04FF1-0CC2-838D-7547-EAC666F36025}"/>
              </a:ext>
            </a:extLst>
          </p:cNvPr>
          <p:cNvSpPr txBox="1"/>
          <p:nvPr/>
        </p:nvSpPr>
        <p:spPr>
          <a:xfrm>
            <a:off x="6539948" y="5903893"/>
            <a:ext cx="5652052" cy="954107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Li, L. M., </a:t>
            </a:r>
            <a:r>
              <a:rPr lang="en-US" sz="1400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Grassly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, N. C., &amp; Fraser, C. (2017). </a:t>
            </a:r>
            <a:r>
              <a:rPr lang="en-US" sz="1400" i="1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“Quantifying Transmission Heterogeneity Using Both Pathogen Phylogenies and Incidence Time Series.”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 Molecular Biology and Evolution, 34(11), 2982-2995. https://</a:t>
            </a:r>
            <a:r>
              <a:rPr lang="en-US" sz="1400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doi.org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/10.1093/</a:t>
            </a:r>
            <a:r>
              <a:rPr lang="en-US" sz="1400" dirty="0" err="1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molbev</a:t>
            </a:r>
            <a:r>
              <a:rPr lang="en-US" sz="1400" dirty="0">
                <a:solidFill>
                  <a:srgbClr val="000000"/>
                </a:solidFill>
                <a:effectLst/>
                <a:latin typeface="Helvetica" pitchFamily="2" charset="0"/>
                <a:ea typeface="Times New Roman" panose="02020603050405020304" pitchFamily="18" charset="0"/>
                <a:cs typeface="Arial" panose="020B0604020202020204" pitchFamily="34" charset="0"/>
              </a:rPr>
              <a:t>/msx195</a:t>
            </a:r>
          </a:p>
        </p:txBody>
      </p:sp>
      <p:pic>
        <p:nvPicPr>
          <p:cNvPr id="7" name="Picture 6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6295DEC5-8739-9467-B336-3BDDE8445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0806" y="2030422"/>
            <a:ext cx="5470387" cy="279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5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A43B9-89A6-CAD4-B250-CDBCD73FC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800" dirty="0"/>
              <a:t>What happens </a:t>
            </a:r>
            <a:r>
              <a:rPr lang="en-US" sz="2800"/>
              <a:t>if there </a:t>
            </a:r>
            <a:r>
              <a:rPr lang="en-US" sz="2800" dirty="0"/>
              <a:t>is population structure?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71D3F-780B-E518-AECF-B8C868DB9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B80EB-9ACB-0EA6-1A2E-FEB28CD8CCD2}"/>
              </a:ext>
            </a:extLst>
          </p:cNvPr>
          <p:cNvSpPr txBox="1"/>
          <p:nvPr/>
        </p:nvSpPr>
        <p:spPr>
          <a:xfrm>
            <a:off x="6096000" y="6262042"/>
            <a:ext cx="62779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124A3F-7213-3CB3-F495-8D5F5C4EB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748" y="2234266"/>
            <a:ext cx="8790495" cy="347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9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1393</TotalTime>
  <Words>277</Words>
  <Application>Microsoft Macintosh PowerPoint</Application>
  <PresentationFormat>Widescreen</PresentationFormat>
  <Paragraphs>27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Helvetica</vt:lpstr>
      <vt:lpstr>Office Theme</vt:lpstr>
      <vt:lpstr>How does phylodynamics relate to transmission dynamics?</vt:lpstr>
      <vt:lpstr>Genomics allows tracking the shared ancestry. </vt:lpstr>
      <vt:lpstr>If we track the shared ancestry of the 4 sampled individuals, we will reach a common ancestor more quickly, the smaller the Ne.</vt:lpstr>
      <vt:lpstr>What happens if we have the same number of infected individuals, but higher turnover?</vt:lpstr>
      <vt:lpstr>What happens if we have a higher number of infected individuals and higher turnover?</vt:lpstr>
      <vt:lpstr>The effective population size (Ne) can be denoted as a function of epi-parameters for SIR models</vt:lpstr>
      <vt:lpstr>What happens if we have a skewed offspring distribution?</vt:lpstr>
      <vt:lpstr>We can also account for some offspring distributions in the Ne</vt:lpstr>
      <vt:lpstr>What happens if there is population structure?</vt:lpstr>
      <vt:lpstr>Once there is population structure, the meaning of the effective population size is not obvious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Tracking the evolution of pathogens, site and clock models</dc:title>
  <dc:creator>Mueller, Nicola F</dc:creator>
  <cp:lastModifiedBy>Mueller, Nicola</cp:lastModifiedBy>
  <cp:revision>44</cp:revision>
  <dcterms:created xsi:type="dcterms:W3CDTF">2020-07-05T17:44:26Z</dcterms:created>
  <dcterms:modified xsi:type="dcterms:W3CDTF">2024-07-17T21:18:05Z</dcterms:modified>
</cp:coreProperties>
</file>