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469" r:id="rId3"/>
    <p:sldId id="389" r:id="rId4"/>
    <p:sldId id="391" r:id="rId5"/>
    <p:sldId id="392" r:id="rId6"/>
    <p:sldId id="388" r:id="rId7"/>
    <p:sldId id="386" r:id="rId8"/>
    <p:sldId id="393" r:id="rId9"/>
    <p:sldId id="394" r:id="rId10"/>
    <p:sldId id="395" r:id="rId11"/>
    <p:sldId id="396" r:id="rId12"/>
    <p:sldId id="537" r:id="rId13"/>
    <p:sldId id="402" r:id="rId14"/>
    <p:sldId id="594" r:id="rId15"/>
    <p:sldId id="595" r:id="rId16"/>
    <p:sldId id="566" r:id="rId17"/>
    <p:sldId id="567" r:id="rId18"/>
    <p:sldId id="568" r:id="rId19"/>
    <p:sldId id="262" r:id="rId20"/>
    <p:sldId id="607" r:id="rId21"/>
    <p:sldId id="605" r:id="rId22"/>
    <p:sldId id="596" r:id="rId23"/>
    <p:sldId id="598" r:id="rId24"/>
    <p:sldId id="599" r:id="rId25"/>
    <p:sldId id="602" r:id="rId26"/>
    <p:sldId id="264" r:id="rId27"/>
    <p:sldId id="265" r:id="rId28"/>
    <p:sldId id="285" r:id="rId29"/>
    <p:sldId id="601" r:id="rId30"/>
    <p:sldId id="286" r:id="rId31"/>
    <p:sldId id="600" r:id="rId32"/>
    <p:sldId id="268" r:id="rId33"/>
    <p:sldId id="603" r:id="rId34"/>
    <p:sldId id="597" r:id="rId35"/>
    <p:sldId id="274" r:id="rId36"/>
    <p:sldId id="608" r:id="rId37"/>
    <p:sldId id="277" r:id="rId38"/>
    <p:sldId id="269" r:id="rId39"/>
    <p:sldId id="280" r:id="rId40"/>
    <p:sldId id="281" r:id="rId41"/>
    <p:sldId id="273" r:id="rId42"/>
    <p:sldId id="292" r:id="rId43"/>
    <p:sldId id="343" r:id="rId44"/>
    <p:sldId id="290" r:id="rId45"/>
    <p:sldId id="328" r:id="rId46"/>
    <p:sldId id="329" r:id="rId47"/>
    <p:sldId id="279" r:id="rId48"/>
    <p:sldId id="604" r:id="rId49"/>
    <p:sldId id="338" r:id="rId50"/>
    <p:sldId id="323" r:id="rId51"/>
    <p:sldId id="327" r:id="rId52"/>
    <p:sldId id="289" r:id="rId53"/>
    <p:sldId id="346" r:id="rId54"/>
    <p:sldId id="291" r:id="rId55"/>
    <p:sldId id="27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92AE02-87D2-9147-8CBB-8F088EA2BDBC}" v="83" dt="2023-07-13T04:06:32.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69"/>
    <p:restoredTop sz="76109"/>
  </p:normalViewPr>
  <p:slideViewPr>
    <p:cSldViewPr snapToGrid="0" snapToObjects="1">
      <p:cViewPr varScale="1">
        <p:scale>
          <a:sx n="91" d="100"/>
          <a:sy n="91" d="100"/>
        </p:scale>
        <p:origin x="10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eller, Nicola F" userId="09927a30-f52b-4007-a02a-c051782fbddc" providerId="ADAL" clId="{3E92AE02-87D2-9147-8CBB-8F088EA2BDBC}"/>
    <pc:docChg chg="undo redo custSel addSld delSld modSld sldOrd">
      <pc:chgData name="Mueller, Nicola F" userId="09927a30-f52b-4007-a02a-c051782fbddc" providerId="ADAL" clId="{3E92AE02-87D2-9147-8CBB-8F088EA2BDBC}" dt="2023-07-13T04:07:21.011" v="591" actId="20577"/>
      <pc:docMkLst>
        <pc:docMk/>
      </pc:docMkLst>
      <pc:sldChg chg="addSp delSp modSp mod">
        <pc:chgData name="Mueller, Nicola F" userId="09927a30-f52b-4007-a02a-c051782fbddc" providerId="ADAL" clId="{3E92AE02-87D2-9147-8CBB-8F088EA2BDBC}" dt="2023-07-08T18:06:46.365" v="18" actId="6549"/>
        <pc:sldMkLst>
          <pc:docMk/>
          <pc:sldMk cId="3065312308" sldId="256"/>
        </pc:sldMkLst>
        <pc:spChg chg="mod">
          <ac:chgData name="Mueller, Nicola F" userId="09927a30-f52b-4007-a02a-c051782fbddc" providerId="ADAL" clId="{3E92AE02-87D2-9147-8CBB-8F088EA2BDBC}" dt="2023-07-08T18:06:46.365" v="18" actId="6549"/>
          <ac:spMkLst>
            <pc:docMk/>
            <pc:sldMk cId="3065312308" sldId="256"/>
            <ac:spMk id="3" creationId="{E36B451F-7E1A-604E-8569-A65F7995F7BD}"/>
          </ac:spMkLst>
        </pc:spChg>
        <pc:picChg chg="add mod">
          <ac:chgData name="Mueller, Nicola F" userId="09927a30-f52b-4007-a02a-c051782fbddc" providerId="ADAL" clId="{3E92AE02-87D2-9147-8CBB-8F088EA2BDBC}" dt="2023-07-08T18:06:43.526" v="17"/>
          <ac:picMkLst>
            <pc:docMk/>
            <pc:sldMk cId="3065312308" sldId="256"/>
            <ac:picMk id="5" creationId="{D9C3950F-3C32-5C39-0A4C-B5808A2F8C8D}"/>
          </ac:picMkLst>
        </pc:picChg>
        <pc:picChg chg="del">
          <ac:chgData name="Mueller, Nicola F" userId="09927a30-f52b-4007-a02a-c051782fbddc" providerId="ADAL" clId="{3E92AE02-87D2-9147-8CBB-8F088EA2BDBC}" dt="2023-07-08T18:06:43.192" v="16" actId="478"/>
          <ac:picMkLst>
            <pc:docMk/>
            <pc:sldMk cId="3065312308" sldId="256"/>
            <ac:picMk id="9" creationId="{1AFF4F71-3A7E-30BA-5392-2B612B9DEE51}"/>
          </ac:picMkLst>
        </pc:picChg>
      </pc:sldChg>
      <pc:sldChg chg="add del">
        <pc:chgData name="Mueller, Nicola F" userId="09927a30-f52b-4007-a02a-c051782fbddc" providerId="ADAL" clId="{3E92AE02-87D2-9147-8CBB-8F088EA2BDBC}" dt="2023-07-08T18:07:32.419" v="23" actId="2696"/>
        <pc:sldMkLst>
          <pc:docMk/>
          <pc:sldMk cId="1165016335" sldId="259"/>
        </pc:sldMkLst>
      </pc:sldChg>
      <pc:sldChg chg="add del">
        <pc:chgData name="Mueller, Nicola F" userId="09927a30-f52b-4007-a02a-c051782fbddc" providerId="ADAL" clId="{3E92AE02-87D2-9147-8CBB-8F088EA2BDBC}" dt="2023-07-08T18:07:32.419" v="23" actId="2696"/>
        <pc:sldMkLst>
          <pc:docMk/>
          <pc:sldMk cId="668853307" sldId="260"/>
        </pc:sldMkLst>
      </pc:sldChg>
      <pc:sldChg chg="add del">
        <pc:chgData name="Mueller, Nicola F" userId="09927a30-f52b-4007-a02a-c051782fbddc" providerId="ADAL" clId="{3E92AE02-87D2-9147-8CBB-8F088EA2BDBC}" dt="2023-07-08T18:07:32.419" v="23" actId="2696"/>
        <pc:sldMkLst>
          <pc:docMk/>
          <pc:sldMk cId="2966369087" sldId="261"/>
        </pc:sldMkLst>
      </pc:sldChg>
      <pc:sldChg chg="addSp modSp add del mod">
        <pc:chgData name="Mueller, Nicola F" userId="09927a30-f52b-4007-a02a-c051782fbddc" providerId="ADAL" clId="{3E92AE02-87D2-9147-8CBB-8F088EA2BDBC}" dt="2023-07-08T18:15:52.365" v="48" actId="1076"/>
        <pc:sldMkLst>
          <pc:docMk/>
          <pc:sldMk cId="231403973" sldId="262"/>
        </pc:sldMkLst>
        <pc:spChg chg="add mod">
          <ac:chgData name="Mueller, Nicola F" userId="09927a30-f52b-4007-a02a-c051782fbddc" providerId="ADAL" clId="{3E92AE02-87D2-9147-8CBB-8F088EA2BDBC}" dt="2023-07-08T18:15:16.394" v="34" actId="2085"/>
          <ac:spMkLst>
            <pc:docMk/>
            <pc:sldMk cId="231403973" sldId="262"/>
            <ac:spMk id="4" creationId="{D70A05C9-5EE2-1DB3-AE29-9CC83E9D737C}"/>
          </ac:spMkLst>
        </pc:spChg>
        <pc:spChg chg="add mod">
          <ac:chgData name="Mueller, Nicola F" userId="09927a30-f52b-4007-a02a-c051782fbddc" providerId="ADAL" clId="{3E92AE02-87D2-9147-8CBB-8F088EA2BDBC}" dt="2023-07-08T18:15:34.445" v="40" actId="14100"/>
          <ac:spMkLst>
            <pc:docMk/>
            <pc:sldMk cId="231403973" sldId="262"/>
            <ac:spMk id="6" creationId="{BFC46C1A-75DF-9213-C9D3-5A69CC92F22F}"/>
          </ac:spMkLst>
        </pc:spChg>
        <pc:picChg chg="add mod modCrop">
          <ac:chgData name="Mueller, Nicola F" userId="09927a30-f52b-4007-a02a-c051782fbddc" providerId="ADAL" clId="{3E92AE02-87D2-9147-8CBB-8F088EA2BDBC}" dt="2023-07-08T18:15:50.863" v="46" actId="1076"/>
          <ac:picMkLst>
            <pc:docMk/>
            <pc:sldMk cId="231403973" sldId="262"/>
            <ac:picMk id="2" creationId="{A45C92DF-1971-19A6-32B0-6E1FAB6DC246}"/>
          </ac:picMkLst>
        </pc:picChg>
        <pc:picChg chg="add mod modCrop">
          <ac:chgData name="Mueller, Nicola F" userId="09927a30-f52b-4007-a02a-c051782fbddc" providerId="ADAL" clId="{3E92AE02-87D2-9147-8CBB-8F088EA2BDBC}" dt="2023-07-08T18:15:26.588" v="37" actId="166"/>
          <ac:picMkLst>
            <pc:docMk/>
            <pc:sldMk cId="231403973" sldId="262"/>
            <ac:picMk id="3" creationId="{CDFFC3D5-616F-4446-F5E2-C9C372D68344}"/>
          </ac:picMkLst>
        </pc:picChg>
        <pc:picChg chg="mod">
          <ac:chgData name="Mueller, Nicola F" userId="09927a30-f52b-4007-a02a-c051782fbddc" providerId="ADAL" clId="{3E92AE02-87D2-9147-8CBB-8F088EA2BDBC}" dt="2023-07-08T18:15:52.365" v="48" actId="1076"/>
          <ac:picMkLst>
            <pc:docMk/>
            <pc:sldMk cId="231403973" sldId="262"/>
            <ac:picMk id="5" creationId="{DD36A619-1E1C-D64F-9CD4-21BE6CD10F5C}"/>
          </ac:picMkLst>
        </pc:picChg>
      </pc:sldChg>
      <pc:sldChg chg="addSp delSp modSp mod">
        <pc:chgData name="Mueller, Nicola F" userId="09927a30-f52b-4007-a02a-c051782fbddc" providerId="ADAL" clId="{3E92AE02-87D2-9147-8CBB-8F088EA2BDBC}" dt="2023-07-08T18:57:42.053" v="258" actId="113"/>
        <pc:sldMkLst>
          <pc:docMk/>
          <pc:sldMk cId="2878552495" sldId="264"/>
        </pc:sldMkLst>
        <pc:spChg chg="add del mod">
          <ac:chgData name="Mueller, Nicola F" userId="09927a30-f52b-4007-a02a-c051782fbddc" providerId="ADAL" clId="{3E92AE02-87D2-9147-8CBB-8F088EA2BDBC}" dt="2023-07-08T18:45:41.984" v="211"/>
          <ac:spMkLst>
            <pc:docMk/>
            <pc:sldMk cId="2878552495" sldId="264"/>
            <ac:spMk id="4" creationId="{438DB30C-9AB2-3926-0C14-F7A9B2A737A6}"/>
          </ac:spMkLst>
        </pc:spChg>
        <pc:spChg chg="mod">
          <ac:chgData name="Mueller, Nicola F" userId="09927a30-f52b-4007-a02a-c051782fbddc" providerId="ADAL" clId="{3E92AE02-87D2-9147-8CBB-8F088EA2BDBC}" dt="2023-07-08T18:44:54.239" v="202" actId="2711"/>
          <ac:spMkLst>
            <pc:docMk/>
            <pc:sldMk cId="2878552495" sldId="264"/>
            <ac:spMk id="19" creationId="{DDA76E8E-848C-D047-841E-8E68EDBC5798}"/>
          </ac:spMkLst>
        </pc:spChg>
        <pc:spChg chg="mod">
          <ac:chgData name="Mueller, Nicola F" userId="09927a30-f52b-4007-a02a-c051782fbddc" providerId="ADAL" clId="{3E92AE02-87D2-9147-8CBB-8F088EA2BDBC}" dt="2023-07-08T18:57:42.053" v="258" actId="113"/>
          <ac:spMkLst>
            <pc:docMk/>
            <pc:sldMk cId="2878552495" sldId="264"/>
            <ac:spMk id="31" creationId="{66A6901F-253D-9748-BD06-7ED9ADEAAAE0}"/>
          </ac:spMkLst>
        </pc:spChg>
        <pc:spChg chg="mod">
          <ac:chgData name="Mueller, Nicola F" userId="09927a30-f52b-4007-a02a-c051782fbddc" providerId="ADAL" clId="{3E92AE02-87D2-9147-8CBB-8F088EA2BDBC}" dt="2023-07-08T18:45:38.910" v="209" actId="1076"/>
          <ac:spMkLst>
            <pc:docMk/>
            <pc:sldMk cId="2878552495" sldId="264"/>
            <ac:spMk id="32" creationId="{727E1479-2188-BE4E-AB6F-21BEB960364B}"/>
          </ac:spMkLst>
        </pc:spChg>
        <pc:spChg chg="mod">
          <ac:chgData name="Mueller, Nicola F" userId="09927a30-f52b-4007-a02a-c051782fbddc" providerId="ADAL" clId="{3E92AE02-87D2-9147-8CBB-8F088EA2BDBC}" dt="2023-07-08T18:45:19.557" v="205" actId="2711"/>
          <ac:spMkLst>
            <pc:docMk/>
            <pc:sldMk cId="2878552495" sldId="264"/>
            <ac:spMk id="38" creationId="{FB6CD09C-9851-BA45-A071-3828688D72B2}"/>
          </ac:spMkLst>
        </pc:spChg>
        <pc:spChg chg="mod">
          <ac:chgData name="Mueller, Nicola F" userId="09927a30-f52b-4007-a02a-c051782fbddc" providerId="ADAL" clId="{3E92AE02-87D2-9147-8CBB-8F088EA2BDBC}" dt="2023-07-08T18:45:23.769" v="206" actId="2711"/>
          <ac:spMkLst>
            <pc:docMk/>
            <pc:sldMk cId="2878552495" sldId="264"/>
            <ac:spMk id="39" creationId="{37EFFEE6-0E87-CA4C-9A75-395528C9869D}"/>
          </ac:spMkLst>
        </pc:spChg>
        <pc:spChg chg="mod">
          <ac:chgData name="Mueller, Nicola F" userId="09927a30-f52b-4007-a02a-c051782fbddc" providerId="ADAL" clId="{3E92AE02-87D2-9147-8CBB-8F088EA2BDBC}" dt="2023-07-08T18:45:10.066" v="204" actId="2711"/>
          <ac:spMkLst>
            <pc:docMk/>
            <pc:sldMk cId="2878552495" sldId="264"/>
            <ac:spMk id="40" creationId="{91ED748E-3FA6-A146-99E1-934C8EBAE5AF}"/>
          </ac:spMkLst>
        </pc:spChg>
        <pc:grpChg chg="mod">
          <ac:chgData name="Mueller, Nicola F" userId="09927a30-f52b-4007-a02a-c051782fbddc" providerId="ADAL" clId="{3E92AE02-87D2-9147-8CBB-8F088EA2BDBC}" dt="2023-07-08T18:45:38.910" v="209" actId="1076"/>
          <ac:grpSpMkLst>
            <pc:docMk/>
            <pc:sldMk cId="2878552495" sldId="264"/>
            <ac:grpSpMk id="30" creationId="{94448D51-9F3B-0C46-834B-157CBCFCC407}"/>
          </ac:grpSpMkLst>
        </pc:grpChg>
        <pc:picChg chg="add mod">
          <ac:chgData name="Mueller, Nicola F" userId="09927a30-f52b-4007-a02a-c051782fbddc" providerId="ADAL" clId="{3E92AE02-87D2-9147-8CBB-8F088EA2BDBC}" dt="2023-07-08T18:17:08.355" v="58"/>
          <ac:picMkLst>
            <pc:docMk/>
            <pc:sldMk cId="2878552495" sldId="264"/>
            <ac:picMk id="3" creationId="{5165B144-194F-4D0C-09AA-465B28835E6A}"/>
          </ac:picMkLst>
        </pc:picChg>
      </pc:sldChg>
      <pc:sldChg chg="addSp modSp">
        <pc:chgData name="Mueller, Nicola F" userId="09927a30-f52b-4007-a02a-c051782fbddc" providerId="ADAL" clId="{3E92AE02-87D2-9147-8CBB-8F088EA2BDBC}" dt="2023-07-08T18:17:10.076" v="59"/>
        <pc:sldMkLst>
          <pc:docMk/>
          <pc:sldMk cId="4271311271" sldId="265"/>
        </pc:sldMkLst>
        <pc:picChg chg="add mod">
          <ac:chgData name="Mueller, Nicola F" userId="09927a30-f52b-4007-a02a-c051782fbddc" providerId="ADAL" clId="{3E92AE02-87D2-9147-8CBB-8F088EA2BDBC}" dt="2023-07-08T18:17:10.076" v="59"/>
          <ac:picMkLst>
            <pc:docMk/>
            <pc:sldMk cId="4271311271" sldId="265"/>
            <ac:picMk id="3" creationId="{5A5E7D44-426B-1A21-A53F-5F67CFE9E47A}"/>
          </ac:picMkLst>
        </pc:picChg>
      </pc:sldChg>
      <pc:sldChg chg="addSp modSp">
        <pc:chgData name="Mueller, Nicola F" userId="09927a30-f52b-4007-a02a-c051782fbddc" providerId="ADAL" clId="{3E92AE02-87D2-9147-8CBB-8F088EA2BDBC}" dt="2023-07-08T18:17:14.485" v="62"/>
        <pc:sldMkLst>
          <pc:docMk/>
          <pc:sldMk cId="1421287952" sldId="268"/>
        </pc:sldMkLst>
        <pc:picChg chg="add mod">
          <ac:chgData name="Mueller, Nicola F" userId="09927a30-f52b-4007-a02a-c051782fbddc" providerId="ADAL" clId="{3E92AE02-87D2-9147-8CBB-8F088EA2BDBC}" dt="2023-07-08T18:17:14.485" v="62"/>
          <ac:picMkLst>
            <pc:docMk/>
            <pc:sldMk cId="1421287952" sldId="268"/>
            <ac:picMk id="3" creationId="{7C59870E-0EB3-A823-AA75-B595DD5131C5}"/>
          </ac:picMkLst>
        </pc:picChg>
      </pc:sldChg>
      <pc:sldChg chg="addSp modSp">
        <pc:chgData name="Mueller, Nicola F" userId="09927a30-f52b-4007-a02a-c051782fbddc" providerId="ADAL" clId="{3E92AE02-87D2-9147-8CBB-8F088EA2BDBC}" dt="2023-07-08T18:17:59.521" v="66"/>
        <pc:sldMkLst>
          <pc:docMk/>
          <pc:sldMk cId="243412489" sldId="269"/>
        </pc:sldMkLst>
        <pc:picChg chg="add mod">
          <ac:chgData name="Mueller, Nicola F" userId="09927a30-f52b-4007-a02a-c051782fbddc" providerId="ADAL" clId="{3E92AE02-87D2-9147-8CBB-8F088EA2BDBC}" dt="2023-07-08T18:17:59.521" v="66"/>
          <ac:picMkLst>
            <pc:docMk/>
            <pc:sldMk cId="243412489" sldId="269"/>
            <ac:picMk id="3" creationId="{0B388046-6C73-5B09-7415-4A5A48E14E67}"/>
          </ac:picMkLst>
        </pc:picChg>
      </pc:sldChg>
      <pc:sldChg chg="del">
        <pc:chgData name="Mueller, Nicola F" userId="09927a30-f52b-4007-a02a-c051782fbddc" providerId="ADAL" clId="{3E92AE02-87D2-9147-8CBB-8F088EA2BDBC}" dt="2023-07-08T18:06:03.447" v="0" actId="2696"/>
        <pc:sldMkLst>
          <pc:docMk/>
          <pc:sldMk cId="4134496901" sldId="272"/>
        </pc:sldMkLst>
      </pc:sldChg>
      <pc:sldChg chg="addSp modSp mod">
        <pc:chgData name="Mueller, Nicola F" userId="09927a30-f52b-4007-a02a-c051782fbddc" providerId="ADAL" clId="{3E92AE02-87D2-9147-8CBB-8F088EA2BDBC}" dt="2023-07-08T18:18:06.430" v="69"/>
        <pc:sldMkLst>
          <pc:docMk/>
          <pc:sldMk cId="602601338" sldId="273"/>
        </pc:sldMkLst>
        <pc:spChg chg="mod">
          <ac:chgData name="Mueller, Nicola F" userId="09927a30-f52b-4007-a02a-c051782fbddc" providerId="ADAL" clId="{3E92AE02-87D2-9147-8CBB-8F088EA2BDBC}" dt="2023-07-08T18:06:16.045" v="15" actId="20577"/>
          <ac:spMkLst>
            <pc:docMk/>
            <pc:sldMk cId="602601338" sldId="273"/>
            <ac:spMk id="6" creationId="{DB3DF2DA-5AC9-5B49-8BE7-F4770662B0EF}"/>
          </ac:spMkLst>
        </pc:spChg>
        <pc:picChg chg="add mod">
          <ac:chgData name="Mueller, Nicola F" userId="09927a30-f52b-4007-a02a-c051782fbddc" providerId="ADAL" clId="{3E92AE02-87D2-9147-8CBB-8F088EA2BDBC}" dt="2023-07-08T18:18:06.430" v="69"/>
          <ac:picMkLst>
            <pc:docMk/>
            <pc:sldMk cId="602601338" sldId="273"/>
            <ac:picMk id="3" creationId="{B01D4FE2-1ADA-A9DE-B3D8-3C5EE95F194D}"/>
          </ac:picMkLst>
        </pc:picChg>
      </pc:sldChg>
      <pc:sldChg chg="addSp modSp">
        <pc:chgData name="Mueller, Nicola F" userId="09927a30-f52b-4007-a02a-c051782fbddc" providerId="ADAL" clId="{3E92AE02-87D2-9147-8CBB-8F088EA2BDBC}" dt="2023-07-08T20:05:31.425" v="585"/>
        <pc:sldMkLst>
          <pc:docMk/>
          <pc:sldMk cId="238927949" sldId="274"/>
        </pc:sldMkLst>
        <pc:picChg chg="add mod">
          <ac:chgData name="Mueller, Nicola F" userId="09927a30-f52b-4007-a02a-c051782fbddc" providerId="ADAL" clId="{3E92AE02-87D2-9147-8CBB-8F088EA2BDBC}" dt="2023-07-08T20:05:31.425" v="585"/>
          <ac:picMkLst>
            <pc:docMk/>
            <pc:sldMk cId="238927949" sldId="274"/>
            <ac:picMk id="4" creationId="{3811381D-6AA0-ED4C-CF74-58C64C6C47CD}"/>
          </ac:picMkLst>
        </pc:picChg>
      </pc:sldChg>
      <pc:sldChg chg="addSp modSp mod">
        <pc:chgData name="Mueller, Nicola F" userId="09927a30-f52b-4007-a02a-c051782fbddc" providerId="ADAL" clId="{3E92AE02-87D2-9147-8CBB-8F088EA2BDBC}" dt="2023-07-08T18:17:55.271" v="65" actId="1076"/>
        <pc:sldMkLst>
          <pc:docMk/>
          <pc:sldMk cId="2448313267" sldId="277"/>
        </pc:sldMkLst>
        <pc:picChg chg="add mod">
          <ac:chgData name="Mueller, Nicola F" userId="09927a30-f52b-4007-a02a-c051782fbddc" providerId="ADAL" clId="{3E92AE02-87D2-9147-8CBB-8F088EA2BDBC}" dt="2023-07-08T18:17:55.271" v="65" actId="1076"/>
          <ac:picMkLst>
            <pc:docMk/>
            <pc:sldMk cId="2448313267" sldId="277"/>
            <ac:picMk id="3" creationId="{525D77C5-F8DC-3649-2518-19131299DDCD}"/>
          </ac:picMkLst>
        </pc:picChg>
      </pc:sldChg>
      <pc:sldChg chg="addSp modSp">
        <pc:chgData name="Mueller, Nicola F" userId="09927a30-f52b-4007-a02a-c051782fbddc" providerId="ADAL" clId="{3E92AE02-87D2-9147-8CBB-8F088EA2BDBC}" dt="2023-07-08T18:18:17.643" v="75"/>
        <pc:sldMkLst>
          <pc:docMk/>
          <pc:sldMk cId="314473346" sldId="279"/>
        </pc:sldMkLst>
        <pc:picChg chg="add mod">
          <ac:chgData name="Mueller, Nicola F" userId="09927a30-f52b-4007-a02a-c051782fbddc" providerId="ADAL" clId="{3E92AE02-87D2-9147-8CBB-8F088EA2BDBC}" dt="2023-07-08T18:18:17.643" v="75"/>
          <ac:picMkLst>
            <pc:docMk/>
            <pc:sldMk cId="314473346" sldId="279"/>
            <ac:picMk id="4" creationId="{443863BA-63BB-58A0-8940-3E83CCC04079}"/>
          </ac:picMkLst>
        </pc:picChg>
      </pc:sldChg>
      <pc:sldChg chg="addSp modSp">
        <pc:chgData name="Mueller, Nicola F" userId="09927a30-f52b-4007-a02a-c051782fbddc" providerId="ADAL" clId="{3E92AE02-87D2-9147-8CBB-8F088EA2BDBC}" dt="2023-07-08T18:18:01.197" v="67"/>
        <pc:sldMkLst>
          <pc:docMk/>
          <pc:sldMk cId="3358357854" sldId="280"/>
        </pc:sldMkLst>
        <pc:picChg chg="add mod">
          <ac:chgData name="Mueller, Nicola F" userId="09927a30-f52b-4007-a02a-c051782fbddc" providerId="ADAL" clId="{3E92AE02-87D2-9147-8CBB-8F088EA2BDBC}" dt="2023-07-08T18:18:01.197" v="67"/>
          <ac:picMkLst>
            <pc:docMk/>
            <pc:sldMk cId="3358357854" sldId="280"/>
            <ac:picMk id="3" creationId="{219630A5-2318-191E-24CF-0BCBB9F71CE0}"/>
          </ac:picMkLst>
        </pc:picChg>
      </pc:sldChg>
      <pc:sldChg chg="addSp modSp">
        <pc:chgData name="Mueller, Nicola F" userId="09927a30-f52b-4007-a02a-c051782fbddc" providerId="ADAL" clId="{3E92AE02-87D2-9147-8CBB-8F088EA2BDBC}" dt="2023-07-08T18:18:04.187" v="68"/>
        <pc:sldMkLst>
          <pc:docMk/>
          <pc:sldMk cId="3288651567" sldId="281"/>
        </pc:sldMkLst>
        <pc:picChg chg="add mod">
          <ac:chgData name="Mueller, Nicola F" userId="09927a30-f52b-4007-a02a-c051782fbddc" providerId="ADAL" clId="{3E92AE02-87D2-9147-8CBB-8F088EA2BDBC}" dt="2023-07-08T18:18:04.187" v="68"/>
          <ac:picMkLst>
            <pc:docMk/>
            <pc:sldMk cId="3288651567" sldId="281"/>
            <ac:picMk id="3" creationId="{A8C8D835-DFA2-C80F-C84F-F9EB9B66B604}"/>
          </ac:picMkLst>
        </pc:picChg>
      </pc:sldChg>
      <pc:sldChg chg="addSp delSp modSp mod">
        <pc:chgData name="Mueller, Nicola F" userId="09927a30-f52b-4007-a02a-c051782fbddc" providerId="ADAL" clId="{3E92AE02-87D2-9147-8CBB-8F088EA2BDBC}" dt="2023-07-13T04:07:21.011" v="591" actId="20577"/>
        <pc:sldMkLst>
          <pc:docMk/>
          <pc:sldMk cId="3380136443" sldId="285"/>
        </pc:sldMkLst>
        <pc:spChg chg="mod">
          <ac:chgData name="Mueller, Nicola F" userId="09927a30-f52b-4007-a02a-c051782fbddc" providerId="ADAL" clId="{3E92AE02-87D2-9147-8CBB-8F088EA2BDBC}" dt="2023-07-13T04:07:21.011" v="591" actId="20577"/>
          <ac:spMkLst>
            <pc:docMk/>
            <pc:sldMk cId="3380136443" sldId="285"/>
            <ac:spMk id="2" creationId="{52B551FC-B116-5340-A83A-9EAF5F49C7A4}"/>
          </ac:spMkLst>
        </pc:spChg>
        <pc:spChg chg="del">
          <ac:chgData name="Mueller, Nicola F" userId="09927a30-f52b-4007-a02a-c051782fbddc" providerId="ADAL" clId="{3E92AE02-87D2-9147-8CBB-8F088EA2BDBC}" dt="2023-07-13T04:07:18.545" v="590" actId="478"/>
          <ac:spMkLst>
            <pc:docMk/>
            <pc:sldMk cId="3380136443" sldId="285"/>
            <ac:spMk id="20" creationId="{48621591-74AE-B54F-960A-D0AD9A246FBD}"/>
          </ac:spMkLst>
        </pc:spChg>
        <pc:picChg chg="add mod">
          <ac:chgData name="Mueller, Nicola F" userId="09927a30-f52b-4007-a02a-c051782fbddc" providerId="ADAL" clId="{3E92AE02-87D2-9147-8CBB-8F088EA2BDBC}" dt="2023-07-08T18:17:11.597" v="60"/>
          <ac:picMkLst>
            <pc:docMk/>
            <pc:sldMk cId="3380136443" sldId="285"/>
            <ac:picMk id="3" creationId="{957B2033-256F-D6A4-041A-DCD5E578E2D7}"/>
          </ac:picMkLst>
        </pc:picChg>
      </pc:sldChg>
      <pc:sldChg chg="addSp modSp">
        <pc:chgData name="Mueller, Nicola F" userId="09927a30-f52b-4007-a02a-c051782fbddc" providerId="ADAL" clId="{3E92AE02-87D2-9147-8CBB-8F088EA2BDBC}" dt="2023-07-08T18:17:12.830" v="61"/>
        <pc:sldMkLst>
          <pc:docMk/>
          <pc:sldMk cId="3343889478" sldId="286"/>
        </pc:sldMkLst>
        <pc:picChg chg="add mod">
          <ac:chgData name="Mueller, Nicola F" userId="09927a30-f52b-4007-a02a-c051782fbddc" providerId="ADAL" clId="{3E92AE02-87D2-9147-8CBB-8F088EA2BDBC}" dt="2023-07-08T18:17:12.830" v="61"/>
          <ac:picMkLst>
            <pc:docMk/>
            <pc:sldMk cId="3343889478" sldId="286"/>
            <ac:picMk id="3" creationId="{D50F0672-1A28-DFB8-6F01-0F266A970270}"/>
          </ac:picMkLst>
        </pc:picChg>
      </pc:sldChg>
      <pc:sldChg chg="addSp modSp del">
        <pc:chgData name="Mueller, Nicola F" userId="09927a30-f52b-4007-a02a-c051782fbddc" providerId="ADAL" clId="{3E92AE02-87D2-9147-8CBB-8F088EA2BDBC}" dt="2023-07-08T19:49:22.526" v="273" actId="2696"/>
        <pc:sldMkLst>
          <pc:docMk/>
          <pc:sldMk cId="1834483123" sldId="287"/>
        </pc:sldMkLst>
        <pc:picChg chg="add mod">
          <ac:chgData name="Mueller, Nicola F" userId="09927a30-f52b-4007-a02a-c051782fbddc" providerId="ADAL" clId="{3E92AE02-87D2-9147-8CBB-8F088EA2BDBC}" dt="2023-07-08T18:17:17.127" v="63"/>
          <ac:picMkLst>
            <pc:docMk/>
            <pc:sldMk cId="1834483123" sldId="287"/>
            <ac:picMk id="3" creationId="{11A3D587-8817-B049-B717-833F46EC45C8}"/>
          </ac:picMkLst>
        </pc:picChg>
      </pc:sldChg>
      <pc:sldChg chg="addSp modSp">
        <pc:chgData name="Mueller, Nicola F" userId="09927a30-f52b-4007-a02a-c051782fbddc" providerId="ADAL" clId="{3E92AE02-87D2-9147-8CBB-8F088EA2BDBC}" dt="2023-07-08T18:18:45.417" v="84"/>
        <pc:sldMkLst>
          <pc:docMk/>
          <pc:sldMk cId="611714678" sldId="289"/>
        </pc:sldMkLst>
        <pc:picChg chg="add mod">
          <ac:chgData name="Mueller, Nicola F" userId="09927a30-f52b-4007-a02a-c051782fbddc" providerId="ADAL" clId="{3E92AE02-87D2-9147-8CBB-8F088EA2BDBC}" dt="2023-07-08T18:18:45.417" v="84"/>
          <ac:picMkLst>
            <pc:docMk/>
            <pc:sldMk cId="611714678" sldId="289"/>
            <ac:picMk id="3" creationId="{F1E5D837-883E-FEF7-A42E-2F0C573F76D3}"/>
          </ac:picMkLst>
        </pc:picChg>
      </pc:sldChg>
      <pc:sldChg chg="addSp modSp">
        <pc:chgData name="Mueller, Nicola F" userId="09927a30-f52b-4007-a02a-c051782fbddc" providerId="ADAL" clId="{3E92AE02-87D2-9147-8CBB-8F088EA2BDBC}" dt="2023-07-08T18:18:12.670" v="72"/>
        <pc:sldMkLst>
          <pc:docMk/>
          <pc:sldMk cId="1891346119" sldId="290"/>
        </pc:sldMkLst>
        <pc:picChg chg="add mod">
          <ac:chgData name="Mueller, Nicola F" userId="09927a30-f52b-4007-a02a-c051782fbddc" providerId="ADAL" clId="{3E92AE02-87D2-9147-8CBB-8F088EA2BDBC}" dt="2023-07-08T18:18:12.670" v="72"/>
          <ac:picMkLst>
            <pc:docMk/>
            <pc:sldMk cId="1891346119" sldId="290"/>
            <ac:picMk id="4" creationId="{A8D844FF-B2E1-0CA1-74AC-29A046178ADA}"/>
          </ac:picMkLst>
        </pc:picChg>
      </pc:sldChg>
      <pc:sldChg chg="addSp modSp">
        <pc:chgData name="Mueller, Nicola F" userId="09927a30-f52b-4007-a02a-c051782fbddc" providerId="ADAL" clId="{3E92AE02-87D2-9147-8CBB-8F088EA2BDBC}" dt="2023-07-08T18:18:08.327" v="70"/>
        <pc:sldMkLst>
          <pc:docMk/>
          <pc:sldMk cId="1954136686" sldId="292"/>
        </pc:sldMkLst>
        <pc:picChg chg="add mod">
          <ac:chgData name="Mueller, Nicola F" userId="09927a30-f52b-4007-a02a-c051782fbddc" providerId="ADAL" clId="{3E92AE02-87D2-9147-8CBB-8F088EA2BDBC}" dt="2023-07-08T18:18:08.327" v="70"/>
          <ac:picMkLst>
            <pc:docMk/>
            <pc:sldMk cId="1954136686" sldId="292"/>
            <ac:picMk id="3" creationId="{02C537F9-DBD5-4901-868F-7EFB9077640C}"/>
          </ac:picMkLst>
        </pc:picChg>
      </pc:sldChg>
      <pc:sldChg chg="add del">
        <pc:chgData name="Mueller, Nicola F" userId="09927a30-f52b-4007-a02a-c051782fbddc" providerId="ADAL" clId="{3E92AE02-87D2-9147-8CBB-8F088EA2BDBC}" dt="2023-07-08T18:07:32.419" v="23" actId="2696"/>
        <pc:sldMkLst>
          <pc:docMk/>
          <pc:sldMk cId="615862232" sldId="302"/>
        </pc:sldMkLst>
      </pc:sldChg>
      <pc:sldChg chg="add del">
        <pc:chgData name="Mueller, Nicola F" userId="09927a30-f52b-4007-a02a-c051782fbddc" providerId="ADAL" clId="{3E92AE02-87D2-9147-8CBB-8F088EA2BDBC}" dt="2023-07-08T18:07:32.419" v="23" actId="2696"/>
        <pc:sldMkLst>
          <pc:docMk/>
          <pc:sldMk cId="2989533381" sldId="303"/>
        </pc:sldMkLst>
      </pc:sldChg>
      <pc:sldChg chg="addSp modSp">
        <pc:chgData name="Mueller, Nicola F" userId="09927a30-f52b-4007-a02a-c051782fbddc" providerId="ADAL" clId="{3E92AE02-87D2-9147-8CBB-8F088EA2BDBC}" dt="2023-07-08T18:18:43.626" v="83"/>
        <pc:sldMkLst>
          <pc:docMk/>
          <pc:sldMk cId="3858692378" sldId="323"/>
        </pc:sldMkLst>
        <pc:picChg chg="add mod">
          <ac:chgData name="Mueller, Nicola F" userId="09927a30-f52b-4007-a02a-c051782fbddc" providerId="ADAL" clId="{3E92AE02-87D2-9147-8CBB-8F088EA2BDBC}" dt="2023-07-08T18:18:43.626" v="83"/>
          <ac:picMkLst>
            <pc:docMk/>
            <pc:sldMk cId="3858692378" sldId="323"/>
            <ac:picMk id="3" creationId="{421D59B9-CB8B-4218-8CF7-E796231B0FD6}"/>
          </ac:picMkLst>
        </pc:picChg>
      </pc:sldChg>
      <pc:sldChg chg="addSp modSp">
        <pc:chgData name="Mueller, Nicola F" userId="09927a30-f52b-4007-a02a-c051782fbddc" providerId="ADAL" clId="{3E92AE02-87D2-9147-8CBB-8F088EA2BDBC}" dt="2023-07-08T18:18:41.869" v="82"/>
        <pc:sldMkLst>
          <pc:docMk/>
          <pc:sldMk cId="627216237" sldId="327"/>
        </pc:sldMkLst>
        <pc:picChg chg="add mod">
          <ac:chgData name="Mueller, Nicola F" userId="09927a30-f52b-4007-a02a-c051782fbddc" providerId="ADAL" clId="{3E92AE02-87D2-9147-8CBB-8F088EA2BDBC}" dt="2023-07-08T18:18:41.869" v="82"/>
          <ac:picMkLst>
            <pc:docMk/>
            <pc:sldMk cId="627216237" sldId="327"/>
            <ac:picMk id="7" creationId="{51C67796-EE5E-3F4D-6D6D-E54BC819E3C7}"/>
          </ac:picMkLst>
        </pc:picChg>
      </pc:sldChg>
      <pc:sldChg chg="addSp modSp">
        <pc:chgData name="Mueller, Nicola F" userId="09927a30-f52b-4007-a02a-c051782fbddc" providerId="ADAL" clId="{3E92AE02-87D2-9147-8CBB-8F088EA2BDBC}" dt="2023-07-08T18:18:14.693" v="73"/>
        <pc:sldMkLst>
          <pc:docMk/>
          <pc:sldMk cId="1352992737" sldId="328"/>
        </pc:sldMkLst>
        <pc:picChg chg="add mod">
          <ac:chgData name="Mueller, Nicola F" userId="09927a30-f52b-4007-a02a-c051782fbddc" providerId="ADAL" clId="{3E92AE02-87D2-9147-8CBB-8F088EA2BDBC}" dt="2023-07-08T18:18:14.693" v="73"/>
          <ac:picMkLst>
            <pc:docMk/>
            <pc:sldMk cId="1352992737" sldId="328"/>
            <ac:picMk id="3" creationId="{76D31264-ABB6-6F2B-AB91-B62C8D592131}"/>
          </ac:picMkLst>
        </pc:picChg>
      </pc:sldChg>
      <pc:sldChg chg="addSp modSp">
        <pc:chgData name="Mueller, Nicola F" userId="09927a30-f52b-4007-a02a-c051782fbddc" providerId="ADAL" clId="{3E92AE02-87D2-9147-8CBB-8F088EA2BDBC}" dt="2023-07-08T18:18:16.225" v="74"/>
        <pc:sldMkLst>
          <pc:docMk/>
          <pc:sldMk cId="1218430511" sldId="329"/>
        </pc:sldMkLst>
        <pc:picChg chg="add mod">
          <ac:chgData name="Mueller, Nicola F" userId="09927a30-f52b-4007-a02a-c051782fbddc" providerId="ADAL" clId="{3E92AE02-87D2-9147-8CBB-8F088EA2BDBC}" dt="2023-07-08T18:18:16.225" v="74"/>
          <ac:picMkLst>
            <pc:docMk/>
            <pc:sldMk cId="1218430511" sldId="329"/>
            <ac:picMk id="3" creationId="{75EADD7C-8E63-DEC8-75DB-D2B3BDD7AE9D}"/>
          </ac:picMkLst>
        </pc:picChg>
      </pc:sldChg>
      <pc:sldChg chg="addSp delSp modSp">
        <pc:chgData name="Mueller, Nicola F" userId="09927a30-f52b-4007-a02a-c051782fbddc" providerId="ADAL" clId="{3E92AE02-87D2-9147-8CBB-8F088EA2BDBC}" dt="2023-07-08T18:18:34.938" v="81" actId="1076"/>
        <pc:sldMkLst>
          <pc:docMk/>
          <pc:sldMk cId="1665419048" sldId="338"/>
        </pc:sldMkLst>
        <pc:picChg chg="add del mod">
          <ac:chgData name="Mueller, Nicola F" userId="09927a30-f52b-4007-a02a-c051782fbddc" providerId="ADAL" clId="{3E92AE02-87D2-9147-8CBB-8F088EA2BDBC}" dt="2023-07-08T18:18:25.172" v="77"/>
          <ac:picMkLst>
            <pc:docMk/>
            <pc:sldMk cId="1665419048" sldId="338"/>
            <ac:picMk id="3" creationId="{31711806-E2D2-3AD9-1ACD-52674143BA92}"/>
          </ac:picMkLst>
        </pc:picChg>
        <pc:picChg chg="add mod">
          <ac:chgData name="Mueller, Nicola F" userId="09927a30-f52b-4007-a02a-c051782fbddc" providerId="ADAL" clId="{3E92AE02-87D2-9147-8CBB-8F088EA2BDBC}" dt="2023-07-08T18:18:25.851" v="78"/>
          <ac:picMkLst>
            <pc:docMk/>
            <pc:sldMk cId="1665419048" sldId="338"/>
            <ac:picMk id="4" creationId="{A65DC5F0-1562-FFB3-B3E5-BF10D3A91C89}"/>
          </ac:picMkLst>
        </pc:picChg>
        <pc:picChg chg="mod">
          <ac:chgData name="Mueller, Nicola F" userId="09927a30-f52b-4007-a02a-c051782fbddc" providerId="ADAL" clId="{3E92AE02-87D2-9147-8CBB-8F088EA2BDBC}" dt="2023-07-08T18:18:34.938" v="81" actId="1076"/>
          <ac:picMkLst>
            <pc:docMk/>
            <pc:sldMk cId="1665419048" sldId="338"/>
            <ac:picMk id="4098" creationId="{AB16D8C4-57BB-FC41-8A0E-058C9E1E196F}"/>
          </ac:picMkLst>
        </pc:picChg>
      </pc:sldChg>
      <pc:sldChg chg="addSp modSp del">
        <pc:chgData name="Mueller, Nicola F" userId="09927a30-f52b-4007-a02a-c051782fbddc" providerId="ADAL" clId="{3E92AE02-87D2-9147-8CBB-8F088EA2BDBC}" dt="2023-07-08T18:45:52.108" v="213" actId="2696"/>
        <pc:sldMkLst>
          <pc:docMk/>
          <pc:sldMk cId="1124355497" sldId="339"/>
        </pc:sldMkLst>
        <pc:picChg chg="add mod">
          <ac:chgData name="Mueller, Nicola F" userId="09927a30-f52b-4007-a02a-c051782fbddc" providerId="ADAL" clId="{3E92AE02-87D2-9147-8CBB-8F088EA2BDBC}" dt="2023-07-08T18:17:06.647" v="57"/>
          <ac:picMkLst>
            <pc:docMk/>
            <pc:sldMk cId="1124355497" sldId="339"/>
            <ac:picMk id="3" creationId="{209D8BF5-BD85-7408-23C3-25F76C3248E6}"/>
          </ac:picMkLst>
        </pc:picChg>
      </pc:sldChg>
      <pc:sldChg chg="addSp modSp add del mod">
        <pc:chgData name="Mueller, Nicola F" userId="09927a30-f52b-4007-a02a-c051782fbddc" providerId="ADAL" clId="{3E92AE02-87D2-9147-8CBB-8F088EA2BDBC}" dt="2023-07-08T18:33:19.763" v="148" actId="2696"/>
        <pc:sldMkLst>
          <pc:docMk/>
          <pc:sldMk cId="1955698972" sldId="342"/>
        </pc:sldMkLst>
        <pc:spChg chg="mod">
          <ac:chgData name="Mueller, Nicola F" userId="09927a30-f52b-4007-a02a-c051782fbddc" providerId="ADAL" clId="{3E92AE02-87D2-9147-8CBB-8F088EA2BDBC}" dt="2023-07-08T18:21:52.669" v="97" actId="122"/>
          <ac:spMkLst>
            <pc:docMk/>
            <pc:sldMk cId="1955698972" sldId="342"/>
            <ac:spMk id="2" creationId="{78668722-F4D6-2544-B5A7-65E46FE1B732}"/>
          </ac:spMkLst>
        </pc:spChg>
        <pc:spChg chg="mod">
          <ac:chgData name="Mueller, Nicola F" userId="09927a30-f52b-4007-a02a-c051782fbddc" providerId="ADAL" clId="{3E92AE02-87D2-9147-8CBB-8F088EA2BDBC}" dt="2023-07-08T18:21:45.762" v="93" actId="27636"/>
          <ac:spMkLst>
            <pc:docMk/>
            <pc:sldMk cId="1955698972" sldId="342"/>
            <ac:spMk id="3" creationId="{881B49AB-02A2-C34B-975A-B68555147E25}"/>
          </ac:spMkLst>
        </pc:spChg>
        <pc:picChg chg="add mod">
          <ac:chgData name="Mueller, Nicola F" userId="09927a30-f52b-4007-a02a-c051782fbddc" providerId="ADAL" clId="{3E92AE02-87D2-9147-8CBB-8F088EA2BDBC}" dt="2023-07-08T18:16:34.182" v="52" actId="1076"/>
          <ac:picMkLst>
            <pc:docMk/>
            <pc:sldMk cId="1955698972" sldId="342"/>
            <ac:picMk id="4" creationId="{C3029CE7-4CE1-0132-B077-4B6E9D748D8C}"/>
          </ac:picMkLst>
        </pc:picChg>
      </pc:sldChg>
      <pc:sldChg chg="addSp modSp">
        <pc:chgData name="Mueller, Nicola F" userId="09927a30-f52b-4007-a02a-c051782fbddc" providerId="ADAL" clId="{3E92AE02-87D2-9147-8CBB-8F088EA2BDBC}" dt="2023-07-08T18:18:09.880" v="71"/>
        <pc:sldMkLst>
          <pc:docMk/>
          <pc:sldMk cId="1974737745" sldId="343"/>
        </pc:sldMkLst>
        <pc:picChg chg="add mod">
          <ac:chgData name="Mueller, Nicola F" userId="09927a30-f52b-4007-a02a-c051782fbddc" providerId="ADAL" clId="{3E92AE02-87D2-9147-8CBB-8F088EA2BDBC}" dt="2023-07-08T18:18:09.880" v="71"/>
          <ac:picMkLst>
            <pc:docMk/>
            <pc:sldMk cId="1974737745" sldId="343"/>
            <ac:picMk id="3" creationId="{D51D4993-479D-1A0B-935B-2A32B37AE653}"/>
          </ac:picMkLst>
        </pc:picChg>
      </pc:sldChg>
      <pc:sldChg chg="del">
        <pc:chgData name="Mueller, Nicola F" userId="09927a30-f52b-4007-a02a-c051782fbddc" providerId="ADAL" clId="{3E92AE02-87D2-9147-8CBB-8F088EA2BDBC}" dt="2023-07-08T18:07:12.593" v="19" actId="2696"/>
        <pc:sldMkLst>
          <pc:docMk/>
          <pc:sldMk cId="3556003882" sldId="345"/>
        </pc:sldMkLst>
      </pc:sldChg>
      <pc:sldChg chg="addSp delSp modSp">
        <pc:chgData name="Mueller, Nicola F" userId="09927a30-f52b-4007-a02a-c051782fbddc" providerId="ADAL" clId="{3E92AE02-87D2-9147-8CBB-8F088EA2BDBC}" dt="2023-07-08T18:18:49.132" v="86"/>
        <pc:sldMkLst>
          <pc:docMk/>
          <pc:sldMk cId="143007676" sldId="346"/>
        </pc:sldMkLst>
        <pc:picChg chg="add del mod">
          <ac:chgData name="Mueller, Nicola F" userId="09927a30-f52b-4007-a02a-c051782fbddc" providerId="ADAL" clId="{3E92AE02-87D2-9147-8CBB-8F088EA2BDBC}" dt="2023-07-08T18:18:49.132" v="86"/>
          <ac:picMkLst>
            <pc:docMk/>
            <pc:sldMk cId="143007676" sldId="346"/>
            <ac:picMk id="4" creationId="{C2E12570-14D0-4EB5-D244-1D106E7AB6F3}"/>
          </ac:picMkLst>
        </pc:picChg>
      </pc:sldChg>
      <pc:sldChg chg="del">
        <pc:chgData name="Mueller, Nicola F" userId="09927a30-f52b-4007-a02a-c051782fbddc" providerId="ADAL" clId="{3E92AE02-87D2-9147-8CBB-8F088EA2BDBC}" dt="2023-07-08T18:38:07.851" v="188" actId="2696"/>
        <pc:sldMkLst>
          <pc:docMk/>
          <pc:sldMk cId="666591336" sldId="347"/>
        </pc:sldMkLst>
      </pc:sldChg>
      <pc:sldChg chg="add">
        <pc:chgData name="Mueller, Nicola F" userId="09927a30-f52b-4007-a02a-c051782fbddc" providerId="ADAL" clId="{3E92AE02-87D2-9147-8CBB-8F088EA2BDBC}" dt="2023-07-08T18:07:22.050" v="22"/>
        <pc:sldMkLst>
          <pc:docMk/>
          <pc:sldMk cId="815850923" sldId="386"/>
        </pc:sldMkLst>
      </pc:sldChg>
      <pc:sldChg chg="add">
        <pc:chgData name="Mueller, Nicola F" userId="09927a30-f52b-4007-a02a-c051782fbddc" providerId="ADAL" clId="{3E92AE02-87D2-9147-8CBB-8F088EA2BDBC}" dt="2023-07-08T18:07:22.050" v="22"/>
        <pc:sldMkLst>
          <pc:docMk/>
          <pc:sldMk cId="3107378485" sldId="388"/>
        </pc:sldMkLst>
      </pc:sldChg>
      <pc:sldChg chg="add">
        <pc:chgData name="Mueller, Nicola F" userId="09927a30-f52b-4007-a02a-c051782fbddc" providerId="ADAL" clId="{3E92AE02-87D2-9147-8CBB-8F088EA2BDBC}" dt="2023-07-08T18:07:22.050" v="22"/>
        <pc:sldMkLst>
          <pc:docMk/>
          <pc:sldMk cId="3158079691" sldId="389"/>
        </pc:sldMkLst>
      </pc:sldChg>
      <pc:sldChg chg="add">
        <pc:chgData name="Mueller, Nicola F" userId="09927a30-f52b-4007-a02a-c051782fbddc" providerId="ADAL" clId="{3E92AE02-87D2-9147-8CBB-8F088EA2BDBC}" dt="2023-07-08T18:07:22.050" v="22"/>
        <pc:sldMkLst>
          <pc:docMk/>
          <pc:sldMk cId="3879901805" sldId="391"/>
        </pc:sldMkLst>
      </pc:sldChg>
      <pc:sldChg chg="add">
        <pc:chgData name="Mueller, Nicola F" userId="09927a30-f52b-4007-a02a-c051782fbddc" providerId="ADAL" clId="{3E92AE02-87D2-9147-8CBB-8F088EA2BDBC}" dt="2023-07-08T18:07:22.050" v="22"/>
        <pc:sldMkLst>
          <pc:docMk/>
          <pc:sldMk cId="1693500138" sldId="392"/>
        </pc:sldMkLst>
      </pc:sldChg>
      <pc:sldChg chg="add">
        <pc:chgData name="Mueller, Nicola F" userId="09927a30-f52b-4007-a02a-c051782fbddc" providerId="ADAL" clId="{3E92AE02-87D2-9147-8CBB-8F088EA2BDBC}" dt="2023-07-08T18:07:22.050" v="22"/>
        <pc:sldMkLst>
          <pc:docMk/>
          <pc:sldMk cId="3022670447" sldId="393"/>
        </pc:sldMkLst>
      </pc:sldChg>
      <pc:sldChg chg="add">
        <pc:chgData name="Mueller, Nicola F" userId="09927a30-f52b-4007-a02a-c051782fbddc" providerId="ADAL" clId="{3E92AE02-87D2-9147-8CBB-8F088EA2BDBC}" dt="2023-07-08T18:07:22.050" v="22"/>
        <pc:sldMkLst>
          <pc:docMk/>
          <pc:sldMk cId="3109084787" sldId="394"/>
        </pc:sldMkLst>
      </pc:sldChg>
      <pc:sldChg chg="add">
        <pc:chgData name="Mueller, Nicola F" userId="09927a30-f52b-4007-a02a-c051782fbddc" providerId="ADAL" clId="{3E92AE02-87D2-9147-8CBB-8F088EA2BDBC}" dt="2023-07-08T18:07:22.050" v="22"/>
        <pc:sldMkLst>
          <pc:docMk/>
          <pc:sldMk cId="2854060189" sldId="395"/>
        </pc:sldMkLst>
      </pc:sldChg>
      <pc:sldChg chg="add">
        <pc:chgData name="Mueller, Nicola F" userId="09927a30-f52b-4007-a02a-c051782fbddc" providerId="ADAL" clId="{3E92AE02-87D2-9147-8CBB-8F088EA2BDBC}" dt="2023-07-08T18:07:22.050" v="22"/>
        <pc:sldMkLst>
          <pc:docMk/>
          <pc:sldMk cId="2487706877" sldId="396"/>
        </pc:sldMkLst>
      </pc:sldChg>
      <pc:sldChg chg="add">
        <pc:chgData name="Mueller, Nicola F" userId="09927a30-f52b-4007-a02a-c051782fbddc" providerId="ADAL" clId="{3E92AE02-87D2-9147-8CBB-8F088EA2BDBC}" dt="2023-07-08T18:07:22.050" v="22"/>
        <pc:sldMkLst>
          <pc:docMk/>
          <pc:sldMk cId="289026145" sldId="402"/>
        </pc:sldMkLst>
      </pc:sldChg>
      <pc:sldChg chg="add">
        <pc:chgData name="Mueller, Nicola F" userId="09927a30-f52b-4007-a02a-c051782fbddc" providerId="ADAL" clId="{3E92AE02-87D2-9147-8CBB-8F088EA2BDBC}" dt="2023-07-08T18:07:22.050" v="22"/>
        <pc:sldMkLst>
          <pc:docMk/>
          <pc:sldMk cId="1269009058" sldId="469"/>
        </pc:sldMkLst>
      </pc:sldChg>
      <pc:sldChg chg="add">
        <pc:chgData name="Mueller, Nicola F" userId="09927a30-f52b-4007-a02a-c051782fbddc" providerId="ADAL" clId="{3E92AE02-87D2-9147-8CBB-8F088EA2BDBC}" dt="2023-07-08T18:07:22.050" v="22"/>
        <pc:sldMkLst>
          <pc:docMk/>
          <pc:sldMk cId="2515126629" sldId="537"/>
        </pc:sldMkLst>
      </pc:sldChg>
      <pc:sldChg chg="add">
        <pc:chgData name="Mueller, Nicola F" userId="09927a30-f52b-4007-a02a-c051782fbddc" providerId="ADAL" clId="{3E92AE02-87D2-9147-8CBB-8F088EA2BDBC}" dt="2023-07-08T18:14:33.824" v="24"/>
        <pc:sldMkLst>
          <pc:docMk/>
          <pc:sldMk cId="1616001953" sldId="566"/>
        </pc:sldMkLst>
      </pc:sldChg>
      <pc:sldChg chg="add">
        <pc:chgData name="Mueller, Nicola F" userId="09927a30-f52b-4007-a02a-c051782fbddc" providerId="ADAL" clId="{3E92AE02-87D2-9147-8CBB-8F088EA2BDBC}" dt="2023-07-08T18:14:33.824" v="24"/>
        <pc:sldMkLst>
          <pc:docMk/>
          <pc:sldMk cId="996221492" sldId="567"/>
        </pc:sldMkLst>
      </pc:sldChg>
      <pc:sldChg chg="add">
        <pc:chgData name="Mueller, Nicola F" userId="09927a30-f52b-4007-a02a-c051782fbddc" providerId="ADAL" clId="{3E92AE02-87D2-9147-8CBB-8F088EA2BDBC}" dt="2023-07-08T18:14:33.824" v="24"/>
        <pc:sldMkLst>
          <pc:docMk/>
          <pc:sldMk cId="472005236" sldId="568"/>
        </pc:sldMkLst>
      </pc:sldChg>
      <pc:sldChg chg="add">
        <pc:chgData name="Mueller, Nicola F" userId="09927a30-f52b-4007-a02a-c051782fbddc" providerId="ADAL" clId="{3E92AE02-87D2-9147-8CBB-8F088EA2BDBC}" dt="2023-07-08T18:07:22.050" v="22"/>
        <pc:sldMkLst>
          <pc:docMk/>
          <pc:sldMk cId="3201509478" sldId="594"/>
        </pc:sldMkLst>
      </pc:sldChg>
      <pc:sldChg chg="add">
        <pc:chgData name="Mueller, Nicola F" userId="09927a30-f52b-4007-a02a-c051782fbddc" providerId="ADAL" clId="{3E92AE02-87D2-9147-8CBB-8F088EA2BDBC}" dt="2023-07-08T18:07:22.050" v="22"/>
        <pc:sldMkLst>
          <pc:docMk/>
          <pc:sldMk cId="4283319203" sldId="595"/>
        </pc:sldMkLst>
      </pc:sldChg>
      <pc:sldChg chg="add del">
        <pc:chgData name="Mueller, Nicola F" userId="09927a30-f52b-4007-a02a-c051782fbddc" providerId="ADAL" clId="{3E92AE02-87D2-9147-8CBB-8F088EA2BDBC}" dt="2023-07-08T18:17:03.573" v="56" actId="2696"/>
        <pc:sldMkLst>
          <pc:docMk/>
          <pc:sldMk cId="389712183" sldId="596"/>
        </pc:sldMkLst>
      </pc:sldChg>
      <pc:sldChg chg="add del">
        <pc:chgData name="Mueller, Nicola F" userId="09927a30-f52b-4007-a02a-c051782fbddc" providerId="ADAL" clId="{3E92AE02-87D2-9147-8CBB-8F088EA2BDBC}" dt="2023-07-08T18:21:37.275" v="90"/>
        <pc:sldMkLst>
          <pc:docMk/>
          <pc:sldMk cId="1467716155" sldId="596"/>
        </pc:sldMkLst>
      </pc:sldChg>
      <pc:sldChg chg="add del ord">
        <pc:chgData name="Mueller, Nicola F" userId="09927a30-f52b-4007-a02a-c051782fbddc" providerId="ADAL" clId="{3E92AE02-87D2-9147-8CBB-8F088EA2BDBC}" dt="2023-07-08T18:34:43.873" v="179" actId="20578"/>
        <pc:sldMkLst>
          <pc:docMk/>
          <pc:sldMk cId="2052962492" sldId="596"/>
        </pc:sldMkLst>
      </pc:sldChg>
      <pc:sldChg chg="addSp delSp modSp add mod ord">
        <pc:chgData name="Mueller, Nicola F" userId="09927a30-f52b-4007-a02a-c051782fbddc" providerId="ADAL" clId="{3E92AE02-87D2-9147-8CBB-8F088EA2BDBC}" dt="2023-07-08T18:34:59.357" v="181" actId="20578"/>
        <pc:sldMkLst>
          <pc:docMk/>
          <pc:sldMk cId="2470392238" sldId="597"/>
        </pc:sldMkLst>
        <pc:spChg chg="del">
          <ac:chgData name="Mueller, Nicola F" userId="09927a30-f52b-4007-a02a-c051782fbddc" providerId="ADAL" clId="{3E92AE02-87D2-9147-8CBB-8F088EA2BDBC}" dt="2023-07-08T18:27:15.718" v="99" actId="478"/>
          <ac:spMkLst>
            <pc:docMk/>
            <pc:sldMk cId="2470392238" sldId="597"/>
            <ac:spMk id="3" creationId="{881B49AB-02A2-C34B-975A-B68555147E25}"/>
          </ac:spMkLst>
        </pc:spChg>
        <pc:spChg chg="add del mod">
          <ac:chgData name="Mueller, Nicola F" userId="09927a30-f52b-4007-a02a-c051782fbddc" providerId="ADAL" clId="{3E92AE02-87D2-9147-8CBB-8F088EA2BDBC}" dt="2023-07-08T18:27:21.853" v="100"/>
          <ac:spMkLst>
            <pc:docMk/>
            <pc:sldMk cId="2470392238" sldId="597"/>
            <ac:spMk id="6" creationId="{D226F570-11B0-8F20-0302-C48A4D9E3769}"/>
          </ac:spMkLst>
        </pc:spChg>
        <pc:spChg chg="add del mod">
          <ac:chgData name="Mueller, Nicola F" userId="09927a30-f52b-4007-a02a-c051782fbddc" providerId="ADAL" clId="{3E92AE02-87D2-9147-8CBB-8F088EA2BDBC}" dt="2023-07-08T18:29:17.391" v="123"/>
          <ac:spMkLst>
            <pc:docMk/>
            <pc:sldMk cId="2470392238" sldId="597"/>
            <ac:spMk id="10" creationId="{42AD1A2E-C5B5-375B-712D-52915A93B887}"/>
          </ac:spMkLst>
        </pc:spChg>
        <pc:spChg chg="add del mod">
          <ac:chgData name="Mueller, Nicola F" userId="09927a30-f52b-4007-a02a-c051782fbddc" providerId="ADAL" clId="{3E92AE02-87D2-9147-8CBB-8F088EA2BDBC}" dt="2023-07-08T18:29:31.254" v="129" actId="478"/>
          <ac:spMkLst>
            <pc:docMk/>
            <pc:sldMk cId="2470392238" sldId="597"/>
            <ac:spMk id="13" creationId="{517AFC12-CB6E-0B60-CCB7-9232A2AD4823}"/>
          </ac:spMkLst>
        </pc:spChg>
        <pc:spChg chg="add del mod">
          <ac:chgData name="Mueller, Nicola F" userId="09927a30-f52b-4007-a02a-c051782fbddc" providerId="ADAL" clId="{3E92AE02-87D2-9147-8CBB-8F088EA2BDBC}" dt="2023-07-08T18:29:57.582" v="131"/>
          <ac:spMkLst>
            <pc:docMk/>
            <pc:sldMk cId="2470392238" sldId="597"/>
            <ac:spMk id="15" creationId="{A2C66CE6-6635-91D1-EA17-B551CA348F12}"/>
          </ac:spMkLst>
        </pc:spChg>
        <pc:spChg chg="add mod">
          <ac:chgData name="Mueller, Nicola F" userId="09927a30-f52b-4007-a02a-c051782fbddc" providerId="ADAL" clId="{3E92AE02-87D2-9147-8CBB-8F088EA2BDBC}" dt="2023-07-08T18:33:49.603" v="162" actId="692"/>
          <ac:spMkLst>
            <pc:docMk/>
            <pc:sldMk cId="2470392238" sldId="597"/>
            <ac:spMk id="18" creationId="{8FCD8742-175F-2F2D-29CF-EB71E7C20C33}"/>
          </ac:spMkLst>
        </pc:spChg>
        <pc:spChg chg="add mod">
          <ac:chgData name="Mueller, Nicola F" userId="09927a30-f52b-4007-a02a-c051782fbddc" providerId="ADAL" clId="{3E92AE02-87D2-9147-8CBB-8F088EA2BDBC}" dt="2023-07-08T18:34:02.780" v="165" actId="14100"/>
          <ac:spMkLst>
            <pc:docMk/>
            <pc:sldMk cId="2470392238" sldId="597"/>
            <ac:spMk id="19" creationId="{830D4AA1-F361-5BA6-F9BA-DBC4C247DB2E}"/>
          </ac:spMkLst>
        </pc:spChg>
        <pc:spChg chg="add mod">
          <ac:chgData name="Mueller, Nicola F" userId="09927a30-f52b-4007-a02a-c051782fbddc" providerId="ADAL" clId="{3E92AE02-87D2-9147-8CBB-8F088EA2BDBC}" dt="2023-07-08T18:34:12.649" v="169" actId="14100"/>
          <ac:spMkLst>
            <pc:docMk/>
            <pc:sldMk cId="2470392238" sldId="597"/>
            <ac:spMk id="20" creationId="{5415658A-F0E4-8BB2-3414-79146D7BC40C}"/>
          </ac:spMkLst>
        </pc:spChg>
        <pc:picChg chg="add del mod">
          <ac:chgData name="Mueller, Nicola F" userId="09927a30-f52b-4007-a02a-c051782fbddc" providerId="ADAL" clId="{3E92AE02-87D2-9147-8CBB-8F088EA2BDBC}" dt="2023-07-08T18:29:11.748" v="122" actId="478"/>
          <ac:picMkLst>
            <pc:docMk/>
            <pc:sldMk cId="2470392238" sldId="597"/>
            <ac:picMk id="8" creationId="{88855FC5-0B18-7D6F-82A0-A38BBB818A50}"/>
          </ac:picMkLst>
        </pc:picChg>
        <pc:picChg chg="add del mod">
          <ac:chgData name="Mueller, Nicola F" userId="09927a30-f52b-4007-a02a-c051782fbddc" providerId="ADAL" clId="{3E92AE02-87D2-9147-8CBB-8F088EA2BDBC}" dt="2023-07-08T18:29:42.011" v="130" actId="478"/>
          <ac:picMkLst>
            <pc:docMk/>
            <pc:sldMk cId="2470392238" sldId="597"/>
            <ac:picMk id="12" creationId="{770FF520-13B6-012A-06EE-77D7A2C1ADA0}"/>
          </ac:picMkLst>
        </pc:picChg>
        <pc:picChg chg="add mod">
          <ac:chgData name="Mueller, Nicola F" userId="09927a30-f52b-4007-a02a-c051782fbddc" providerId="ADAL" clId="{3E92AE02-87D2-9147-8CBB-8F088EA2BDBC}" dt="2023-07-08T18:29:58.128" v="133" actId="962"/>
          <ac:picMkLst>
            <pc:docMk/>
            <pc:sldMk cId="2470392238" sldId="597"/>
            <ac:picMk id="17" creationId="{D98ECDD4-3ABA-8828-291A-9AC71BD1F3B2}"/>
          </ac:picMkLst>
        </pc:picChg>
      </pc:sldChg>
      <pc:sldChg chg="modSp add del mod">
        <pc:chgData name="Mueller, Nicola F" userId="09927a30-f52b-4007-a02a-c051782fbddc" providerId="ADAL" clId="{3E92AE02-87D2-9147-8CBB-8F088EA2BDBC}" dt="2023-07-08T18:17:00.862" v="55" actId="2696"/>
        <pc:sldMkLst>
          <pc:docMk/>
          <pc:sldMk cId="4040114022" sldId="597"/>
        </pc:sldMkLst>
        <pc:spChg chg="mod">
          <ac:chgData name="Mueller, Nicola F" userId="09927a30-f52b-4007-a02a-c051782fbddc" providerId="ADAL" clId="{3E92AE02-87D2-9147-8CBB-8F088EA2BDBC}" dt="2023-07-08T18:16:59.554" v="54" actId="6549"/>
          <ac:spMkLst>
            <pc:docMk/>
            <pc:sldMk cId="4040114022" sldId="597"/>
            <ac:spMk id="3" creationId="{881B49AB-02A2-C34B-975A-B68555147E25}"/>
          </ac:spMkLst>
        </pc:spChg>
      </pc:sldChg>
      <pc:sldChg chg="add del">
        <pc:chgData name="Mueller, Nicola F" userId="09927a30-f52b-4007-a02a-c051782fbddc" providerId="ADAL" clId="{3E92AE02-87D2-9147-8CBB-8F088EA2BDBC}" dt="2023-07-08T18:21:36.827" v="89"/>
        <pc:sldMkLst>
          <pc:docMk/>
          <pc:sldMk cId="4059717184" sldId="597"/>
        </pc:sldMkLst>
      </pc:sldChg>
      <pc:sldChg chg="addSp delSp modSp add mod ord">
        <pc:chgData name="Mueller, Nicola F" userId="09927a30-f52b-4007-a02a-c051782fbddc" providerId="ADAL" clId="{3E92AE02-87D2-9147-8CBB-8F088EA2BDBC}" dt="2023-07-08T18:34:29.450" v="175" actId="14100"/>
        <pc:sldMkLst>
          <pc:docMk/>
          <pc:sldMk cId="1998241129" sldId="598"/>
        </pc:sldMkLst>
        <pc:spChg chg="mod">
          <ac:chgData name="Mueller, Nicola F" userId="09927a30-f52b-4007-a02a-c051782fbddc" providerId="ADAL" clId="{3E92AE02-87D2-9147-8CBB-8F088EA2BDBC}" dt="2023-07-08T18:27:37.056" v="109" actId="122"/>
          <ac:spMkLst>
            <pc:docMk/>
            <pc:sldMk cId="1998241129" sldId="598"/>
            <ac:spMk id="2" creationId="{78668722-F4D6-2544-B5A7-65E46FE1B732}"/>
          </ac:spMkLst>
        </pc:spChg>
        <pc:spChg chg="add del mod">
          <ac:chgData name="Mueller, Nicola F" userId="09927a30-f52b-4007-a02a-c051782fbddc" providerId="ADAL" clId="{3E92AE02-87D2-9147-8CBB-8F088EA2BDBC}" dt="2023-07-08T18:28:05.372" v="111"/>
          <ac:spMkLst>
            <pc:docMk/>
            <pc:sldMk cId="1998241129" sldId="598"/>
            <ac:spMk id="5" creationId="{9C45A376-E60A-85E2-EF8E-46D5F2236A13}"/>
          </ac:spMkLst>
        </pc:spChg>
        <pc:spChg chg="add del mod">
          <ac:chgData name="Mueller, Nicola F" userId="09927a30-f52b-4007-a02a-c051782fbddc" providerId="ADAL" clId="{3E92AE02-87D2-9147-8CBB-8F088EA2BDBC}" dt="2023-07-08T18:28:21.546" v="115"/>
          <ac:spMkLst>
            <pc:docMk/>
            <pc:sldMk cId="1998241129" sldId="598"/>
            <ac:spMk id="10" creationId="{C8696AF1-47A5-BDA0-6CB4-74FB6E0918BF}"/>
          </ac:spMkLst>
        </pc:spChg>
        <pc:spChg chg="add del mod">
          <ac:chgData name="Mueller, Nicola F" userId="09927a30-f52b-4007-a02a-c051782fbddc" providerId="ADAL" clId="{3E92AE02-87D2-9147-8CBB-8F088EA2BDBC}" dt="2023-07-08T18:28:25.945" v="119"/>
          <ac:spMkLst>
            <pc:docMk/>
            <pc:sldMk cId="1998241129" sldId="598"/>
            <ac:spMk id="14" creationId="{00C79A31-F272-EBCA-7ECC-5F8B1A57525B}"/>
          </ac:spMkLst>
        </pc:spChg>
        <pc:spChg chg="add mod">
          <ac:chgData name="Mueller, Nicola F" userId="09927a30-f52b-4007-a02a-c051782fbddc" providerId="ADAL" clId="{3E92AE02-87D2-9147-8CBB-8F088EA2BDBC}" dt="2023-07-08T18:34:23.067" v="172" actId="14100"/>
          <ac:spMkLst>
            <pc:docMk/>
            <pc:sldMk cId="1998241129" sldId="598"/>
            <ac:spMk id="17" creationId="{1E7B90FF-3359-B884-4160-5C071584414E}"/>
          </ac:spMkLst>
        </pc:spChg>
        <pc:spChg chg="add mod">
          <ac:chgData name="Mueller, Nicola F" userId="09927a30-f52b-4007-a02a-c051782fbddc" providerId="ADAL" clId="{3E92AE02-87D2-9147-8CBB-8F088EA2BDBC}" dt="2023-07-08T18:34:29.450" v="175" actId="14100"/>
          <ac:spMkLst>
            <pc:docMk/>
            <pc:sldMk cId="1998241129" sldId="598"/>
            <ac:spMk id="18" creationId="{C4831474-BCC6-A1F2-2DD2-AFBABDEDEA05}"/>
          </ac:spMkLst>
        </pc:spChg>
        <pc:picChg chg="add del mod">
          <ac:chgData name="Mueller, Nicola F" userId="09927a30-f52b-4007-a02a-c051782fbddc" providerId="ADAL" clId="{3E92AE02-87D2-9147-8CBB-8F088EA2BDBC}" dt="2023-07-08T18:28:18.944" v="114" actId="478"/>
          <ac:picMkLst>
            <pc:docMk/>
            <pc:sldMk cId="1998241129" sldId="598"/>
            <ac:picMk id="7" creationId="{08748E08-F48F-627C-9E6A-569AC009C3DC}"/>
          </ac:picMkLst>
        </pc:picChg>
        <pc:picChg chg="del">
          <ac:chgData name="Mueller, Nicola F" userId="09927a30-f52b-4007-a02a-c051782fbddc" providerId="ADAL" clId="{3E92AE02-87D2-9147-8CBB-8F088EA2BDBC}" dt="2023-07-08T18:28:00.020" v="110" actId="478"/>
          <ac:picMkLst>
            <pc:docMk/>
            <pc:sldMk cId="1998241129" sldId="598"/>
            <ac:picMk id="8" creationId="{88855FC5-0B18-7D6F-82A0-A38BBB818A50}"/>
          </ac:picMkLst>
        </pc:picChg>
        <pc:picChg chg="add del mod">
          <ac:chgData name="Mueller, Nicola F" userId="09927a30-f52b-4007-a02a-c051782fbddc" providerId="ADAL" clId="{3E92AE02-87D2-9147-8CBB-8F088EA2BDBC}" dt="2023-07-08T18:28:24.115" v="118" actId="478"/>
          <ac:picMkLst>
            <pc:docMk/>
            <pc:sldMk cId="1998241129" sldId="598"/>
            <ac:picMk id="12" creationId="{14987F39-6E85-1932-4676-3A92E4C64609}"/>
          </ac:picMkLst>
        </pc:picChg>
        <pc:picChg chg="add mod">
          <ac:chgData name="Mueller, Nicola F" userId="09927a30-f52b-4007-a02a-c051782fbddc" providerId="ADAL" clId="{3E92AE02-87D2-9147-8CBB-8F088EA2BDBC}" dt="2023-07-08T18:28:26.586" v="121" actId="962"/>
          <ac:picMkLst>
            <pc:docMk/>
            <pc:sldMk cId="1998241129" sldId="598"/>
            <ac:picMk id="16" creationId="{821DFA4F-50BD-D3D4-1D3D-C6BF181C0D4D}"/>
          </ac:picMkLst>
        </pc:picChg>
      </pc:sldChg>
      <pc:sldChg chg="addSp modSp add mod ord">
        <pc:chgData name="Mueller, Nicola F" userId="09927a30-f52b-4007-a02a-c051782fbddc" providerId="ADAL" clId="{3E92AE02-87D2-9147-8CBB-8F088EA2BDBC}" dt="2023-07-08T18:34:39.417" v="178" actId="14100"/>
        <pc:sldMkLst>
          <pc:docMk/>
          <pc:sldMk cId="1152740077" sldId="599"/>
        </pc:sldMkLst>
        <pc:spChg chg="mod">
          <ac:chgData name="Mueller, Nicola F" userId="09927a30-f52b-4007-a02a-c051782fbddc" providerId="ADAL" clId="{3E92AE02-87D2-9147-8CBB-8F088EA2BDBC}" dt="2023-07-08T18:30:14.916" v="137" actId="113"/>
          <ac:spMkLst>
            <pc:docMk/>
            <pc:sldMk cId="1152740077" sldId="599"/>
            <ac:spMk id="2" creationId="{78668722-F4D6-2544-B5A7-65E46FE1B732}"/>
          </ac:spMkLst>
        </pc:spChg>
        <pc:spChg chg="add mod">
          <ac:chgData name="Mueller, Nicola F" userId="09927a30-f52b-4007-a02a-c051782fbddc" providerId="ADAL" clId="{3E92AE02-87D2-9147-8CBB-8F088EA2BDBC}" dt="2023-07-08T18:34:39.417" v="178" actId="14100"/>
          <ac:spMkLst>
            <pc:docMk/>
            <pc:sldMk cId="1152740077" sldId="599"/>
            <ac:spMk id="3" creationId="{53842381-BA25-5E73-B047-FBEA4AE70B7D}"/>
          </ac:spMkLst>
        </pc:spChg>
      </pc:sldChg>
      <pc:sldChg chg="add del">
        <pc:chgData name="Mueller, Nicola F" userId="09927a30-f52b-4007-a02a-c051782fbddc" providerId="ADAL" clId="{3E92AE02-87D2-9147-8CBB-8F088EA2BDBC}" dt="2023-07-08T18:30:19.043" v="139" actId="2696"/>
        <pc:sldMkLst>
          <pc:docMk/>
          <pc:sldMk cId="1944397195" sldId="600"/>
        </pc:sldMkLst>
      </pc:sldChg>
      <pc:sldChg chg="modSp add mod">
        <pc:chgData name="Mueller, Nicola F" userId="09927a30-f52b-4007-a02a-c051782fbddc" providerId="ADAL" clId="{3E92AE02-87D2-9147-8CBB-8F088EA2BDBC}" dt="2023-07-08T18:37:06.927" v="187" actId="14100"/>
        <pc:sldMkLst>
          <pc:docMk/>
          <pc:sldMk cId="3367156156" sldId="600"/>
        </pc:sldMkLst>
        <pc:spChg chg="mod">
          <ac:chgData name="Mueller, Nicola F" userId="09927a30-f52b-4007-a02a-c051782fbddc" providerId="ADAL" clId="{3E92AE02-87D2-9147-8CBB-8F088EA2BDBC}" dt="2023-07-08T18:37:06.927" v="187" actId="14100"/>
          <ac:spMkLst>
            <pc:docMk/>
            <pc:sldMk cId="3367156156" sldId="600"/>
            <ac:spMk id="3" creationId="{53842381-BA25-5E73-B047-FBEA4AE70B7D}"/>
          </ac:spMkLst>
        </pc:spChg>
      </pc:sldChg>
      <pc:sldChg chg="modSp add mod">
        <pc:chgData name="Mueller, Nicola F" userId="09927a30-f52b-4007-a02a-c051782fbddc" providerId="ADAL" clId="{3E92AE02-87D2-9147-8CBB-8F088EA2BDBC}" dt="2023-07-08T18:37:00.626" v="185" actId="14100"/>
        <pc:sldMkLst>
          <pc:docMk/>
          <pc:sldMk cId="3019452131" sldId="601"/>
        </pc:sldMkLst>
        <pc:spChg chg="mod">
          <ac:chgData name="Mueller, Nicola F" userId="09927a30-f52b-4007-a02a-c051782fbddc" providerId="ADAL" clId="{3E92AE02-87D2-9147-8CBB-8F088EA2BDBC}" dt="2023-07-08T18:37:00.626" v="185" actId="14100"/>
          <ac:spMkLst>
            <pc:docMk/>
            <pc:sldMk cId="3019452131" sldId="601"/>
            <ac:spMk id="3" creationId="{53842381-BA25-5E73-B047-FBEA4AE70B7D}"/>
          </ac:spMkLst>
        </pc:spChg>
      </pc:sldChg>
      <pc:sldChg chg="addSp delSp modSp add mod modAnim">
        <pc:chgData name="Mueller, Nicola F" userId="09927a30-f52b-4007-a02a-c051782fbddc" providerId="ADAL" clId="{3E92AE02-87D2-9147-8CBB-8F088EA2BDBC}" dt="2023-07-13T04:06:32.554" v="589" actId="478"/>
        <pc:sldMkLst>
          <pc:docMk/>
          <pc:sldMk cId="853104883" sldId="602"/>
        </pc:sldMkLst>
        <pc:spChg chg="add del mod">
          <ac:chgData name="Mueller, Nicola F" userId="09927a30-f52b-4007-a02a-c051782fbddc" providerId="ADAL" clId="{3E92AE02-87D2-9147-8CBB-8F088EA2BDBC}" dt="2023-07-13T04:06:30.074" v="588" actId="478"/>
          <ac:spMkLst>
            <pc:docMk/>
            <pc:sldMk cId="853104883" sldId="602"/>
            <ac:spMk id="5" creationId="{414BC72A-4950-DA4F-4E9A-4CEEA8F8CCC1}"/>
          </ac:spMkLst>
        </pc:spChg>
        <pc:spChg chg="add del mod">
          <ac:chgData name="Mueller, Nicola F" userId="09927a30-f52b-4007-a02a-c051782fbddc" providerId="ADAL" clId="{3E92AE02-87D2-9147-8CBB-8F088EA2BDBC}" dt="2023-07-13T04:06:27.871" v="587" actId="478"/>
          <ac:spMkLst>
            <pc:docMk/>
            <pc:sldMk cId="853104883" sldId="602"/>
            <ac:spMk id="6" creationId="{59269B81-E051-448A-F8EC-6A9C52A833B5}"/>
          </ac:spMkLst>
        </pc:spChg>
        <pc:spChg chg="add del mod">
          <ac:chgData name="Mueller, Nicola F" userId="09927a30-f52b-4007-a02a-c051782fbddc" providerId="ADAL" clId="{3E92AE02-87D2-9147-8CBB-8F088EA2BDBC}" dt="2023-07-13T04:06:32.554" v="589" actId="478"/>
          <ac:spMkLst>
            <pc:docMk/>
            <pc:sldMk cId="853104883" sldId="602"/>
            <ac:spMk id="7" creationId="{883D1333-46AF-3A1A-C4F0-AE6E83AE0309}"/>
          </ac:spMkLst>
        </pc:spChg>
        <pc:spChg chg="mod">
          <ac:chgData name="Mueller, Nicola F" userId="09927a30-f52b-4007-a02a-c051782fbddc" providerId="ADAL" clId="{3E92AE02-87D2-9147-8CBB-8F088EA2BDBC}" dt="2023-07-08T18:57:18.936" v="234" actId="1076"/>
          <ac:spMkLst>
            <pc:docMk/>
            <pc:sldMk cId="853104883" sldId="602"/>
            <ac:spMk id="31" creationId="{66A6901F-253D-9748-BD06-7ED9ADEAAAE0}"/>
          </ac:spMkLst>
        </pc:spChg>
        <pc:spChg chg="mod">
          <ac:chgData name="Mueller, Nicola F" userId="09927a30-f52b-4007-a02a-c051782fbddc" providerId="ADAL" clId="{3E92AE02-87D2-9147-8CBB-8F088EA2BDBC}" dt="2023-07-08T18:57:18.936" v="234" actId="1076"/>
          <ac:spMkLst>
            <pc:docMk/>
            <pc:sldMk cId="853104883" sldId="602"/>
            <ac:spMk id="32" creationId="{727E1479-2188-BE4E-AB6F-21BEB960364B}"/>
          </ac:spMkLst>
        </pc:spChg>
        <pc:spChg chg="del">
          <ac:chgData name="Mueller, Nicola F" userId="09927a30-f52b-4007-a02a-c051782fbddc" providerId="ADAL" clId="{3E92AE02-87D2-9147-8CBB-8F088EA2BDBC}" dt="2023-07-08T18:45:59.649" v="216" actId="478"/>
          <ac:spMkLst>
            <pc:docMk/>
            <pc:sldMk cId="853104883" sldId="602"/>
            <ac:spMk id="38" creationId="{FB6CD09C-9851-BA45-A071-3828688D72B2}"/>
          </ac:spMkLst>
        </pc:spChg>
        <pc:spChg chg="del">
          <ac:chgData name="Mueller, Nicola F" userId="09927a30-f52b-4007-a02a-c051782fbddc" providerId="ADAL" clId="{3E92AE02-87D2-9147-8CBB-8F088EA2BDBC}" dt="2023-07-08T18:45:56.160" v="214" actId="478"/>
          <ac:spMkLst>
            <pc:docMk/>
            <pc:sldMk cId="853104883" sldId="602"/>
            <ac:spMk id="39" creationId="{37EFFEE6-0E87-CA4C-9A75-395528C9869D}"/>
          </ac:spMkLst>
        </pc:spChg>
        <pc:spChg chg="del">
          <ac:chgData name="Mueller, Nicola F" userId="09927a30-f52b-4007-a02a-c051782fbddc" providerId="ADAL" clId="{3E92AE02-87D2-9147-8CBB-8F088EA2BDBC}" dt="2023-07-08T18:45:57.781" v="215" actId="478"/>
          <ac:spMkLst>
            <pc:docMk/>
            <pc:sldMk cId="853104883" sldId="602"/>
            <ac:spMk id="40" creationId="{91ED748E-3FA6-A146-99E1-934C8EBAE5AF}"/>
          </ac:spMkLst>
        </pc:spChg>
        <pc:grpChg chg="mod">
          <ac:chgData name="Mueller, Nicola F" userId="09927a30-f52b-4007-a02a-c051782fbddc" providerId="ADAL" clId="{3E92AE02-87D2-9147-8CBB-8F088EA2BDBC}" dt="2023-07-08T18:57:18.936" v="234" actId="1076"/>
          <ac:grpSpMkLst>
            <pc:docMk/>
            <pc:sldMk cId="853104883" sldId="602"/>
            <ac:grpSpMk id="30" creationId="{94448D51-9F3B-0C46-834B-157CBCFCC407}"/>
          </ac:grpSpMkLst>
        </pc:grpChg>
      </pc:sldChg>
      <pc:sldChg chg="add del">
        <pc:chgData name="Mueller, Nicola F" userId="09927a30-f52b-4007-a02a-c051782fbddc" providerId="ADAL" clId="{3E92AE02-87D2-9147-8CBB-8F088EA2BDBC}" dt="2023-07-08T18:57:38.530" v="257" actId="2696"/>
        <pc:sldMkLst>
          <pc:docMk/>
          <pc:sldMk cId="147020050" sldId="603"/>
        </pc:sldMkLst>
      </pc:sldChg>
      <pc:sldChg chg="addSp delSp modSp add mod">
        <pc:chgData name="Mueller, Nicola F" userId="09927a30-f52b-4007-a02a-c051782fbddc" providerId="ADAL" clId="{3E92AE02-87D2-9147-8CBB-8F088EA2BDBC}" dt="2023-07-08T20:04:08.407" v="584" actId="20577"/>
        <pc:sldMkLst>
          <pc:docMk/>
          <pc:sldMk cId="380458516" sldId="603"/>
        </pc:sldMkLst>
        <pc:spChg chg="del">
          <ac:chgData name="Mueller, Nicola F" userId="09927a30-f52b-4007-a02a-c051782fbddc" providerId="ADAL" clId="{3E92AE02-87D2-9147-8CBB-8F088EA2BDBC}" dt="2023-07-08T19:51:23.920" v="276" actId="478"/>
          <ac:spMkLst>
            <pc:docMk/>
            <pc:sldMk cId="380458516" sldId="603"/>
            <ac:spMk id="2" creationId="{56720796-095C-A54A-A2E2-1EA0B681B705}"/>
          </ac:spMkLst>
        </pc:spChg>
        <pc:spChg chg="add del mod">
          <ac:chgData name="Mueller, Nicola F" userId="09927a30-f52b-4007-a02a-c051782fbddc" providerId="ADAL" clId="{3E92AE02-87D2-9147-8CBB-8F088EA2BDBC}" dt="2023-07-08T19:58:35.159" v="309" actId="478"/>
          <ac:spMkLst>
            <pc:docMk/>
            <pc:sldMk cId="380458516" sldId="603"/>
            <ac:spMk id="5" creationId="{0CFB341C-CFBD-B001-E8FC-FA70787B3186}"/>
          </ac:spMkLst>
        </pc:spChg>
        <pc:spChg chg="del">
          <ac:chgData name="Mueller, Nicola F" userId="09927a30-f52b-4007-a02a-c051782fbddc" providerId="ADAL" clId="{3E92AE02-87D2-9147-8CBB-8F088EA2BDBC}" dt="2023-07-08T19:51:21.371" v="275" actId="478"/>
          <ac:spMkLst>
            <pc:docMk/>
            <pc:sldMk cId="380458516" sldId="603"/>
            <ac:spMk id="8" creationId="{E365B8EE-7397-E84B-A51F-9175C2E000EC}"/>
          </ac:spMkLst>
        </pc:spChg>
        <pc:spChg chg="add mod">
          <ac:chgData name="Mueller, Nicola F" userId="09927a30-f52b-4007-a02a-c051782fbddc" providerId="ADAL" clId="{3E92AE02-87D2-9147-8CBB-8F088EA2BDBC}" dt="2023-07-08T20:04:08.407" v="584" actId="20577"/>
          <ac:spMkLst>
            <pc:docMk/>
            <pc:sldMk cId="380458516" sldId="603"/>
            <ac:spMk id="9" creationId="{BF493068-6F75-D249-6136-EA8644EFE82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B813C-1505-AF42-8F33-B63B902FA698}" type="datetimeFigureOut">
              <a:rPr lang="en-US" smtClean="0"/>
              <a:t>7/17/24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151E07-10EA-3C4F-96D5-854F65AB33A2}" type="slidenum">
              <a:rPr lang="en-US" smtClean="0"/>
              <a:t>‹#›</a:t>
            </a:fld>
            <a:endParaRPr lang="en-US"/>
          </a:p>
        </p:txBody>
      </p:sp>
    </p:spTree>
    <p:extLst>
      <p:ext uri="{BB962C8B-B14F-4D97-AF65-F5344CB8AC3E}">
        <p14:creationId xmlns:p14="http://schemas.microsoft.com/office/powerpoint/2010/main" val="3745582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1</a:t>
            </a:fld>
            <a:endParaRPr lang="en-US"/>
          </a:p>
        </p:txBody>
      </p:sp>
    </p:spTree>
    <p:extLst>
      <p:ext uri="{BB962C8B-B14F-4D97-AF65-F5344CB8AC3E}">
        <p14:creationId xmlns:p14="http://schemas.microsoft.com/office/powerpoint/2010/main" val="723897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get from a multiple sequence alignment to a timed phylogenetic trees, we use evolutionary models that are often split into two parts.</a:t>
            </a:r>
          </a:p>
          <a:p>
            <a:pPr marL="171450" indent="-171450">
              <a:buFont typeface="Arial" panose="020B0604020202020204" pitchFamily="34" charset="0"/>
              <a:buChar char="•"/>
            </a:pPr>
            <a:r>
              <a:rPr lang="en-US" dirty="0"/>
              <a:t>The Site model tells us how we can get from a multiple sequence alignment (without using sampling times) to a divergence tree.</a:t>
            </a:r>
          </a:p>
          <a:p>
            <a:pPr marL="171450" indent="-171450">
              <a:buFont typeface="Arial" panose="020B0604020202020204" pitchFamily="34" charset="0"/>
              <a:buChar char="•"/>
            </a:pPr>
            <a:r>
              <a:rPr lang="en-US" dirty="0"/>
              <a:t>This divergence tree has a branch length genetic distance.</a:t>
            </a:r>
          </a:p>
          <a:p>
            <a:pPr marL="171450" indent="-171450">
              <a:buFont typeface="Arial" panose="020B0604020202020204" pitchFamily="34" charset="0"/>
              <a:buChar char="•"/>
            </a:pPr>
            <a:r>
              <a:rPr lang="en-US" dirty="0"/>
              <a:t>To get from a divergence tree to a tree where the branch lengths and node heights are in actual time, we use clock models.</a:t>
            </a:r>
          </a:p>
          <a:p>
            <a:pPr marL="171450" indent="-171450">
              <a:buFont typeface="Arial" panose="020B0604020202020204" pitchFamily="34" charset="0"/>
              <a:buChar char="•"/>
            </a:pPr>
            <a:r>
              <a:rPr lang="en-US" dirty="0"/>
              <a:t>Clock models are essentially mathematical functions to map genetic distance into time.</a:t>
            </a:r>
          </a:p>
          <a:p>
            <a:pPr marL="171450" indent="-171450">
              <a:buFont typeface="Arial" panose="020B0604020202020204" pitchFamily="34" charset="0"/>
              <a:buChar char="•"/>
            </a:pPr>
            <a:r>
              <a:rPr lang="en-US" dirty="0"/>
              <a:t>The simplest form of these molecular clock models are strict clocks, which essentially assume that evolution happens at the same speed everywhere on the tree.</a:t>
            </a:r>
          </a:p>
          <a:p>
            <a:pPr marL="171450" indent="-171450">
              <a:buFont typeface="Arial" panose="020B0604020202020204" pitchFamily="34" charset="0"/>
              <a:buChar char="•"/>
            </a:pPr>
            <a:r>
              <a:rPr lang="en-US" dirty="0"/>
              <a:t>Also, as a side comment, insertions and deletions are typically ignored in phylogenetic reconstructions.</a:t>
            </a:r>
          </a:p>
        </p:txBody>
      </p:sp>
      <p:sp>
        <p:nvSpPr>
          <p:cNvPr id="4" name="Slide Number Placeholder 3"/>
          <p:cNvSpPr>
            <a:spLocks noGrp="1"/>
          </p:cNvSpPr>
          <p:nvPr>
            <p:ph type="sldNum" sz="quarter" idx="5"/>
          </p:nvPr>
        </p:nvSpPr>
        <p:spPr/>
        <p:txBody>
          <a:bodyPr/>
          <a:lstStyle/>
          <a:p>
            <a:fld id="{44151E07-10EA-3C4F-96D5-854F65AB33A2}" type="slidenum">
              <a:rPr lang="en-US" smtClean="0"/>
              <a:t>19</a:t>
            </a:fld>
            <a:endParaRPr lang="en-US"/>
          </a:p>
        </p:txBody>
      </p:sp>
    </p:spTree>
    <p:extLst>
      <p:ext uri="{BB962C8B-B14F-4D97-AF65-F5344CB8AC3E}">
        <p14:creationId xmlns:p14="http://schemas.microsoft.com/office/powerpoint/2010/main" val="2135564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get from a multiple sequence alignment to a timed phylogenetic trees, we use evolutionary models that are often split into two parts.</a:t>
            </a:r>
          </a:p>
          <a:p>
            <a:pPr marL="171450" indent="-171450">
              <a:buFont typeface="Arial" panose="020B0604020202020204" pitchFamily="34" charset="0"/>
              <a:buChar char="•"/>
            </a:pPr>
            <a:r>
              <a:rPr lang="en-US" dirty="0"/>
              <a:t>The Site model tells us how we can get from a multiple sequence alignment (without using sampling times) to a divergence tree.</a:t>
            </a:r>
          </a:p>
          <a:p>
            <a:pPr marL="171450" indent="-171450">
              <a:buFont typeface="Arial" panose="020B0604020202020204" pitchFamily="34" charset="0"/>
              <a:buChar char="•"/>
            </a:pPr>
            <a:r>
              <a:rPr lang="en-US" dirty="0"/>
              <a:t>This divergence tree has a branch length genetic distance.</a:t>
            </a:r>
          </a:p>
          <a:p>
            <a:pPr marL="171450" indent="-171450">
              <a:buFont typeface="Arial" panose="020B0604020202020204" pitchFamily="34" charset="0"/>
              <a:buChar char="•"/>
            </a:pPr>
            <a:r>
              <a:rPr lang="en-US" dirty="0"/>
              <a:t>To get from a divergence tree to a tree where the branch lengths and node heights are in actual time, we use clock models.</a:t>
            </a:r>
          </a:p>
          <a:p>
            <a:pPr marL="171450" indent="-171450">
              <a:buFont typeface="Arial" panose="020B0604020202020204" pitchFamily="34" charset="0"/>
              <a:buChar char="•"/>
            </a:pPr>
            <a:r>
              <a:rPr lang="en-US" dirty="0"/>
              <a:t>Clock models are essentially mathematical functions to map genetic distance into time.</a:t>
            </a:r>
          </a:p>
          <a:p>
            <a:pPr marL="171450" indent="-171450">
              <a:buFont typeface="Arial" panose="020B0604020202020204" pitchFamily="34" charset="0"/>
              <a:buChar char="•"/>
            </a:pPr>
            <a:r>
              <a:rPr lang="en-US" dirty="0"/>
              <a:t>The simplest form of these molecular clock models are strict clocks, which essentially assume that evolution happens at the same speed everywhere on the tree.</a:t>
            </a:r>
          </a:p>
          <a:p>
            <a:pPr marL="171450" indent="-171450">
              <a:buFont typeface="Arial" panose="020B0604020202020204" pitchFamily="34" charset="0"/>
              <a:buChar char="•"/>
            </a:pPr>
            <a:r>
              <a:rPr lang="en-US" dirty="0"/>
              <a:t>Also, as a side comment, insertions and deletions are typically ignored in phylogenetic reconstructions.</a:t>
            </a:r>
          </a:p>
        </p:txBody>
      </p:sp>
      <p:sp>
        <p:nvSpPr>
          <p:cNvPr id="4" name="Slide Number Placeholder 3"/>
          <p:cNvSpPr>
            <a:spLocks noGrp="1"/>
          </p:cNvSpPr>
          <p:nvPr>
            <p:ph type="sldNum" sz="quarter" idx="5"/>
          </p:nvPr>
        </p:nvSpPr>
        <p:spPr/>
        <p:txBody>
          <a:bodyPr/>
          <a:lstStyle/>
          <a:p>
            <a:fld id="{44151E07-10EA-3C4F-96D5-854F65AB33A2}" type="slidenum">
              <a:rPr lang="en-US" smtClean="0"/>
              <a:t>20</a:t>
            </a:fld>
            <a:endParaRPr lang="en-US"/>
          </a:p>
        </p:txBody>
      </p:sp>
    </p:spTree>
    <p:extLst>
      <p:ext uri="{BB962C8B-B14F-4D97-AF65-F5344CB8AC3E}">
        <p14:creationId xmlns:p14="http://schemas.microsoft.com/office/powerpoint/2010/main" val="915105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get from a multiple sequence alignment to a timed phylogenetic trees, we use evolutionary models that are often split into two parts.</a:t>
            </a:r>
          </a:p>
          <a:p>
            <a:pPr marL="171450" indent="-171450">
              <a:buFont typeface="Arial" panose="020B0604020202020204" pitchFamily="34" charset="0"/>
              <a:buChar char="•"/>
            </a:pPr>
            <a:r>
              <a:rPr lang="en-US" dirty="0"/>
              <a:t>The Site model tells us how we can get from a multiple sequence alignment (without using sampling times) to a divergence tree.</a:t>
            </a:r>
          </a:p>
          <a:p>
            <a:pPr marL="171450" indent="-171450">
              <a:buFont typeface="Arial" panose="020B0604020202020204" pitchFamily="34" charset="0"/>
              <a:buChar char="•"/>
            </a:pPr>
            <a:r>
              <a:rPr lang="en-US" dirty="0"/>
              <a:t>This divergence tree has a branch length genetic distance.</a:t>
            </a:r>
          </a:p>
          <a:p>
            <a:pPr marL="171450" indent="-171450">
              <a:buFont typeface="Arial" panose="020B0604020202020204" pitchFamily="34" charset="0"/>
              <a:buChar char="•"/>
            </a:pPr>
            <a:r>
              <a:rPr lang="en-US" dirty="0"/>
              <a:t>To get from a divergence tree to a tree where the branch lengths and node heights are in actual time, we use clock models.</a:t>
            </a:r>
          </a:p>
          <a:p>
            <a:pPr marL="171450" indent="-171450">
              <a:buFont typeface="Arial" panose="020B0604020202020204" pitchFamily="34" charset="0"/>
              <a:buChar char="•"/>
            </a:pPr>
            <a:r>
              <a:rPr lang="en-US" dirty="0"/>
              <a:t>Clock models are essentially mathematical functions to map genetic distance into time.</a:t>
            </a:r>
          </a:p>
          <a:p>
            <a:pPr marL="171450" indent="-171450">
              <a:buFont typeface="Arial" panose="020B0604020202020204" pitchFamily="34" charset="0"/>
              <a:buChar char="•"/>
            </a:pPr>
            <a:r>
              <a:rPr lang="en-US" dirty="0"/>
              <a:t>The simplest form of these molecular clock models are strict clocks, which essentially assume that evolution happens at the same speed everywhere on the tree.</a:t>
            </a:r>
          </a:p>
          <a:p>
            <a:pPr marL="171450" indent="-171450">
              <a:buFont typeface="Arial" panose="020B0604020202020204" pitchFamily="34" charset="0"/>
              <a:buChar char="•"/>
            </a:pPr>
            <a:r>
              <a:rPr lang="en-US" dirty="0"/>
              <a:t>Also, as a side comment, insertions and deletions are typically ignored in phylogenetic reconstructions.</a:t>
            </a:r>
          </a:p>
        </p:txBody>
      </p:sp>
      <p:sp>
        <p:nvSpPr>
          <p:cNvPr id="4" name="Slide Number Placeholder 3"/>
          <p:cNvSpPr>
            <a:spLocks noGrp="1"/>
          </p:cNvSpPr>
          <p:nvPr>
            <p:ph type="sldNum" sz="quarter" idx="5"/>
          </p:nvPr>
        </p:nvSpPr>
        <p:spPr/>
        <p:txBody>
          <a:bodyPr/>
          <a:lstStyle/>
          <a:p>
            <a:fld id="{44151E07-10EA-3C4F-96D5-854F65AB33A2}" type="slidenum">
              <a:rPr lang="en-US" smtClean="0"/>
              <a:t>21</a:t>
            </a:fld>
            <a:endParaRPr lang="en-US"/>
          </a:p>
        </p:txBody>
      </p:sp>
    </p:spTree>
    <p:extLst>
      <p:ext uri="{BB962C8B-B14F-4D97-AF65-F5344CB8AC3E}">
        <p14:creationId xmlns:p14="http://schemas.microsoft.com/office/powerpoint/2010/main" val="4043043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Site models model how transitions between different nucleotides or at different positions in the genome evolve relative to one another</a:t>
            </a:r>
          </a:p>
          <a:p>
            <a:pPr marL="171450" indent="-171450">
              <a:buFont typeface="Arial" panose="020B0604020202020204" pitchFamily="34" charset="0"/>
              <a:buChar char="•"/>
            </a:pPr>
            <a:r>
              <a:rPr lang="en-US" dirty="0"/>
              <a:t>There is not an aspect of time in the site model</a:t>
            </a:r>
          </a:p>
          <a:p>
            <a:pPr marL="171450" indent="-171450">
              <a:buFont typeface="Arial" panose="020B0604020202020204" pitchFamily="34" charset="0"/>
              <a:buChar char="•"/>
            </a:pPr>
            <a:r>
              <a:rPr lang="en-US" dirty="0"/>
              <a:t>In the BEAST notation, the site model consists of the substitution model, which is something like a Jukes Cantor model for example.</a:t>
            </a:r>
          </a:p>
          <a:p>
            <a:pPr marL="171450" indent="-171450">
              <a:buFont typeface="Arial" panose="020B0604020202020204" pitchFamily="34" charset="0"/>
              <a:buChar char="•"/>
            </a:pPr>
            <a:r>
              <a:rPr lang="en-US" dirty="0"/>
              <a:t>The substitution model models how rapidly changes from, for example, A to G happens relative to G to T.</a:t>
            </a:r>
          </a:p>
          <a:p>
            <a:pPr marL="171450" indent="-171450">
              <a:buFont typeface="Arial" panose="020B0604020202020204" pitchFamily="34" charset="0"/>
              <a:buChar char="•"/>
            </a:pPr>
            <a:r>
              <a:rPr lang="en-US" dirty="0"/>
              <a:t>The gamma rate heterogeneity models how positions on the genome may evolve at different speeds. This can include a rate category of 0, which means that a site is invariant.</a:t>
            </a:r>
          </a:p>
          <a:p>
            <a:pPr marL="171450" indent="-171450">
              <a:buFont typeface="Arial" panose="020B0604020202020204" pitchFamily="34" charset="0"/>
              <a:buChar char="•"/>
            </a:pPr>
            <a:r>
              <a:rPr lang="en-US" dirty="0"/>
              <a:t>Codon position models model how different codon positions evolve at different speeds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22</a:t>
            </a:fld>
            <a:endParaRPr lang="en-US"/>
          </a:p>
        </p:txBody>
      </p:sp>
    </p:spTree>
    <p:extLst>
      <p:ext uri="{BB962C8B-B14F-4D97-AF65-F5344CB8AC3E}">
        <p14:creationId xmlns:p14="http://schemas.microsoft.com/office/powerpoint/2010/main" val="3689765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Site models model how transitions between different nucleotides or at different positions in the genome evolve relative to one another</a:t>
            </a:r>
          </a:p>
          <a:p>
            <a:pPr marL="171450" indent="-171450">
              <a:buFont typeface="Arial" panose="020B0604020202020204" pitchFamily="34" charset="0"/>
              <a:buChar char="•"/>
            </a:pPr>
            <a:r>
              <a:rPr lang="en-US" dirty="0"/>
              <a:t>There is not an aspect of time in the site model</a:t>
            </a:r>
          </a:p>
          <a:p>
            <a:pPr marL="171450" indent="-171450">
              <a:buFont typeface="Arial" panose="020B0604020202020204" pitchFamily="34" charset="0"/>
              <a:buChar char="•"/>
            </a:pPr>
            <a:r>
              <a:rPr lang="en-US" dirty="0"/>
              <a:t>In the BEAST notation, the site model consists of the substitution model, which is something like a Jukes Cantor model for example.</a:t>
            </a:r>
          </a:p>
          <a:p>
            <a:pPr marL="171450" indent="-171450">
              <a:buFont typeface="Arial" panose="020B0604020202020204" pitchFamily="34" charset="0"/>
              <a:buChar char="•"/>
            </a:pPr>
            <a:r>
              <a:rPr lang="en-US" dirty="0"/>
              <a:t>The substitution model models how rapidly changes from, for example, A to G happens relative to G to T.</a:t>
            </a:r>
          </a:p>
          <a:p>
            <a:pPr marL="171450" indent="-171450">
              <a:buFont typeface="Arial" panose="020B0604020202020204" pitchFamily="34" charset="0"/>
              <a:buChar char="•"/>
            </a:pPr>
            <a:r>
              <a:rPr lang="en-US" dirty="0"/>
              <a:t>The gamma rate heterogeneity models how positions on the genome may evolve at different speeds. This can include a rate category of 0, which means that a site is invariant.</a:t>
            </a:r>
          </a:p>
          <a:p>
            <a:pPr marL="171450" indent="-171450">
              <a:buFont typeface="Arial" panose="020B0604020202020204" pitchFamily="34" charset="0"/>
              <a:buChar char="•"/>
            </a:pPr>
            <a:r>
              <a:rPr lang="en-US" dirty="0"/>
              <a:t>Codon position models model how different codon positions evolve at different speeds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23</a:t>
            </a:fld>
            <a:endParaRPr lang="en-US"/>
          </a:p>
        </p:txBody>
      </p:sp>
    </p:spTree>
    <p:extLst>
      <p:ext uri="{BB962C8B-B14F-4D97-AF65-F5344CB8AC3E}">
        <p14:creationId xmlns:p14="http://schemas.microsoft.com/office/powerpoint/2010/main" val="4103620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Site models model how transitions between different nucleotides or at different positions in the genome evolve relative to one another</a:t>
            </a:r>
          </a:p>
          <a:p>
            <a:pPr marL="171450" indent="-171450">
              <a:buFont typeface="Arial" panose="020B0604020202020204" pitchFamily="34" charset="0"/>
              <a:buChar char="•"/>
            </a:pPr>
            <a:r>
              <a:rPr lang="en-US" dirty="0"/>
              <a:t>There is not an aspect of time in the site model</a:t>
            </a:r>
          </a:p>
          <a:p>
            <a:pPr marL="171450" indent="-171450">
              <a:buFont typeface="Arial" panose="020B0604020202020204" pitchFamily="34" charset="0"/>
              <a:buChar char="•"/>
            </a:pPr>
            <a:r>
              <a:rPr lang="en-US" dirty="0"/>
              <a:t>In the BEAST notation, the site model consists of the substitution model, which is something like a Jukes Cantor model for example.</a:t>
            </a:r>
          </a:p>
          <a:p>
            <a:pPr marL="171450" indent="-171450">
              <a:buFont typeface="Arial" panose="020B0604020202020204" pitchFamily="34" charset="0"/>
              <a:buChar char="•"/>
            </a:pPr>
            <a:r>
              <a:rPr lang="en-US" dirty="0"/>
              <a:t>The substitution model models how rapidly changes from, for example, A to G happens relative to G to T.</a:t>
            </a:r>
          </a:p>
          <a:p>
            <a:pPr marL="171450" indent="-171450">
              <a:buFont typeface="Arial" panose="020B0604020202020204" pitchFamily="34" charset="0"/>
              <a:buChar char="•"/>
            </a:pPr>
            <a:r>
              <a:rPr lang="en-US" dirty="0"/>
              <a:t>The gamma rate heterogeneity models how positions on the genome may evolve at different speeds. This can include a rate category of 0, which means that a site is invariant.</a:t>
            </a:r>
          </a:p>
          <a:p>
            <a:pPr marL="171450" indent="-171450">
              <a:buFont typeface="Arial" panose="020B0604020202020204" pitchFamily="34" charset="0"/>
              <a:buChar char="•"/>
            </a:pPr>
            <a:r>
              <a:rPr lang="en-US" dirty="0"/>
              <a:t>Codon position models model how different codon positions evolve at different speeds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24</a:t>
            </a:fld>
            <a:endParaRPr lang="en-US"/>
          </a:p>
        </p:txBody>
      </p:sp>
    </p:spTree>
    <p:extLst>
      <p:ext uri="{BB962C8B-B14F-4D97-AF65-F5344CB8AC3E}">
        <p14:creationId xmlns:p14="http://schemas.microsoft.com/office/powerpoint/2010/main" val="1771816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25</a:t>
            </a:fld>
            <a:endParaRPr lang="en-US"/>
          </a:p>
        </p:txBody>
      </p:sp>
    </p:spTree>
    <p:extLst>
      <p:ext uri="{BB962C8B-B14F-4D97-AF65-F5344CB8AC3E}">
        <p14:creationId xmlns:p14="http://schemas.microsoft.com/office/powerpoint/2010/main" val="3583458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26</a:t>
            </a:fld>
            <a:endParaRPr lang="en-US"/>
          </a:p>
        </p:txBody>
      </p:sp>
    </p:spTree>
    <p:extLst>
      <p:ext uri="{BB962C8B-B14F-4D97-AF65-F5344CB8AC3E}">
        <p14:creationId xmlns:p14="http://schemas.microsoft.com/office/powerpoint/2010/main" val="2514899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Site models model how transitions between different nucleotides or at different positions in the genome evolve relative to one another</a:t>
            </a:r>
          </a:p>
          <a:p>
            <a:pPr marL="171450" indent="-171450">
              <a:buFont typeface="Arial" panose="020B0604020202020204" pitchFamily="34" charset="0"/>
              <a:buChar char="•"/>
            </a:pPr>
            <a:r>
              <a:rPr lang="en-US" dirty="0"/>
              <a:t>There is not an aspect of time in the site model</a:t>
            </a:r>
          </a:p>
          <a:p>
            <a:pPr marL="171450" indent="-171450">
              <a:buFont typeface="Arial" panose="020B0604020202020204" pitchFamily="34" charset="0"/>
              <a:buChar char="•"/>
            </a:pPr>
            <a:r>
              <a:rPr lang="en-US" dirty="0"/>
              <a:t>In the BEAST notation, the site model consists of the substitution model, which is something like a Jukes Cantor model for example.</a:t>
            </a:r>
          </a:p>
          <a:p>
            <a:pPr marL="171450" indent="-171450">
              <a:buFont typeface="Arial" panose="020B0604020202020204" pitchFamily="34" charset="0"/>
              <a:buChar char="•"/>
            </a:pPr>
            <a:r>
              <a:rPr lang="en-US" dirty="0"/>
              <a:t>The substitution model models how rapidly changes from, for example, A to G happens relative to G to T.</a:t>
            </a:r>
          </a:p>
          <a:p>
            <a:pPr marL="171450" indent="-171450">
              <a:buFont typeface="Arial" panose="020B0604020202020204" pitchFamily="34" charset="0"/>
              <a:buChar char="•"/>
            </a:pPr>
            <a:r>
              <a:rPr lang="en-US" dirty="0"/>
              <a:t>The gamma rate heterogeneity models how positions on the genome may evolve at different speeds. This can include a rate category of 0, which means that a site is invariant.</a:t>
            </a:r>
          </a:p>
          <a:p>
            <a:pPr marL="171450" indent="-171450">
              <a:buFont typeface="Arial" panose="020B0604020202020204" pitchFamily="34" charset="0"/>
              <a:buChar char="•"/>
            </a:pPr>
            <a:r>
              <a:rPr lang="en-US" dirty="0"/>
              <a:t>Codon position models model how different codon positions evolve at different speeds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29</a:t>
            </a:fld>
            <a:endParaRPr lang="en-US"/>
          </a:p>
        </p:txBody>
      </p:sp>
    </p:spTree>
    <p:extLst>
      <p:ext uri="{BB962C8B-B14F-4D97-AF65-F5344CB8AC3E}">
        <p14:creationId xmlns:p14="http://schemas.microsoft.com/office/powerpoint/2010/main" val="3000767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Site models model how transitions between different nucleotides or at different positions in the genome evolve relative to one another</a:t>
            </a:r>
          </a:p>
          <a:p>
            <a:pPr marL="171450" indent="-171450">
              <a:buFont typeface="Arial" panose="020B0604020202020204" pitchFamily="34" charset="0"/>
              <a:buChar char="•"/>
            </a:pPr>
            <a:r>
              <a:rPr lang="en-US" dirty="0"/>
              <a:t>There is not an aspect of time in the site model</a:t>
            </a:r>
          </a:p>
          <a:p>
            <a:pPr marL="171450" indent="-171450">
              <a:buFont typeface="Arial" panose="020B0604020202020204" pitchFamily="34" charset="0"/>
              <a:buChar char="•"/>
            </a:pPr>
            <a:r>
              <a:rPr lang="en-US" dirty="0"/>
              <a:t>In the BEAST notation, the site model consists of the substitution model, which is something like a Jukes Cantor model for example.</a:t>
            </a:r>
          </a:p>
          <a:p>
            <a:pPr marL="171450" indent="-171450">
              <a:buFont typeface="Arial" panose="020B0604020202020204" pitchFamily="34" charset="0"/>
              <a:buChar char="•"/>
            </a:pPr>
            <a:r>
              <a:rPr lang="en-US" dirty="0"/>
              <a:t>The substitution model models how rapidly changes from, for example, A to G happens relative to G to T.</a:t>
            </a:r>
          </a:p>
          <a:p>
            <a:pPr marL="171450" indent="-171450">
              <a:buFont typeface="Arial" panose="020B0604020202020204" pitchFamily="34" charset="0"/>
              <a:buChar char="•"/>
            </a:pPr>
            <a:r>
              <a:rPr lang="en-US" dirty="0"/>
              <a:t>The gamma rate heterogeneity models how positions on the genome may evolve at different speeds. This can include a rate category of 0, which means that a site is invariant.</a:t>
            </a:r>
          </a:p>
          <a:p>
            <a:pPr marL="171450" indent="-171450">
              <a:buFont typeface="Arial" panose="020B0604020202020204" pitchFamily="34" charset="0"/>
              <a:buChar char="•"/>
            </a:pPr>
            <a:r>
              <a:rPr lang="en-US" dirty="0"/>
              <a:t>Codon position models model how different codon positions evolve at different speeds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31</a:t>
            </a:fld>
            <a:endParaRPr lang="en-US"/>
          </a:p>
        </p:txBody>
      </p:sp>
    </p:spTree>
    <p:extLst>
      <p:ext uri="{BB962C8B-B14F-4D97-AF65-F5344CB8AC3E}">
        <p14:creationId xmlns:p14="http://schemas.microsoft.com/office/powerpoint/2010/main" val="255916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2</a:t>
            </a:fld>
            <a:endParaRPr lang="en-US"/>
          </a:p>
        </p:txBody>
      </p:sp>
    </p:spTree>
    <p:extLst>
      <p:ext uri="{BB962C8B-B14F-4D97-AF65-F5344CB8AC3E}">
        <p14:creationId xmlns:p14="http://schemas.microsoft.com/office/powerpoint/2010/main" val="2210174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32</a:t>
            </a:fld>
            <a:endParaRPr lang="en-US"/>
          </a:p>
        </p:txBody>
      </p:sp>
    </p:spTree>
    <p:extLst>
      <p:ext uri="{BB962C8B-B14F-4D97-AF65-F5344CB8AC3E}">
        <p14:creationId xmlns:p14="http://schemas.microsoft.com/office/powerpoint/2010/main" val="1062443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33</a:t>
            </a:fld>
            <a:endParaRPr lang="en-US"/>
          </a:p>
        </p:txBody>
      </p:sp>
    </p:spTree>
    <p:extLst>
      <p:ext uri="{BB962C8B-B14F-4D97-AF65-F5344CB8AC3E}">
        <p14:creationId xmlns:p14="http://schemas.microsoft.com/office/powerpoint/2010/main" val="3160434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Site models model how transitions between different nucleotides or at different positions in the genome evolve relative to one another</a:t>
            </a:r>
          </a:p>
          <a:p>
            <a:pPr marL="171450" indent="-171450">
              <a:buFont typeface="Arial" panose="020B0604020202020204" pitchFamily="34" charset="0"/>
              <a:buChar char="•"/>
            </a:pPr>
            <a:r>
              <a:rPr lang="en-US" dirty="0"/>
              <a:t>There is not an aspect of time in the site model</a:t>
            </a:r>
          </a:p>
          <a:p>
            <a:pPr marL="171450" indent="-171450">
              <a:buFont typeface="Arial" panose="020B0604020202020204" pitchFamily="34" charset="0"/>
              <a:buChar char="•"/>
            </a:pPr>
            <a:r>
              <a:rPr lang="en-US" dirty="0"/>
              <a:t>In the BEAST notation, the site model consists of the substitution model, which is something like a Jukes Cantor model for example.</a:t>
            </a:r>
          </a:p>
          <a:p>
            <a:pPr marL="171450" indent="-171450">
              <a:buFont typeface="Arial" panose="020B0604020202020204" pitchFamily="34" charset="0"/>
              <a:buChar char="•"/>
            </a:pPr>
            <a:r>
              <a:rPr lang="en-US" dirty="0"/>
              <a:t>The substitution model models how rapidly changes from, for example, A to G happens relative to G to T.</a:t>
            </a:r>
          </a:p>
          <a:p>
            <a:pPr marL="171450" indent="-171450">
              <a:buFont typeface="Arial" panose="020B0604020202020204" pitchFamily="34" charset="0"/>
              <a:buChar char="•"/>
            </a:pPr>
            <a:r>
              <a:rPr lang="en-US" dirty="0"/>
              <a:t>The gamma rate heterogeneity models how positions on the genome may evolve at different speeds. This can include a rate category of 0, which means that a site is invariant.</a:t>
            </a:r>
          </a:p>
          <a:p>
            <a:pPr marL="171450" indent="-171450">
              <a:buFont typeface="Arial" panose="020B0604020202020204" pitchFamily="34" charset="0"/>
              <a:buChar char="•"/>
            </a:pPr>
            <a:r>
              <a:rPr lang="en-US" dirty="0"/>
              <a:t>Codon position models model how different codon positions evolve at different speeds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34</a:t>
            </a:fld>
            <a:endParaRPr lang="en-US"/>
          </a:p>
        </p:txBody>
      </p:sp>
    </p:spTree>
    <p:extLst>
      <p:ext uri="{BB962C8B-B14F-4D97-AF65-F5344CB8AC3E}">
        <p14:creationId xmlns:p14="http://schemas.microsoft.com/office/powerpoint/2010/main" val="3173740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35</a:t>
            </a:fld>
            <a:endParaRPr lang="en-US"/>
          </a:p>
        </p:txBody>
      </p:sp>
    </p:spTree>
    <p:extLst>
      <p:ext uri="{BB962C8B-B14F-4D97-AF65-F5344CB8AC3E}">
        <p14:creationId xmlns:p14="http://schemas.microsoft.com/office/powerpoint/2010/main" val="883024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36</a:t>
            </a:fld>
            <a:endParaRPr lang="en-US"/>
          </a:p>
        </p:txBody>
      </p:sp>
    </p:spTree>
    <p:extLst>
      <p:ext uri="{BB962C8B-B14F-4D97-AF65-F5344CB8AC3E}">
        <p14:creationId xmlns:p14="http://schemas.microsoft.com/office/powerpoint/2010/main" val="2973311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41</a:t>
            </a:fld>
            <a:endParaRPr lang="en-US"/>
          </a:p>
        </p:txBody>
      </p:sp>
    </p:spTree>
    <p:extLst>
      <p:ext uri="{BB962C8B-B14F-4D97-AF65-F5344CB8AC3E}">
        <p14:creationId xmlns:p14="http://schemas.microsoft.com/office/powerpoint/2010/main" val="3252957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strict clock model assumption is, however, often broken.</a:t>
            </a:r>
          </a:p>
          <a:p>
            <a:pPr marL="171450" indent="-171450">
              <a:buFont typeface="Arial" panose="020B0604020202020204" pitchFamily="34" charset="0"/>
              <a:buChar char="•"/>
            </a:pPr>
            <a:r>
              <a:rPr lang="en-US" dirty="0"/>
              <a:t>In this example, by </a:t>
            </a:r>
            <a:r>
              <a:rPr lang="en-US" dirty="0" err="1"/>
              <a:t>Worobey</a:t>
            </a:r>
            <a:r>
              <a:rPr lang="en-US" dirty="0"/>
              <a:t> et. al, they looked at if the rates of evolution varied in influenza for different host species and found that they indeed where higher in pigs and birds, compared to times when humans or horses where the host species.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45</a:t>
            </a:fld>
            <a:endParaRPr lang="en-US"/>
          </a:p>
        </p:txBody>
      </p:sp>
    </p:spTree>
    <p:extLst>
      <p:ext uri="{BB962C8B-B14F-4D97-AF65-F5344CB8AC3E}">
        <p14:creationId xmlns:p14="http://schemas.microsoft.com/office/powerpoint/2010/main" val="3831941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Rates of evolution can also depend on the time frame one considers.</a:t>
            </a:r>
          </a:p>
          <a:p>
            <a:pPr marL="171450" indent="-171450">
              <a:buFont typeface="Arial" panose="020B0604020202020204" pitchFamily="34" charset="0"/>
              <a:buChar char="•"/>
            </a:pPr>
            <a:r>
              <a:rPr lang="en-US" dirty="0"/>
              <a:t>In short, when using shorter time windows, evolutionary rates tend to be higher than when considering longer time windows.</a:t>
            </a:r>
          </a:p>
          <a:p>
            <a:pPr marL="171450" indent="-171450">
              <a:buFont typeface="Arial" panose="020B0604020202020204" pitchFamily="34" charset="0"/>
              <a:buChar char="•"/>
            </a:pPr>
            <a:r>
              <a:rPr lang="en-US" dirty="0"/>
              <a:t>The way I think about this is that there are different forces at play in the short and long term.</a:t>
            </a:r>
          </a:p>
          <a:p>
            <a:pPr marL="171450" indent="-171450">
              <a:buFont typeface="Arial" panose="020B0604020202020204" pitchFamily="34" charset="0"/>
              <a:buChar char="•"/>
            </a:pPr>
            <a:r>
              <a:rPr lang="en-US" dirty="0"/>
              <a:t>In the short term, selection plays less of a role and the rate of evolution is more driven by the how many errors accumulated</a:t>
            </a:r>
          </a:p>
          <a:p>
            <a:pPr marL="171450" indent="-171450">
              <a:buFont typeface="Arial" panose="020B0604020202020204" pitchFamily="34" charset="0"/>
              <a:buChar char="•"/>
            </a:pPr>
            <a:r>
              <a:rPr lang="en-US" dirty="0"/>
              <a:t>In the long term, selection plays a bigger role and will impact the rate of evolution much more. </a:t>
            </a:r>
          </a:p>
          <a:p>
            <a:pPr marL="171450" indent="-171450">
              <a:buFont typeface="Arial" panose="020B0604020202020204" pitchFamily="34" charset="0"/>
              <a:buChar char="•"/>
            </a:pPr>
            <a:r>
              <a:rPr lang="en-US" dirty="0"/>
              <a:t>There is a few more processes that can impact the likely rate of evolution, such as host switches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46</a:t>
            </a:fld>
            <a:endParaRPr lang="en-US"/>
          </a:p>
        </p:txBody>
      </p:sp>
    </p:spTree>
    <p:extLst>
      <p:ext uri="{BB962C8B-B14F-4D97-AF65-F5344CB8AC3E}">
        <p14:creationId xmlns:p14="http://schemas.microsoft.com/office/powerpoint/2010/main" val="2378769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47</a:t>
            </a:fld>
            <a:endParaRPr lang="en-US"/>
          </a:p>
        </p:txBody>
      </p:sp>
    </p:spTree>
    <p:extLst>
      <p:ext uri="{BB962C8B-B14F-4D97-AF65-F5344CB8AC3E}">
        <p14:creationId xmlns:p14="http://schemas.microsoft.com/office/powerpoint/2010/main" val="26838153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48</a:t>
            </a:fld>
            <a:endParaRPr lang="en-US"/>
          </a:p>
        </p:txBody>
      </p:sp>
    </p:spTree>
    <p:extLst>
      <p:ext uri="{BB962C8B-B14F-4D97-AF65-F5344CB8AC3E}">
        <p14:creationId xmlns:p14="http://schemas.microsoft.com/office/powerpoint/2010/main" val="109789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3</a:t>
            </a:fld>
            <a:endParaRPr lang="en-US"/>
          </a:p>
        </p:txBody>
      </p:sp>
    </p:spTree>
    <p:extLst>
      <p:ext uri="{BB962C8B-B14F-4D97-AF65-F5344CB8AC3E}">
        <p14:creationId xmlns:p14="http://schemas.microsoft.com/office/powerpoint/2010/main" val="12769897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These processes are often not explicitly incorporated into our molecular clock models.</a:t>
            </a:r>
          </a:p>
          <a:p>
            <a:pPr marL="171450" indent="-171450">
              <a:buFont typeface="Arial" panose="020B0604020202020204" pitchFamily="34" charset="0"/>
              <a:buChar char="•"/>
            </a:pPr>
            <a:r>
              <a:rPr lang="en-US" dirty="0"/>
              <a:t>Instead, we often just allow rates to vary across different branches in a random fashion.</a:t>
            </a:r>
          </a:p>
          <a:p>
            <a:pPr marL="171450" indent="-171450">
              <a:buFont typeface="Arial" panose="020B0604020202020204" pitchFamily="34" charset="0"/>
              <a:buChar char="•"/>
            </a:pPr>
            <a:r>
              <a:rPr lang="en-US" dirty="0"/>
              <a:t>Local clocks assume that there are discrete point in the phylogeny where evolutionary rates change.</a:t>
            </a:r>
          </a:p>
          <a:p>
            <a:pPr marL="171450" indent="-171450">
              <a:buFont typeface="Arial" panose="020B0604020202020204" pitchFamily="34" charset="0"/>
              <a:buChar char="•"/>
            </a:pPr>
            <a:r>
              <a:rPr lang="en-US" dirty="0"/>
              <a:t>Random clocks assume that the rate of evolution on each branch is a random draw from some underlying distribution.</a:t>
            </a:r>
          </a:p>
          <a:p>
            <a:pPr marL="171450" indent="-171450">
              <a:buFont typeface="Arial" panose="020B0604020202020204" pitchFamily="34" charset="0"/>
              <a:buChar char="•"/>
            </a:pPr>
            <a:r>
              <a:rPr lang="en-US" dirty="0"/>
              <a:t>These models can accommodate some of the variations in the speed of evolution between different parts of evolutionary histories.</a:t>
            </a:r>
          </a:p>
          <a:p>
            <a:pPr marL="171450" indent="-171450">
              <a:buFont typeface="Arial" panose="020B0604020202020204" pitchFamily="34" charset="0"/>
              <a:buChar char="•"/>
            </a:pPr>
            <a:r>
              <a:rPr lang="en-US" dirty="0"/>
              <a:t>However, they can introduce a lot of uncertainty and can increase the computational complexity of phylogenetic analyses by quite a bit.</a:t>
            </a:r>
          </a:p>
          <a:p>
            <a:pPr marL="171450" indent="-171450">
              <a:buFont typeface="Arial" panose="020B0604020202020204" pitchFamily="34" charset="0"/>
              <a:buChar char="•"/>
            </a:pPr>
            <a:r>
              <a:rPr lang="en-US" dirty="0"/>
              <a:t>So, in effect, a lot, I would say most, phylogenetic analysis assume strict clock models.</a:t>
            </a:r>
          </a:p>
          <a:p>
            <a:pPr marL="171450" indent="-171450">
              <a:buFont typeface="Arial" panose="020B0604020202020204" pitchFamily="34" charset="0"/>
              <a:buChar char="•"/>
            </a:pPr>
            <a:r>
              <a:rPr lang="en-US" dirty="0"/>
              <a:t>This is a, sometimes necessary, assumption for analyses, that nonetheless has to be kept in mind when taking about things, such as common ancestor times or branch lengths.</a:t>
            </a:r>
          </a:p>
          <a:p>
            <a:pPr marL="171450" indent="-171450">
              <a:buFont typeface="Arial" panose="020B0604020202020204" pitchFamily="34" charset="0"/>
              <a:buChar char="•"/>
            </a:pPr>
            <a:r>
              <a:rPr lang="en-US" dirty="0"/>
              <a:t>It is particularly important to keep in mind that uncertainty about these times might be over or underestimated and that these estimate can also be biased.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49</a:t>
            </a:fld>
            <a:endParaRPr lang="en-US"/>
          </a:p>
        </p:txBody>
      </p:sp>
    </p:spTree>
    <p:extLst>
      <p:ext uri="{BB962C8B-B14F-4D97-AF65-F5344CB8AC3E}">
        <p14:creationId xmlns:p14="http://schemas.microsoft.com/office/powerpoint/2010/main" val="6492106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order for clock rates to be estimated, some information about how things evolve over time must exist.</a:t>
            </a:r>
          </a:p>
          <a:p>
            <a:pPr marL="171450" indent="-171450">
              <a:buFont typeface="Arial" panose="020B0604020202020204" pitchFamily="34" charset="0"/>
              <a:buChar char="•"/>
            </a:pPr>
            <a:r>
              <a:rPr lang="en-US" dirty="0"/>
              <a:t>There is two main ways to get this information.</a:t>
            </a:r>
          </a:p>
          <a:p>
            <a:pPr marL="171450" indent="-171450">
              <a:buFont typeface="Arial" panose="020B0604020202020204" pitchFamily="34" charset="0"/>
              <a:buChar char="•"/>
            </a:pPr>
            <a:r>
              <a:rPr lang="en-US" dirty="0"/>
              <a:t>In the first, some ancestral event, or several events are known.</a:t>
            </a:r>
          </a:p>
          <a:p>
            <a:pPr marL="171450" indent="-171450">
              <a:buFont typeface="Arial" panose="020B0604020202020204" pitchFamily="34" charset="0"/>
              <a:buChar char="•"/>
            </a:pPr>
            <a:r>
              <a:rPr lang="en-US" dirty="0"/>
              <a:t>In paleontology, for example, this could be a fossil.</a:t>
            </a:r>
          </a:p>
          <a:p>
            <a:pPr marL="171450" indent="-171450">
              <a:buFont typeface="Arial" panose="020B0604020202020204" pitchFamily="34" charset="0"/>
              <a:buChar char="•"/>
            </a:pPr>
            <a:r>
              <a:rPr lang="en-US" dirty="0"/>
              <a:t>What is more common in viruses, is that there are samples isolated over some time.</a:t>
            </a:r>
          </a:p>
          <a:p>
            <a:pPr marL="171450" indent="-171450">
              <a:buFont typeface="Arial" panose="020B0604020202020204" pitchFamily="34" charset="0"/>
              <a:buChar char="•"/>
            </a:pPr>
            <a:r>
              <a:rPr lang="en-US" dirty="0"/>
              <a:t>In this case, the sampling times </a:t>
            </a:r>
          </a:p>
        </p:txBody>
      </p:sp>
      <p:sp>
        <p:nvSpPr>
          <p:cNvPr id="4" name="Slide Number Placeholder 3"/>
          <p:cNvSpPr>
            <a:spLocks noGrp="1"/>
          </p:cNvSpPr>
          <p:nvPr>
            <p:ph type="sldNum" sz="quarter" idx="5"/>
          </p:nvPr>
        </p:nvSpPr>
        <p:spPr/>
        <p:txBody>
          <a:bodyPr/>
          <a:lstStyle/>
          <a:p>
            <a:fld id="{44151E07-10EA-3C4F-96D5-854F65AB33A2}" type="slidenum">
              <a:rPr lang="en-US" smtClean="0"/>
              <a:t>50</a:t>
            </a:fld>
            <a:endParaRPr lang="en-US"/>
          </a:p>
        </p:txBody>
      </p:sp>
    </p:spTree>
    <p:extLst>
      <p:ext uri="{BB962C8B-B14F-4D97-AF65-F5344CB8AC3E}">
        <p14:creationId xmlns:p14="http://schemas.microsoft.com/office/powerpoint/2010/main" val="24124533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we look at this influenza A/H3N2 phylogeny, we see that the branching process happens very much on the same time scale as the sampling, which in turn gives us a lot of information about the speed of evolution.</a:t>
            </a:r>
          </a:p>
          <a:p>
            <a:pPr marL="171450" indent="-171450">
              <a:buFont typeface="Arial" panose="020B0604020202020204" pitchFamily="34" charset="0"/>
              <a:buChar char="•"/>
            </a:pPr>
            <a:r>
              <a:rPr lang="en-US" dirty="0"/>
              <a:t>If we contrast this to a SARS-like phylogeny, sampling happened over a few years, while the evolutionary history connecting the individual samples happened in the order of centuries or </a:t>
            </a:r>
            <a:r>
              <a:rPr lang="en-US" dirty="0" err="1"/>
              <a:t>millennias</a:t>
            </a:r>
            <a:r>
              <a:rPr lang="en-US" dirty="0"/>
              <a:t>.</a:t>
            </a:r>
          </a:p>
          <a:p>
            <a:pPr marL="171450" indent="-171450">
              <a:buFont typeface="Arial" panose="020B0604020202020204" pitchFamily="34" charset="0"/>
              <a:buChar char="•"/>
            </a:pPr>
            <a:r>
              <a:rPr lang="en-US" dirty="0"/>
              <a:t>In these situations, one is pretty much stuck with just assuming some rate of evolution</a:t>
            </a:r>
          </a:p>
        </p:txBody>
      </p:sp>
      <p:sp>
        <p:nvSpPr>
          <p:cNvPr id="4" name="Slide Number Placeholder 3"/>
          <p:cNvSpPr>
            <a:spLocks noGrp="1"/>
          </p:cNvSpPr>
          <p:nvPr>
            <p:ph type="sldNum" sz="quarter" idx="5"/>
          </p:nvPr>
        </p:nvSpPr>
        <p:spPr/>
        <p:txBody>
          <a:bodyPr/>
          <a:lstStyle/>
          <a:p>
            <a:fld id="{44151E07-10EA-3C4F-96D5-854F65AB33A2}" type="slidenum">
              <a:rPr lang="en-US" smtClean="0"/>
              <a:t>51</a:t>
            </a:fld>
            <a:endParaRPr lang="en-US"/>
          </a:p>
        </p:txBody>
      </p:sp>
    </p:spTree>
    <p:extLst>
      <p:ext uri="{BB962C8B-B14F-4D97-AF65-F5344CB8AC3E}">
        <p14:creationId xmlns:p14="http://schemas.microsoft.com/office/powerpoint/2010/main" val="34982204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52</a:t>
            </a:fld>
            <a:endParaRPr lang="en-US"/>
          </a:p>
        </p:txBody>
      </p:sp>
    </p:spTree>
    <p:extLst>
      <p:ext uri="{BB962C8B-B14F-4D97-AF65-F5344CB8AC3E}">
        <p14:creationId xmlns:p14="http://schemas.microsoft.com/office/powerpoint/2010/main" val="408782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latin typeface="Helvetica" pitchFamily="2" charset="0"/>
              </a:rPr>
              <a:t>In the posterior probability, modelling the evolution of sequences feeds into the tree likelihood.</a:t>
            </a:r>
          </a:p>
          <a:p>
            <a:pPr marL="171450" indent="-171450">
              <a:buFont typeface="Arial" panose="020B0604020202020204" pitchFamily="34" charset="0"/>
              <a:buChar char="•"/>
            </a:pPr>
            <a:r>
              <a:rPr lang="en-US" sz="1200" dirty="0">
                <a:latin typeface="Helvetica" pitchFamily="2" charset="0"/>
              </a:rPr>
              <a:t>This doesn’t mean other parts of the posterior distribution don’t affect the estimates of the sequence evolution.</a:t>
            </a:r>
            <a:endParaRPr lang="en-US" dirty="0"/>
          </a:p>
        </p:txBody>
      </p:sp>
      <p:sp>
        <p:nvSpPr>
          <p:cNvPr id="4" name="Slide Number Placeholder 3"/>
          <p:cNvSpPr>
            <a:spLocks noGrp="1"/>
          </p:cNvSpPr>
          <p:nvPr>
            <p:ph type="sldNum" sz="quarter" idx="5"/>
          </p:nvPr>
        </p:nvSpPr>
        <p:spPr/>
        <p:txBody>
          <a:bodyPr/>
          <a:lstStyle/>
          <a:p>
            <a:fld id="{09642AFE-03F1-5547-83CE-7FD15ADA0013}" type="slidenum">
              <a:rPr lang="en-US" smtClean="0"/>
              <a:t>53</a:t>
            </a:fld>
            <a:endParaRPr lang="en-US"/>
          </a:p>
        </p:txBody>
      </p:sp>
    </p:spTree>
    <p:extLst>
      <p:ext uri="{BB962C8B-B14F-4D97-AF65-F5344CB8AC3E}">
        <p14:creationId xmlns:p14="http://schemas.microsoft.com/office/powerpoint/2010/main" val="1215971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less information there is about the rates of evolution, the more important the priors become.</a:t>
            </a:r>
          </a:p>
          <a:p>
            <a:pPr marL="171450" indent="-171450">
              <a:buFont typeface="Arial" panose="020B0604020202020204" pitchFamily="34" charset="0"/>
              <a:buChar char="•"/>
            </a:pPr>
            <a:r>
              <a:rPr lang="en-US" dirty="0"/>
              <a:t>This explicitly includes the tree prior.</a:t>
            </a:r>
          </a:p>
          <a:p>
            <a:pPr marL="171450" indent="-171450">
              <a:buFont typeface="Arial" panose="020B0604020202020204" pitchFamily="34" charset="0"/>
              <a:buChar char="•"/>
            </a:pPr>
            <a:r>
              <a:rPr lang="en-US" dirty="0"/>
              <a:t>Models that put more weight on shorter trees will also, as a consequence, put more weight on higher rates of evolution.</a:t>
            </a:r>
          </a:p>
        </p:txBody>
      </p:sp>
      <p:sp>
        <p:nvSpPr>
          <p:cNvPr id="4" name="Slide Number Placeholder 3"/>
          <p:cNvSpPr>
            <a:spLocks noGrp="1"/>
          </p:cNvSpPr>
          <p:nvPr>
            <p:ph type="sldNum" sz="quarter" idx="5"/>
          </p:nvPr>
        </p:nvSpPr>
        <p:spPr/>
        <p:txBody>
          <a:bodyPr/>
          <a:lstStyle/>
          <a:p>
            <a:fld id="{44151E07-10EA-3C4F-96D5-854F65AB33A2}" type="slidenum">
              <a:rPr lang="en-US" smtClean="0"/>
              <a:t>54</a:t>
            </a:fld>
            <a:endParaRPr lang="en-US"/>
          </a:p>
        </p:txBody>
      </p:sp>
    </p:spTree>
    <p:extLst>
      <p:ext uri="{BB962C8B-B14F-4D97-AF65-F5344CB8AC3E}">
        <p14:creationId xmlns:p14="http://schemas.microsoft.com/office/powerpoint/2010/main" val="1429019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5</a:t>
            </a:fld>
            <a:endParaRPr lang="en-US"/>
          </a:p>
        </p:txBody>
      </p:sp>
    </p:spTree>
    <p:extLst>
      <p:ext uri="{BB962C8B-B14F-4D97-AF65-F5344CB8AC3E}">
        <p14:creationId xmlns:p14="http://schemas.microsoft.com/office/powerpoint/2010/main" val="1290080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12</a:t>
            </a:fld>
            <a:endParaRPr lang="en-US"/>
          </a:p>
        </p:txBody>
      </p:sp>
    </p:spTree>
    <p:extLst>
      <p:ext uri="{BB962C8B-B14F-4D97-AF65-F5344CB8AC3E}">
        <p14:creationId xmlns:p14="http://schemas.microsoft.com/office/powerpoint/2010/main" val="3263459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13</a:t>
            </a:fld>
            <a:endParaRPr lang="en-US"/>
          </a:p>
        </p:txBody>
      </p:sp>
    </p:spTree>
    <p:extLst>
      <p:ext uri="{BB962C8B-B14F-4D97-AF65-F5344CB8AC3E}">
        <p14:creationId xmlns:p14="http://schemas.microsoft.com/office/powerpoint/2010/main" val="64680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do so, is what’s called Bayesian phylogenetics.</a:t>
            </a:r>
          </a:p>
          <a:p>
            <a:r>
              <a:rPr lang="en-US" dirty="0"/>
              <a:t>In Bayesian phylogenetics, we try to infer the phylogenetic tree, how genomes evolve over time, which is this second bit here and how the tree was created.</a:t>
            </a:r>
          </a:p>
          <a:p>
            <a:r>
              <a:rPr lang="en-US" dirty="0"/>
              <a:t>The tree generating process is some model that describes how the tree came to be.</a:t>
            </a:r>
          </a:p>
          <a:p>
            <a:r>
              <a:rPr lang="en-US" dirty="0"/>
              <a:t>The three terms in the back are priors that allow us to input our prior belief in parameters, for example what is a priori by expectation of the rate of evolution of a pathogen.</a:t>
            </a:r>
          </a:p>
          <a:p>
            <a:r>
              <a:rPr lang="en-US" dirty="0"/>
              <a:t>Back to tree priors</a:t>
            </a:r>
          </a:p>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16</a:t>
            </a:fld>
            <a:endParaRPr lang="en-US"/>
          </a:p>
        </p:txBody>
      </p:sp>
    </p:spTree>
    <p:extLst>
      <p:ext uri="{BB962C8B-B14F-4D97-AF65-F5344CB8AC3E}">
        <p14:creationId xmlns:p14="http://schemas.microsoft.com/office/powerpoint/2010/main" val="2848470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do so, is what’s called Bayesian phylogenetics.</a:t>
            </a:r>
          </a:p>
          <a:p>
            <a:r>
              <a:rPr lang="en-US" dirty="0"/>
              <a:t>In Bayesian phylogenetics, we try to infer the phylogenetic tree, how genomes evolve over time, which is this second bit here and how the tree was created.</a:t>
            </a:r>
          </a:p>
          <a:p>
            <a:r>
              <a:rPr lang="en-US" dirty="0"/>
              <a:t>The tree generating process is some model that describes how the tree came to be.</a:t>
            </a:r>
          </a:p>
          <a:p>
            <a:r>
              <a:rPr lang="en-US" dirty="0"/>
              <a:t>The three terms in the back are priors that allow us to input our prior belief in parameters, for example what is a priori by expectation of the rate of evolution of a pathogen.</a:t>
            </a:r>
          </a:p>
          <a:p>
            <a:r>
              <a:rPr lang="en-US" dirty="0"/>
              <a:t>Back to tree priors</a:t>
            </a:r>
          </a:p>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17</a:t>
            </a:fld>
            <a:endParaRPr lang="en-US"/>
          </a:p>
        </p:txBody>
      </p:sp>
    </p:spTree>
    <p:extLst>
      <p:ext uri="{BB962C8B-B14F-4D97-AF65-F5344CB8AC3E}">
        <p14:creationId xmlns:p14="http://schemas.microsoft.com/office/powerpoint/2010/main" val="3017478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do so, is what’s called Bayesian phylogenetics.</a:t>
            </a:r>
          </a:p>
          <a:p>
            <a:r>
              <a:rPr lang="en-US" dirty="0"/>
              <a:t>In Bayesian phylogenetics, we try to infer the phylogenetic tree, how genomes evolve over time, which is this second bit here and how the tree was created.</a:t>
            </a:r>
          </a:p>
          <a:p>
            <a:r>
              <a:rPr lang="en-US" dirty="0"/>
              <a:t>The tree generating process is some model that describes how the tree came to be.</a:t>
            </a:r>
          </a:p>
          <a:p>
            <a:r>
              <a:rPr lang="en-US" dirty="0"/>
              <a:t>The three terms in the back are priors that allow us to input our prior belief in parameters, for example what is a priori by expectation of the rate of evolution of a pathogen.</a:t>
            </a:r>
          </a:p>
          <a:p>
            <a:r>
              <a:rPr lang="en-US" dirty="0"/>
              <a:t>Back to tree priors</a:t>
            </a:r>
          </a:p>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18</a:t>
            </a:fld>
            <a:endParaRPr lang="en-US"/>
          </a:p>
        </p:txBody>
      </p:sp>
    </p:spTree>
    <p:extLst>
      <p:ext uri="{BB962C8B-B14F-4D97-AF65-F5344CB8AC3E}">
        <p14:creationId xmlns:p14="http://schemas.microsoft.com/office/powerpoint/2010/main" val="172241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D2F4-ADB2-7940-8C48-81A6ADD54D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E05F6C-FF39-C349-8AE6-2F7B5A5C4C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4EC15-BB47-5C42-9CD7-9DFD10AC4327}"/>
              </a:ext>
            </a:extLst>
          </p:cNvPr>
          <p:cNvSpPr>
            <a:spLocks noGrp="1"/>
          </p:cNvSpPr>
          <p:nvPr>
            <p:ph type="dt" sz="half" idx="10"/>
          </p:nvPr>
        </p:nvSpPr>
        <p:spPr/>
        <p:txBody>
          <a:bodyPr/>
          <a:lstStyle/>
          <a:p>
            <a:fld id="{65C2829D-0F3A-D541-ADF3-F6FC21265909}" type="datetimeFigureOut">
              <a:rPr lang="en-US" smtClean="0"/>
              <a:t>7/17/24</a:t>
            </a:fld>
            <a:endParaRPr lang="en-US"/>
          </a:p>
        </p:txBody>
      </p:sp>
      <p:sp>
        <p:nvSpPr>
          <p:cNvPr id="5" name="Footer Placeholder 4">
            <a:extLst>
              <a:ext uri="{FF2B5EF4-FFF2-40B4-BE49-F238E27FC236}">
                <a16:creationId xmlns:a16="http://schemas.microsoft.com/office/drawing/2014/main" id="{905E65C8-4BDA-E742-81D9-83E5DBB1B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EDEE6-6536-EA40-B5A5-C8DFA5968694}"/>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229491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E0B1-AD4B-F84C-A2F4-4C2DC34D2D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11A34B-1697-3840-A0A3-5998BA926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536252-5372-4D47-B6DB-2E18BF4C457D}"/>
              </a:ext>
            </a:extLst>
          </p:cNvPr>
          <p:cNvSpPr>
            <a:spLocks noGrp="1"/>
          </p:cNvSpPr>
          <p:nvPr>
            <p:ph type="dt" sz="half" idx="10"/>
          </p:nvPr>
        </p:nvSpPr>
        <p:spPr/>
        <p:txBody>
          <a:bodyPr/>
          <a:lstStyle/>
          <a:p>
            <a:fld id="{65C2829D-0F3A-D541-ADF3-F6FC21265909}" type="datetimeFigureOut">
              <a:rPr lang="en-US" smtClean="0"/>
              <a:t>7/17/24</a:t>
            </a:fld>
            <a:endParaRPr lang="en-US"/>
          </a:p>
        </p:txBody>
      </p:sp>
      <p:sp>
        <p:nvSpPr>
          <p:cNvPr id="5" name="Footer Placeholder 4">
            <a:extLst>
              <a:ext uri="{FF2B5EF4-FFF2-40B4-BE49-F238E27FC236}">
                <a16:creationId xmlns:a16="http://schemas.microsoft.com/office/drawing/2014/main" id="{897A0345-FD4D-E341-A246-A317B1775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8B5B1-6192-C840-84D5-C358DBA7230C}"/>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162510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1DFF0-CBB0-374A-BFDA-D91CC40171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6A8E6F-2CA3-A34A-8A3B-DADE8DE05D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A11FE-7C49-3748-BE2F-3A92FDB3E291}"/>
              </a:ext>
            </a:extLst>
          </p:cNvPr>
          <p:cNvSpPr>
            <a:spLocks noGrp="1"/>
          </p:cNvSpPr>
          <p:nvPr>
            <p:ph type="dt" sz="half" idx="10"/>
          </p:nvPr>
        </p:nvSpPr>
        <p:spPr/>
        <p:txBody>
          <a:bodyPr/>
          <a:lstStyle/>
          <a:p>
            <a:fld id="{65C2829D-0F3A-D541-ADF3-F6FC21265909}" type="datetimeFigureOut">
              <a:rPr lang="en-US" smtClean="0"/>
              <a:t>7/17/24</a:t>
            </a:fld>
            <a:endParaRPr lang="en-US"/>
          </a:p>
        </p:txBody>
      </p:sp>
      <p:sp>
        <p:nvSpPr>
          <p:cNvPr id="5" name="Footer Placeholder 4">
            <a:extLst>
              <a:ext uri="{FF2B5EF4-FFF2-40B4-BE49-F238E27FC236}">
                <a16:creationId xmlns:a16="http://schemas.microsoft.com/office/drawing/2014/main" id="{9A350694-E2CB-5342-A618-A1B4CAC57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AC80A-6B5A-8244-9440-90DE705D3DDF}"/>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313573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6ED5-09E4-E544-812D-1C903ED9D99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09370AE-24DB-3E4D-BA36-5AA7EA1A0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45543-6A14-4044-92C1-18C111A18667}"/>
              </a:ext>
            </a:extLst>
          </p:cNvPr>
          <p:cNvSpPr>
            <a:spLocks noGrp="1"/>
          </p:cNvSpPr>
          <p:nvPr>
            <p:ph type="dt" sz="half" idx="10"/>
          </p:nvPr>
        </p:nvSpPr>
        <p:spPr/>
        <p:txBody>
          <a:bodyPr/>
          <a:lstStyle/>
          <a:p>
            <a:fld id="{65C2829D-0F3A-D541-ADF3-F6FC21265909}" type="datetimeFigureOut">
              <a:rPr lang="en-US" smtClean="0"/>
              <a:t>7/17/24</a:t>
            </a:fld>
            <a:endParaRPr lang="en-US"/>
          </a:p>
        </p:txBody>
      </p:sp>
      <p:sp>
        <p:nvSpPr>
          <p:cNvPr id="5" name="Footer Placeholder 4">
            <a:extLst>
              <a:ext uri="{FF2B5EF4-FFF2-40B4-BE49-F238E27FC236}">
                <a16:creationId xmlns:a16="http://schemas.microsoft.com/office/drawing/2014/main" id="{D05D764C-6994-C349-8D4E-B25F1B049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CBFE8-6EE4-5645-AB98-63B0F6B781EE}"/>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73371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7E64-B912-0948-AE11-CFD2FD134D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2EF730-37DE-C249-A8FB-AC6885CFD3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FCA701-F228-E846-8E42-633529C24AEE}"/>
              </a:ext>
            </a:extLst>
          </p:cNvPr>
          <p:cNvSpPr>
            <a:spLocks noGrp="1"/>
          </p:cNvSpPr>
          <p:nvPr>
            <p:ph type="dt" sz="half" idx="10"/>
          </p:nvPr>
        </p:nvSpPr>
        <p:spPr/>
        <p:txBody>
          <a:bodyPr/>
          <a:lstStyle/>
          <a:p>
            <a:fld id="{65C2829D-0F3A-D541-ADF3-F6FC21265909}" type="datetimeFigureOut">
              <a:rPr lang="en-US" smtClean="0"/>
              <a:t>7/17/24</a:t>
            </a:fld>
            <a:endParaRPr lang="en-US"/>
          </a:p>
        </p:txBody>
      </p:sp>
      <p:sp>
        <p:nvSpPr>
          <p:cNvPr id="5" name="Footer Placeholder 4">
            <a:extLst>
              <a:ext uri="{FF2B5EF4-FFF2-40B4-BE49-F238E27FC236}">
                <a16:creationId xmlns:a16="http://schemas.microsoft.com/office/drawing/2014/main" id="{34AB55C3-22AD-B046-B106-98FD57DC1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3B019-6F5B-2B4B-862C-D256372CD527}"/>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328730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6433-94F5-9B48-88B3-C6C3A42B7C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1225F4-CA7E-B347-A1D8-264D75AA99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C8E893-4C30-5149-ABB3-B192CD0E83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C6A5DB-9367-F646-882D-87AB01320C0D}"/>
              </a:ext>
            </a:extLst>
          </p:cNvPr>
          <p:cNvSpPr>
            <a:spLocks noGrp="1"/>
          </p:cNvSpPr>
          <p:nvPr>
            <p:ph type="dt" sz="half" idx="10"/>
          </p:nvPr>
        </p:nvSpPr>
        <p:spPr/>
        <p:txBody>
          <a:bodyPr/>
          <a:lstStyle/>
          <a:p>
            <a:fld id="{65C2829D-0F3A-D541-ADF3-F6FC21265909}" type="datetimeFigureOut">
              <a:rPr lang="en-US" smtClean="0"/>
              <a:t>7/17/24</a:t>
            </a:fld>
            <a:endParaRPr lang="en-US"/>
          </a:p>
        </p:txBody>
      </p:sp>
      <p:sp>
        <p:nvSpPr>
          <p:cNvPr id="6" name="Footer Placeholder 5">
            <a:extLst>
              <a:ext uri="{FF2B5EF4-FFF2-40B4-BE49-F238E27FC236}">
                <a16:creationId xmlns:a16="http://schemas.microsoft.com/office/drawing/2014/main" id="{AD50D731-6B73-D544-A3EB-1E8F9698F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065A68-6F3A-F445-905B-E4F5423D8D32}"/>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113526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1120-CD2C-E246-A884-F7F05A661B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F34421-6F07-F74E-9114-4DCEC80E0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917290-A86C-4048-87CF-70535C6DA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4B3251-0177-DC48-823B-42177F076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4EB699-8EAF-8B4F-A792-75B6402F19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C54AAC-2E80-D04B-B8C9-FF8E67434959}"/>
              </a:ext>
            </a:extLst>
          </p:cNvPr>
          <p:cNvSpPr>
            <a:spLocks noGrp="1"/>
          </p:cNvSpPr>
          <p:nvPr>
            <p:ph type="dt" sz="half" idx="10"/>
          </p:nvPr>
        </p:nvSpPr>
        <p:spPr/>
        <p:txBody>
          <a:bodyPr/>
          <a:lstStyle/>
          <a:p>
            <a:fld id="{65C2829D-0F3A-D541-ADF3-F6FC21265909}" type="datetimeFigureOut">
              <a:rPr lang="en-US" smtClean="0"/>
              <a:t>7/17/24</a:t>
            </a:fld>
            <a:endParaRPr lang="en-US"/>
          </a:p>
        </p:txBody>
      </p:sp>
      <p:sp>
        <p:nvSpPr>
          <p:cNvPr id="8" name="Footer Placeholder 7">
            <a:extLst>
              <a:ext uri="{FF2B5EF4-FFF2-40B4-BE49-F238E27FC236}">
                <a16:creationId xmlns:a16="http://schemas.microsoft.com/office/drawing/2014/main" id="{1AE17620-922D-6D46-86B0-E4FAC77270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17BB9D-37C8-0642-A6DC-DCA6704F636F}"/>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164063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D8E9-074C-8248-B84B-D362D55407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8570A3-9929-7740-9026-900BC9BD44EE}"/>
              </a:ext>
            </a:extLst>
          </p:cNvPr>
          <p:cNvSpPr>
            <a:spLocks noGrp="1"/>
          </p:cNvSpPr>
          <p:nvPr>
            <p:ph type="dt" sz="half" idx="10"/>
          </p:nvPr>
        </p:nvSpPr>
        <p:spPr/>
        <p:txBody>
          <a:bodyPr/>
          <a:lstStyle/>
          <a:p>
            <a:fld id="{65C2829D-0F3A-D541-ADF3-F6FC21265909}" type="datetimeFigureOut">
              <a:rPr lang="en-US" smtClean="0"/>
              <a:t>7/17/24</a:t>
            </a:fld>
            <a:endParaRPr lang="en-US"/>
          </a:p>
        </p:txBody>
      </p:sp>
      <p:sp>
        <p:nvSpPr>
          <p:cNvPr id="4" name="Footer Placeholder 3">
            <a:extLst>
              <a:ext uri="{FF2B5EF4-FFF2-40B4-BE49-F238E27FC236}">
                <a16:creationId xmlns:a16="http://schemas.microsoft.com/office/drawing/2014/main" id="{3CC9A7DD-FA65-5946-89EB-54E2872211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845527-E14F-C941-835D-60E352DA6E19}"/>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298878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F4A265-EB16-434A-99DD-4D8F355FE4E4}"/>
              </a:ext>
            </a:extLst>
          </p:cNvPr>
          <p:cNvSpPr>
            <a:spLocks noGrp="1"/>
          </p:cNvSpPr>
          <p:nvPr>
            <p:ph type="dt" sz="half" idx="10"/>
          </p:nvPr>
        </p:nvSpPr>
        <p:spPr/>
        <p:txBody>
          <a:bodyPr/>
          <a:lstStyle/>
          <a:p>
            <a:fld id="{65C2829D-0F3A-D541-ADF3-F6FC21265909}" type="datetimeFigureOut">
              <a:rPr lang="en-US" smtClean="0"/>
              <a:t>7/17/24</a:t>
            </a:fld>
            <a:endParaRPr lang="en-US"/>
          </a:p>
        </p:txBody>
      </p:sp>
      <p:sp>
        <p:nvSpPr>
          <p:cNvPr id="3" name="Footer Placeholder 2">
            <a:extLst>
              <a:ext uri="{FF2B5EF4-FFF2-40B4-BE49-F238E27FC236}">
                <a16:creationId xmlns:a16="http://schemas.microsoft.com/office/drawing/2014/main" id="{86652724-4B77-FD41-8D49-48045EBF91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057259-670B-E849-A698-E41ACD005B33}"/>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201325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32EA-7B22-2C4B-B464-4BCF3800E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174914-900E-CB4B-8BD5-13C7D445E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F3BCAA-34AD-624F-8098-DD0BB005E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08D6C-118E-9044-AD57-E6585ACF9BEB}"/>
              </a:ext>
            </a:extLst>
          </p:cNvPr>
          <p:cNvSpPr>
            <a:spLocks noGrp="1"/>
          </p:cNvSpPr>
          <p:nvPr>
            <p:ph type="dt" sz="half" idx="10"/>
          </p:nvPr>
        </p:nvSpPr>
        <p:spPr/>
        <p:txBody>
          <a:bodyPr/>
          <a:lstStyle/>
          <a:p>
            <a:fld id="{65C2829D-0F3A-D541-ADF3-F6FC21265909}" type="datetimeFigureOut">
              <a:rPr lang="en-US" smtClean="0"/>
              <a:t>7/17/24</a:t>
            </a:fld>
            <a:endParaRPr lang="en-US"/>
          </a:p>
        </p:txBody>
      </p:sp>
      <p:sp>
        <p:nvSpPr>
          <p:cNvPr id="6" name="Footer Placeholder 5">
            <a:extLst>
              <a:ext uri="{FF2B5EF4-FFF2-40B4-BE49-F238E27FC236}">
                <a16:creationId xmlns:a16="http://schemas.microsoft.com/office/drawing/2014/main" id="{5C385E30-031A-944B-A8B2-6BDCFBA837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C11816-2419-CC4B-B107-9061A0E9F30E}"/>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380647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1288-04A8-D142-9E71-295C8CCD4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3310B1-DAE9-B549-B2E9-C8A51FDD96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B13D2D-0B3D-6548-9E1E-4FB5C0FF6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6B371-E971-CE46-8BBF-C159693A5B84}"/>
              </a:ext>
            </a:extLst>
          </p:cNvPr>
          <p:cNvSpPr>
            <a:spLocks noGrp="1"/>
          </p:cNvSpPr>
          <p:nvPr>
            <p:ph type="dt" sz="half" idx="10"/>
          </p:nvPr>
        </p:nvSpPr>
        <p:spPr/>
        <p:txBody>
          <a:bodyPr/>
          <a:lstStyle/>
          <a:p>
            <a:fld id="{65C2829D-0F3A-D541-ADF3-F6FC21265909}" type="datetimeFigureOut">
              <a:rPr lang="en-US" smtClean="0"/>
              <a:t>7/17/24</a:t>
            </a:fld>
            <a:endParaRPr lang="en-US"/>
          </a:p>
        </p:txBody>
      </p:sp>
      <p:sp>
        <p:nvSpPr>
          <p:cNvPr id="6" name="Footer Placeholder 5">
            <a:extLst>
              <a:ext uri="{FF2B5EF4-FFF2-40B4-BE49-F238E27FC236}">
                <a16:creationId xmlns:a16="http://schemas.microsoft.com/office/drawing/2014/main" id="{810C0F3D-1305-5E40-8C2D-B3E98BA8F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4CB493-8028-1941-B59F-368853D5441A}"/>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27354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99CDE5-21F9-D241-B32C-AA4467593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03A8D6-1075-E841-AC38-48A8CA62C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2584DE8-BBC8-974D-8DEB-21414866E4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2829D-0F3A-D541-ADF3-F6FC21265909}" type="datetimeFigureOut">
              <a:rPr lang="en-US" smtClean="0"/>
              <a:t>7/17/24</a:t>
            </a:fld>
            <a:endParaRPr lang="en-US"/>
          </a:p>
        </p:txBody>
      </p:sp>
      <p:sp>
        <p:nvSpPr>
          <p:cNvPr id="5" name="Footer Placeholder 4">
            <a:extLst>
              <a:ext uri="{FF2B5EF4-FFF2-40B4-BE49-F238E27FC236}">
                <a16:creationId xmlns:a16="http://schemas.microsoft.com/office/drawing/2014/main" id="{440F2A78-D2EA-D548-8010-5B628A7A71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7B4509-F067-354E-9184-893C849210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88A73-82FD-3248-98C3-2D3963F6AF79}" type="slidenum">
              <a:rPr lang="en-US" smtClean="0"/>
              <a:t>‹#›</a:t>
            </a:fld>
            <a:endParaRPr lang="en-US"/>
          </a:p>
        </p:txBody>
      </p:sp>
    </p:spTree>
    <p:extLst>
      <p:ext uri="{BB962C8B-B14F-4D97-AF65-F5344CB8AC3E}">
        <p14:creationId xmlns:p14="http://schemas.microsoft.com/office/powerpoint/2010/main" val="226592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enomenon.com/codon-char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enomenon.com/codon-char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nature.com/articles/s41467-019-08822-w" TargetMode="External"/><Relationship Id="rId2" Type="http://schemas.openxmlformats.org/officeDocument/2006/relationships/hyperlink" Target="https://doi.org/10.1093/molbev/msj021" TargetMode="External"/><Relationship Id="rId1" Type="http://schemas.openxmlformats.org/officeDocument/2006/relationships/slideLayout" Target="../slideLayouts/slideLayout2.xml"/><Relationship Id="rId6" Type="http://schemas.openxmlformats.org/officeDocument/2006/relationships/hyperlink" Target="https://www.nature.com/articles/nature19790" TargetMode="External"/><Relationship Id="rId5" Type="http://schemas.openxmlformats.org/officeDocument/2006/relationships/hyperlink" Target="https://academic.oup.com/mbe/article/32/7/1895/1016979" TargetMode="External"/><Relationship Id="rId4" Type="http://schemas.openxmlformats.org/officeDocument/2006/relationships/hyperlink" Target="https://academic.oup.com/mbe/article/32/11/2986/98126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45D6-2ABF-5F4A-86BA-016E11D4A46F}"/>
              </a:ext>
            </a:extLst>
          </p:cNvPr>
          <p:cNvSpPr>
            <a:spLocks noGrp="1"/>
          </p:cNvSpPr>
          <p:nvPr>
            <p:ph type="ctrTitle"/>
          </p:nvPr>
        </p:nvSpPr>
        <p:spPr>
          <a:xfrm>
            <a:off x="1524000" y="627278"/>
            <a:ext cx="9144000" cy="2387600"/>
          </a:xfrm>
        </p:spPr>
        <p:txBody>
          <a:bodyPr>
            <a:normAutofit/>
          </a:bodyPr>
          <a:lstStyle/>
          <a:p>
            <a:r>
              <a:rPr lang="en-US" dirty="0"/>
              <a:t>Tracking the evolution of pathogens over time</a:t>
            </a:r>
          </a:p>
        </p:txBody>
      </p:sp>
      <p:sp>
        <p:nvSpPr>
          <p:cNvPr id="3" name="Subtitle 2">
            <a:extLst>
              <a:ext uri="{FF2B5EF4-FFF2-40B4-BE49-F238E27FC236}">
                <a16:creationId xmlns:a16="http://schemas.microsoft.com/office/drawing/2014/main" id="{E36B451F-7E1A-604E-8569-A65F7995F7BD}"/>
              </a:ext>
            </a:extLst>
          </p:cNvPr>
          <p:cNvSpPr>
            <a:spLocks noGrp="1"/>
          </p:cNvSpPr>
          <p:nvPr>
            <p:ph type="subTitle" idx="1"/>
          </p:nvPr>
        </p:nvSpPr>
        <p:spPr>
          <a:xfrm>
            <a:off x="1524000" y="3106953"/>
            <a:ext cx="9144000" cy="1655762"/>
          </a:xfrm>
        </p:spPr>
        <p:txBody>
          <a:bodyPr/>
          <a:lstStyle/>
          <a:p>
            <a:endParaRPr lang="en-US" dirty="0"/>
          </a:p>
        </p:txBody>
      </p:sp>
      <p:sp>
        <p:nvSpPr>
          <p:cNvPr id="4" name="Subtitle 2">
            <a:extLst>
              <a:ext uri="{FF2B5EF4-FFF2-40B4-BE49-F238E27FC236}">
                <a16:creationId xmlns:a16="http://schemas.microsoft.com/office/drawing/2014/main" id="{23BE2320-AB46-C246-9CC8-82FEF29759F7}"/>
              </a:ext>
            </a:extLst>
          </p:cNvPr>
          <p:cNvSpPr txBox="1">
            <a:spLocks/>
          </p:cNvSpPr>
          <p:nvPr/>
        </p:nvSpPr>
        <p:spPr>
          <a:xfrm>
            <a:off x="1524000" y="3704726"/>
            <a:ext cx="9144000" cy="4439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Helvetica"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Helvetica" pitchFamily="2"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Helvetica" pitchFamily="2"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Helvetica" pitchFamily="2"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Helvetica" pitchFamily="2"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Nicola F. Müller</a:t>
            </a:r>
          </a:p>
        </p:txBody>
      </p:sp>
      <p:sp>
        <p:nvSpPr>
          <p:cNvPr id="8" name="Subtitle 2">
            <a:extLst>
              <a:ext uri="{FF2B5EF4-FFF2-40B4-BE49-F238E27FC236}">
                <a16:creationId xmlns:a16="http://schemas.microsoft.com/office/drawing/2014/main" id="{A1B2C15F-9715-5941-BE69-9E5711EBC517}"/>
              </a:ext>
            </a:extLst>
          </p:cNvPr>
          <p:cNvSpPr txBox="1">
            <a:spLocks/>
          </p:cNvSpPr>
          <p:nvPr/>
        </p:nvSpPr>
        <p:spPr>
          <a:xfrm>
            <a:off x="1524000" y="4270177"/>
            <a:ext cx="9144000" cy="7616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e-mail: </a:t>
            </a:r>
            <a:r>
              <a:rPr lang="en-US" sz="1600" dirty="0" err="1"/>
              <a:t>nicola.mueller@ucsf.edu</a:t>
            </a:r>
            <a:endParaRPr lang="en-US" sz="1600" dirty="0"/>
          </a:p>
          <a:p>
            <a:endParaRPr lang="en-US" sz="1600" dirty="0"/>
          </a:p>
        </p:txBody>
      </p:sp>
    </p:spTree>
    <p:extLst>
      <p:ext uri="{BB962C8B-B14F-4D97-AF65-F5344CB8AC3E}">
        <p14:creationId xmlns:p14="http://schemas.microsoft.com/office/powerpoint/2010/main" val="306531230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9C32FDDC-2FDB-3983-8473-660EC5A8E12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24555" y="279400"/>
            <a:ext cx="11225641" cy="6299200"/>
          </a:xfrm>
          <a:prstGeom prst="rect">
            <a:avLst/>
          </a:prstGeom>
        </p:spPr>
      </p:pic>
    </p:spTree>
    <p:extLst>
      <p:ext uri="{BB962C8B-B14F-4D97-AF65-F5344CB8AC3E}">
        <p14:creationId xmlns:p14="http://schemas.microsoft.com/office/powerpoint/2010/main" val="2854060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0">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B9EE125B-53D8-EF22-27E1-C8AF25C89E0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24555" y="279400"/>
            <a:ext cx="11225641" cy="6299200"/>
          </a:xfrm>
          <a:prstGeom prst="rect">
            <a:avLst/>
          </a:prstGeom>
        </p:spPr>
      </p:pic>
    </p:spTree>
    <p:extLst>
      <p:ext uri="{BB962C8B-B14F-4D97-AF65-F5344CB8AC3E}">
        <p14:creationId xmlns:p14="http://schemas.microsoft.com/office/powerpoint/2010/main" val="2487706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0">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426BF6-1F31-003B-44A2-42CB0DCB5ACA}"/>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24555" y="279400"/>
            <a:ext cx="11225640" cy="6299200"/>
          </a:xfrm>
          <a:prstGeom prst="rect">
            <a:avLst/>
          </a:prstGeom>
        </p:spPr>
      </p:pic>
    </p:spTree>
    <p:extLst>
      <p:ext uri="{BB962C8B-B14F-4D97-AF65-F5344CB8AC3E}">
        <p14:creationId xmlns:p14="http://schemas.microsoft.com/office/powerpoint/2010/main" val="251512662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F60F5A-775D-1901-5927-CF494FFF988E}"/>
              </a:ext>
            </a:extLst>
          </p:cNvPr>
          <p:cNvPicPr>
            <a:picLocks noChangeAspect="1"/>
          </p:cNvPicPr>
          <p:nvPr/>
        </p:nvPicPr>
        <p:blipFill>
          <a:blip/>
          <a:stretch>
            <a:fillRect/>
          </a:stretch>
        </p:blipFill>
        <p:spPr>
          <a:xfrm>
            <a:off x="324555" y="279400"/>
            <a:ext cx="11225641" cy="6299200"/>
          </a:xfrm>
          <a:prstGeom prst="rect">
            <a:avLst/>
          </a:prstGeom>
        </p:spPr>
      </p:pic>
    </p:spTree>
    <p:extLst>
      <p:ext uri="{BB962C8B-B14F-4D97-AF65-F5344CB8AC3E}">
        <p14:creationId xmlns:p14="http://schemas.microsoft.com/office/powerpoint/2010/main" val="289026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A28A-16A1-E61D-749D-0B2F7AB5716F}"/>
              </a:ext>
            </a:extLst>
          </p:cNvPr>
          <p:cNvSpPr>
            <a:spLocks noGrp="1"/>
          </p:cNvSpPr>
          <p:nvPr>
            <p:ph type="title"/>
          </p:nvPr>
        </p:nvSpPr>
        <p:spPr/>
        <p:txBody>
          <a:bodyPr/>
          <a:lstStyle/>
          <a:p>
            <a:r>
              <a:rPr lang="en-US" sz="3200" dirty="0"/>
              <a:t>Our data: We know who was infected with which pathogen and sequence and when they were sampled</a:t>
            </a:r>
            <a:endParaRPr lang="en-US" dirty="0"/>
          </a:p>
        </p:txBody>
      </p:sp>
      <p:sp>
        <p:nvSpPr>
          <p:cNvPr id="3" name="Content Placeholder 2">
            <a:extLst>
              <a:ext uri="{FF2B5EF4-FFF2-40B4-BE49-F238E27FC236}">
                <a16:creationId xmlns:a16="http://schemas.microsoft.com/office/drawing/2014/main" id="{F1A37633-F941-9965-79F1-8290A0C516F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3EB16D8-CD19-1DB2-2B3C-E63CDC306C80}"/>
              </a:ext>
            </a:extLst>
          </p:cNvPr>
          <p:cNvPicPr>
            <a:picLocks noChangeAspect="1"/>
          </p:cNvPicPr>
          <p:nvPr/>
        </p:nvPicPr>
        <p:blipFill>
          <a:blip/>
          <a:stretch>
            <a:fillRect/>
          </a:stretch>
        </p:blipFill>
        <p:spPr>
          <a:xfrm>
            <a:off x="8693601" y="1945178"/>
            <a:ext cx="12095921" cy="6787553"/>
          </a:xfrm>
          <a:prstGeom prst="rect">
            <a:avLst/>
          </a:prstGeom>
        </p:spPr>
      </p:pic>
    </p:spTree>
    <p:extLst>
      <p:ext uri="{BB962C8B-B14F-4D97-AF65-F5344CB8AC3E}">
        <p14:creationId xmlns:p14="http://schemas.microsoft.com/office/powerpoint/2010/main" val="320150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7D749-414A-833A-256D-907101F6C56C}"/>
              </a:ext>
            </a:extLst>
          </p:cNvPr>
          <p:cNvSpPr>
            <a:spLocks noGrp="1"/>
          </p:cNvSpPr>
          <p:nvPr>
            <p:ph type="title"/>
          </p:nvPr>
        </p:nvSpPr>
        <p:spPr/>
        <p:txBody>
          <a:bodyPr/>
          <a:lstStyle/>
          <a:p>
            <a:r>
              <a:rPr lang="en-US" sz="3200" dirty="0"/>
              <a:t>Phylogenetics allows us to infer the shared ancestral history of the different pathogens</a:t>
            </a:r>
            <a:endParaRPr lang="en-US" dirty="0"/>
          </a:p>
        </p:txBody>
      </p:sp>
      <p:sp>
        <p:nvSpPr>
          <p:cNvPr id="3" name="Content Placeholder 2">
            <a:extLst>
              <a:ext uri="{FF2B5EF4-FFF2-40B4-BE49-F238E27FC236}">
                <a16:creationId xmlns:a16="http://schemas.microsoft.com/office/drawing/2014/main" id="{5220D741-D54D-3C27-00BF-3C4586897D5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2B43DEB-BCE4-4ED1-0390-538D2F417941}"/>
              </a:ext>
            </a:extLst>
          </p:cNvPr>
          <p:cNvPicPr>
            <a:picLocks noChangeAspect="1"/>
          </p:cNvPicPr>
          <p:nvPr/>
        </p:nvPicPr>
        <p:blipFill rotWithShape="1">
          <a:blip/>
          <a:srcRect l="41787" b="38068"/>
          <a:stretch/>
        </p:blipFill>
        <p:spPr>
          <a:xfrm>
            <a:off x="501316" y="2100890"/>
            <a:ext cx="7041437" cy="4203658"/>
          </a:xfrm>
          <a:prstGeom prst="rect">
            <a:avLst/>
          </a:prstGeom>
        </p:spPr>
      </p:pic>
      <p:cxnSp>
        <p:nvCxnSpPr>
          <p:cNvPr id="5" name="Straight Arrow Connector 4">
            <a:extLst>
              <a:ext uri="{FF2B5EF4-FFF2-40B4-BE49-F238E27FC236}">
                <a16:creationId xmlns:a16="http://schemas.microsoft.com/office/drawing/2014/main" id="{B58AA228-8B09-0520-7B06-6B2B8749D8AB}"/>
              </a:ext>
            </a:extLst>
          </p:cNvPr>
          <p:cNvCxnSpPr/>
          <p:nvPr/>
        </p:nvCxnSpPr>
        <p:spPr>
          <a:xfrm flipH="1">
            <a:off x="7026442" y="3914274"/>
            <a:ext cx="1138990" cy="0"/>
          </a:xfrm>
          <a:prstGeom prst="straightConnector1">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E4D8B7E-BA01-6770-476A-DCB24C629485}"/>
              </a:ext>
            </a:extLst>
          </p:cNvPr>
          <p:cNvPicPr>
            <a:picLocks noChangeAspect="1"/>
          </p:cNvPicPr>
          <p:nvPr/>
        </p:nvPicPr>
        <p:blipFill>
          <a:blip/>
          <a:stretch>
            <a:fillRect/>
          </a:stretch>
        </p:blipFill>
        <p:spPr>
          <a:xfrm>
            <a:off x="8693601" y="1945178"/>
            <a:ext cx="12095921" cy="6787553"/>
          </a:xfrm>
          <a:prstGeom prst="rect">
            <a:avLst/>
          </a:prstGeom>
        </p:spPr>
      </p:pic>
    </p:spTree>
    <p:extLst>
      <p:ext uri="{BB962C8B-B14F-4D97-AF65-F5344CB8AC3E}">
        <p14:creationId xmlns:p14="http://schemas.microsoft.com/office/powerpoint/2010/main" val="428331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1B3D-D7E8-8E4D-A67F-583F506A9880}"/>
              </a:ext>
            </a:extLst>
          </p:cNvPr>
          <p:cNvSpPr>
            <a:spLocks noGrp="1"/>
          </p:cNvSpPr>
          <p:nvPr>
            <p:ph type="title"/>
          </p:nvPr>
        </p:nvSpPr>
        <p:spPr>
          <a:xfrm>
            <a:off x="838200" y="365125"/>
            <a:ext cx="10515600" cy="1580053"/>
          </a:xfrm>
        </p:spPr>
        <p:txBody>
          <a:bodyPr>
            <a:normAutofit/>
          </a:bodyPr>
          <a:lstStyle/>
          <a:p>
            <a:pPr algn="ctr"/>
            <a:r>
              <a:rPr lang="en-US" sz="3200" dirty="0"/>
              <a:t>Bayesian phylogenetics allows us to jointly infer the phylogenetic trees, evolutionary and Demographics models </a:t>
            </a:r>
          </a:p>
        </p:txBody>
      </p:sp>
      <p:sp>
        <p:nvSpPr>
          <p:cNvPr id="9" name="TextBox 8">
            <a:extLst>
              <a:ext uri="{FF2B5EF4-FFF2-40B4-BE49-F238E27FC236}">
                <a16:creationId xmlns:a16="http://schemas.microsoft.com/office/drawing/2014/main" id="{8A41E80A-853E-5AC0-D7B6-B53EFD4E9A50}"/>
              </a:ext>
            </a:extLst>
          </p:cNvPr>
          <p:cNvSpPr txBox="1"/>
          <p:nvPr/>
        </p:nvSpPr>
        <p:spPr>
          <a:xfrm>
            <a:off x="6539948" y="6334780"/>
            <a:ext cx="5652052" cy="523220"/>
          </a:xfrm>
          <a:prstGeom prst="rect">
            <a:avLst/>
          </a:prstGeom>
          <a:noFill/>
        </p:spPr>
        <p:txBody>
          <a:bodyPr wrap="square" rtlCol="0" anchor="b" anchorCtr="0">
            <a:spAutoFit/>
          </a:bodyPr>
          <a:lstStyle/>
          <a:p>
            <a:r>
              <a:rPr lang="en-US" sz="1400" dirty="0">
                <a:latin typeface="Helvetica" pitchFamily="2" charset="0"/>
              </a:rPr>
              <a:t>L. Du Plessis, T. Stadler “Getting to the root of epidemic spread with phylodynamic analysis of genomic data” Trends in Microbiology, 2015</a:t>
            </a:r>
          </a:p>
        </p:txBody>
      </p:sp>
      <p:pic>
        <p:nvPicPr>
          <p:cNvPr id="15" name="Content Placeholder 9">
            <a:extLst>
              <a:ext uri="{FF2B5EF4-FFF2-40B4-BE49-F238E27FC236}">
                <a16:creationId xmlns:a16="http://schemas.microsoft.com/office/drawing/2014/main" id="{46F6F318-58C1-133F-2747-A1CBD47AAAD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38200" y="4709815"/>
            <a:ext cx="10490071" cy="876782"/>
          </a:xfrm>
          <a:prstGeom prst="rect">
            <a:avLst/>
          </a:prstGeom>
        </p:spPr>
      </p:pic>
      <p:sp>
        <p:nvSpPr>
          <p:cNvPr id="16" name="Rectangle 15">
            <a:extLst>
              <a:ext uri="{FF2B5EF4-FFF2-40B4-BE49-F238E27FC236}">
                <a16:creationId xmlns:a16="http://schemas.microsoft.com/office/drawing/2014/main" id="{C6B9FA3A-AD80-1042-B2CC-84F9E10B2C3F}"/>
              </a:ext>
            </a:extLst>
          </p:cNvPr>
          <p:cNvSpPr/>
          <p:nvPr/>
        </p:nvSpPr>
        <p:spPr>
          <a:xfrm>
            <a:off x="3874813" y="4709815"/>
            <a:ext cx="8084958" cy="9722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16001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1B3D-D7E8-8E4D-A67F-583F506A9880}"/>
              </a:ext>
            </a:extLst>
          </p:cNvPr>
          <p:cNvSpPr>
            <a:spLocks noGrp="1"/>
          </p:cNvSpPr>
          <p:nvPr>
            <p:ph type="title"/>
          </p:nvPr>
        </p:nvSpPr>
        <p:spPr>
          <a:xfrm>
            <a:off x="838200" y="365125"/>
            <a:ext cx="10515600" cy="1580053"/>
          </a:xfrm>
        </p:spPr>
        <p:txBody>
          <a:bodyPr>
            <a:normAutofit/>
          </a:bodyPr>
          <a:lstStyle/>
          <a:p>
            <a:pPr algn="ctr"/>
            <a:r>
              <a:rPr lang="en-US" sz="3200" dirty="0"/>
              <a:t>Bayesian phylogenetics allows us to jointly infer the phylogenetic trees, evolutionary and Demographics models </a:t>
            </a:r>
          </a:p>
        </p:txBody>
      </p:sp>
      <p:pic>
        <p:nvPicPr>
          <p:cNvPr id="12" name="Content Placeholder 9">
            <a:extLst>
              <a:ext uri="{FF2B5EF4-FFF2-40B4-BE49-F238E27FC236}">
                <a16:creationId xmlns:a16="http://schemas.microsoft.com/office/drawing/2014/main" id="{071AB42A-C681-EA49-AA27-8CA531AAAB9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38200" y="4709815"/>
            <a:ext cx="10490071" cy="876782"/>
          </a:xfrm>
          <a:prstGeom prst="rect">
            <a:avLst/>
          </a:prstGeom>
        </p:spPr>
      </p:pic>
      <p:pic>
        <p:nvPicPr>
          <p:cNvPr id="5" name="Content Placeholder 9">
            <a:extLst>
              <a:ext uri="{FF2B5EF4-FFF2-40B4-BE49-F238E27FC236}">
                <a16:creationId xmlns:a16="http://schemas.microsoft.com/office/drawing/2014/main" id="{BB3CFD4F-7753-B7CF-DF8B-18E04CA8EC49}"/>
              </a:ext>
            </a:extLst>
          </p:cNvPr>
          <p:cNvPicPr>
            <a:picLocks noChangeAspect="1"/>
          </p:cNvPicPr>
          <p:nvPr/>
        </p:nvPicPr>
        <p:blipFill rotWithShape="1">
          <a:blip>
            <a:extLst>
              <a:ext uri="{28A0092B-C50C-407E-A947-70E740481C1C}">
                <a14:useLocalDpi xmlns:a14="http://schemas.microsoft.com/office/drawing/2010/main" val="0"/>
              </a:ext>
            </a:extLst>
          </a:blip>
          <a:srcRect l="3083" t="25143" r="93733" b="25748"/>
          <a:stretch/>
        </p:blipFill>
        <p:spPr>
          <a:xfrm>
            <a:off x="7398729" y="2022962"/>
            <a:ext cx="680226" cy="876783"/>
          </a:xfrm>
          <a:prstGeom prst="rect">
            <a:avLst/>
          </a:prstGeom>
        </p:spPr>
      </p:pic>
      <p:sp>
        <p:nvSpPr>
          <p:cNvPr id="6" name="TextBox 5">
            <a:extLst>
              <a:ext uri="{FF2B5EF4-FFF2-40B4-BE49-F238E27FC236}">
                <a16:creationId xmlns:a16="http://schemas.microsoft.com/office/drawing/2014/main" id="{B1B33F8B-E8BF-17C0-2E5E-8572EE7288CE}"/>
              </a:ext>
            </a:extLst>
          </p:cNvPr>
          <p:cNvSpPr txBox="1"/>
          <p:nvPr/>
        </p:nvSpPr>
        <p:spPr>
          <a:xfrm>
            <a:off x="1117601" y="2296965"/>
            <a:ext cx="8587192" cy="1754326"/>
          </a:xfrm>
          <a:prstGeom prst="rect">
            <a:avLst/>
          </a:prstGeom>
          <a:noFill/>
        </p:spPr>
        <p:txBody>
          <a:bodyPr wrap="square" rtlCol="0">
            <a:spAutoFit/>
          </a:bodyPr>
          <a:lstStyle/>
          <a:p>
            <a:r>
              <a:rPr lang="en-US" b="1" dirty="0">
                <a:latin typeface="Helvetica" pitchFamily="2" charset="0"/>
              </a:rPr>
              <a:t>Tree generating models</a:t>
            </a:r>
          </a:p>
          <a:p>
            <a:endParaRPr lang="en-US" b="1" dirty="0">
              <a:latin typeface="Helvetica" pitchFamily="2" charset="0"/>
            </a:endParaRPr>
          </a:p>
          <a:p>
            <a:endParaRPr lang="en-US" b="1" dirty="0">
              <a:latin typeface="Helvetica" pitchFamily="2" charset="0"/>
            </a:endParaRPr>
          </a:p>
          <a:p>
            <a:r>
              <a:rPr lang="en-US" b="1" dirty="0">
                <a:latin typeface="Helvetica" pitchFamily="2" charset="0"/>
              </a:rPr>
              <a:t>Model of sequence evolution</a:t>
            </a:r>
          </a:p>
          <a:p>
            <a:endParaRPr lang="en-US" b="1" dirty="0">
              <a:latin typeface="Helvetica" pitchFamily="2" charset="0"/>
            </a:endParaRPr>
          </a:p>
          <a:p>
            <a:endParaRPr lang="en-US" b="1" dirty="0">
              <a:latin typeface="Helvetica" pitchFamily="2" charset="0"/>
            </a:endParaRPr>
          </a:p>
        </p:txBody>
      </p:sp>
      <p:pic>
        <p:nvPicPr>
          <p:cNvPr id="7" name="Content Placeholder 9">
            <a:extLst>
              <a:ext uri="{FF2B5EF4-FFF2-40B4-BE49-F238E27FC236}">
                <a16:creationId xmlns:a16="http://schemas.microsoft.com/office/drawing/2014/main" id="{02023048-791C-02DA-A032-622A6E2E9044}"/>
              </a:ext>
            </a:extLst>
          </p:cNvPr>
          <p:cNvPicPr>
            <a:picLocks noChangeAspect="1"/>
          </p:cNvPicPr>
          <p:nvPr/>
        </p:nvPicPr>
        <p:blipFill rotWithShape="1">
          <a:blip>
            <a:extLst>
              <a:ext uri="{28A0092B-C50C-407E-A947-70E740481C1C}">
                <a14:useLocalDpi xmlns:a14="http://schemas.microsoft.com/office/drawing/2010/main" val="0"/>
              </a:ext>
            </a:extLst>
          </a:blip>
          <a:srcRect l="7224" t="25143" r="85155" b="25748"/>
          <a:stretch/>
        </p:blipFill>
        <p:spPr>
          <a:xfrm>
            <a:off x="5725908" y="2908206"/>
            <a:ext cx="1628078" cy="876783"/>
          </a:xfrm>
          <a:prstGeom prst="rect">
            <a:avLst/>
          </a:prstGeom>
        </p:spPr>
      </p:pic>
      <p:pic>
        <p:nvPicPr>
          <p:cNvPr id="8" name="Content Placeholder 9">
            <a:extLst>
              <a:ext uri="{FF2B5EF4-FFF2-40B4-BE49-F238E27FC236}">
                <a16:creationId xmlns:a16="http://schemas.microsoft.com/office/drawing/2014/main" id="{0A2BAB39-CBEF-E58E-129D-D45B71CC1BF0}"/>
              </a:ext>
            </a:extLst>
          </p:cNvPr>
          <p:cNvPicPr>
            <a:picLocks noChangeAspect="1"/>
          </p:cNvPicPr>
          <p:nvPr/>
        </p:nvPicPr>
        <p:blipFill rotWithShape="1">
          <a:blip>
            <a:extLst>
              <a:ext uri="{28A0092B-C50C-407E-A947-70E740481C1C}">
                <a14:useLocalDpi xmlns:a14="http://schemas.microsoft.com/office/drawing/2010/main" val="0"/>
              </a:ext>
            </a:extLst>
          </a:blip>
          <a:srcRect l="15652" t="25143" r="79509" b="25748"/>
          <a:stretch/>
        </p:blipFill>
        <p:spPr>
          <a:xfrm>
            <a:off x="4739260" y="2012322"/>
            <a:ext cx="1033632" cy="876783"/>
          </a:xfrm>
          <a:prstGeom prst="rect">
            <a:avLst/>
          </a:prstGeom>
        </p:spPr>
      </p:pic>
      <p:sp>
        <p:nvSpPr>
          <p:cNvPr id="9" name="TextBox 8">
            <a:extLst>
              <a:ext uri="{FF2B5EF4-FFF2-40B4-BE49-F238E27FC236}">
                <a16:creationId xmlns:a16="http://schemas.microsoft.com/office/drawing/2014/main" id="{8A41E80A-853E-5AC0-D7B6-B53EFD4E9A50}"/>
              </a:ext>
            </a:extLst>
          </p:cNvPr>
          <p:cNvSpPr txBox="1"/>
          <p:nvPr/>
        </p:nvSpPr>
        <p:spPr>
          <a:xfrm>
            <a:off x="6539948" y="6334780"/>
            <a:ext cx="5652052" cy="523220"/>
          </a:xfrm>
          <a:prstGeom prst="rect">
            <a:avLst/>
          </a:prstGeom>
          <a:noFill/>
        </p:spPr>
        <p:txBody>
          <a:bodyPr wrap="square" rtlCol="0" anchor="b" anchorCtr="0">
            <a:spAutoFit/>
          </a:bodyPr>
          <a:lstStyle/>
          <a:p>
            <a:r>
              <a:rPr lang="en-US" sz="1400" dirty="0">
                <a:latin typeface="Helvetica" pitchFamily="2" charset="0"/>
              </a:rPr>
              <a:t>L. Du Plessis, T. Stadler “Getting to the root of epidemic spread with phylodynamic analysis of genomic data” Trends in Microbiology, 2015</a:t>
            </a:r>
          </a:p>
        </p:txBody>
      </p:sp>
      <p:cxnSp>
        <p:nvCxnSpPr>
          <p:cNvPr id="4" name="Straight Arrow Connector 3">
            <a:extLst>
              <a:ext uri="{FF2B5EF4-FFF2-40B4-BE49-F238E27FC236}">
                <a16:creationId xmlns:a16="http://schemas.microsoft.com/office/drawing/2014/main" id="{2333A7D3-C911-D483-99FB-A6E55CA54C65}"/>
              </a:ext>
            </a:extLst>
          </p:cNvPr>
          <p:cNvCxnSpPr/>
          <p:nvPr/>
        </p:nvCxnSpPr>
        <p:spPr>
          <a:xfrm>
            <a:off x="6078052" y="2461354"/>
            <a:ext cx="923791" cy="0"/>
          </a:xfrm>
          <a:prstGeom prst="straightConnector1">
            <a:avLst/>
          </a:prstGeom>
          <a:ln w="53975">
            <a:tailEnd type="triangle"/>
          </a:ln>
        </p:spPr>
        <p:style>
          <a:lnRef idx="1">
            <a:schemeClr val="dk1"/>
          </a:lnRef>
          <a:fillRef idx="0">
            <a:schemeClr val="dk1"/>
          </a:fillRef>
          <a:effectRef idx="0">
            <a:schemeClr val="dk1"/>
          </a:effectRef>
          <a:fontRef idx="minor">
            <a:schemeClr val="tx1"/>
          </a:fontRef>
        </p:style>
      </p:cxnSp>
      <p:pic>
        <p:nvPicPr>
          <p:cNvPr id="10" name="Content Placeholder 9">
            <a:extLst>
              <a:ext uri="{FF2B5EF4-FFF2-40B4-BE49-F238E27FC236}">
                <a16:creationId xmlns:a16="http://schemas.microsoft.com/office/drawing/2014/main" id="{B18DE1EF-304A-4155-AFB2-6BE4E8DD90C1}"/>
              </a:ext>
            </a:extLst>
          </p:cNvPr>
          <p:cNvPicPr>
            <a:picLocks noChangeAspect="1"/>
          </p:cNvPicPr>
          <p:nvPr/>
        </p:nvPicPr>
        <p:blipFill rotWithShape="1">
          <a:blip>
            <a:extLst>
              <a:ext uri="{28A0092B-C50C-407E-A947-70E740481C1C}">
                <a14:useLocalDpi xmlns:a14="http://schemas.microsoft.com/office/drawing/2010/main" val="0"/>
              </a:ext>
            </a:extLst>
          </a:blip>
          <a:srcRect l="3083" t="25143" r="93733" b="25748"/>
          <a:stretch/>
        </p:blipFill>
        <p:spPr>
          <a:xfrm>
            <a:off x="4575850" y="2885469"/>
            <a:ext cx="680226" cy="876783"/>
          </a:xfrm>
          <a:prstGeom prst="rect">
            <a:avLst/>
          </a:prstGeom>
        </p:spPr>
      </p:pic>
      <p:cxnSp>
        <p:nvCxnSpPr>
          <p:cNvPr id="11" name="Straight Arrow Connector 10">
            <a:extLst>
              <a:ext uri="{FF2B5EF4-FFF2-40B4-BE49-F238E27FC236}">
                <a16:creationId xmlns:a16="http://schemas.microsoft.com/office/drawing/2014/main" id="{9D61C9A7-0100-E086-8373-8453610A1118}"/>
              </a:ext>
            </a:extLst>
          </p:cNvPr>
          <p:cNvCxnSpPr/>
          <p:nvPr/>
        </p:nvCxnSpPr>
        <p:spPr>
          <a:xfrm>
            <a:off x="7617059" y="3323860"/>
            <a:ext cx="923791" cy="0"/>
          </a:xfrm>
          <a:prstGeom prst="straightConnector1">
            <a:avLst/>
          </a:prstGeom>
          <a:ln w="53975">
            <a:tailEnd type="triangle"/>
          </a:ln>
        </p:spPr>
        <p:style>
          <a:lnRef idx="1">
            <a:schemeClr val="dk1"/>
          </a:lnRef>
          <a:fillRef idx="0">
            <a:schemeClr val="dk1"/>
          </a:fillRef>
          <a:effectRef idx="0">
            <a:schemeClr val="dk1"/>
          </a:effectRef>
          <a:fontRef idx="minor">
            <a:schemeClr val="tx1"/>
          </a:fontRef>
        </p:style>
      </p:cxnSp>
      <p:pic>
        <p:nvPicPr>
          <p:cNvPr id="13" name="Content Placeholder 9">
            <a:extLst>
              <a:ext uri="{FF2B5EF4-FFF2-40B4-BE49-F238E27FC236}">
                <a16:creationId xmlns:a16="http://schemas.microsoft.com/office/drawing/2014/main" id="{AF735B60-E0E8-E3A9-0433-BDFC9C3717AF}"/>
              </a:ext>
            </a:extLst>
          </p:cNvPr>
          <p:cNvPicPr>
            <a:picLocks noChangeAspect="1"/>
          </p:cNvPicPr>
          <p:nvPr/>
        </p:nvPicPr>
        <p:blipFill rotWithShape="1">
          <a:blip>
            <a:extLst>
              <a:ext uri="{28A0092B-C50C-407E-A947-70E740481C1C}">
                <a14:useLocalDpi xmlns:a14="http://schemas.microsoft.com/office/drawing/2010/main" val="0"/>
              </a:ext>
            </a:extLst>
          </a:blip>
          <a:srcRect l="22543" t="24925" r="73168" b="19627"/>
          <a:stretch/>
        </p:blipFill>
        <p:spPr>
          <a:xfrm>
            <a:off x="8803923" y="2821230"/>
            <a:ext cx="972456" cy="1050734"/>
          </a:xfrm>
          <a:prstGeom prst="rect">
            <a:avLst/>
          </a:prstGeom>
        </p:spPr>
      </p:pic>
      <p:sp>
        <p:nvSpPr>
          <p:cNvPr id="14" name="Plus 13">
            <a:extLst>
              <a:ext uri="{FF2B5EF4-FFF2-40B4-BE49-F238E27FC236}">
                <a16:creationId xmlns:a16="http://schemas.microsoft.com/office/drawing/2014/main" id="{1CDD76AA-17FB-2E61-EFFB-5BDCEDE1E355}"/>
              </a:ext>
            </a:extLst>
          </p:cNvPr>
          <p:cNvSpPr/>
          <p:nvPr/>
        </p:nvSpPr>
        <p:spPr>
          <a:xfrm>
            <a:off x="5297817" y="3239988"/>
            <a:ext cx="330035" cy="27662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23FF35A-2DB5-D771-142D-AF43928D1023}"/>
              </a:ext>
            </a:extLst>
          </p:cNvPr>
          <p:cNvSpPr/>
          <p:nvPr/>
        </p:nvSpPr>
        <p:spPr>
          <a:xfrm>
            <a:off x="943429" y="2899745"/>
            <a:ext cx="9187542" cy="9722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8F201C40-7F6F-325E-BB11-CEBC9DD9B9FA}"/>
              </a:ext>
            </a:extLst>
          </p:cNvPr>
          <p:cNvSpPr/>
          <p:nvPr/>
        </p:nvSpPr>
        <p:spPr>
          <a:xfrm>
            <a:off x="4368299" y="4136730"/>
            <a:ext cx="2395358" cy="9722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DDD064BF-C83C-2AE5-35F4-864AFF41130F}"/>
              </a:ext>
            </a:extLst>
          </p:cNvPr>
          <p:cNvSpPr/>
          <p:nvPr/>
        </p:nvSpPr>
        <p:spPr>
          <a:xfrm>
            <a:off x="9365974" y="4110601"/>
            <a:ext cx="2395358" cy="9722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FB5EBD51-E98E-37AE-287E-CFC5004AD517}"/>
              </a:ext>
            </a:extLst>
          </p:cNvPr>
          <p:cNvSpPr/>
          <p:nvPr/>
        </p:nvSpPr>
        <p:spPr>
          <a:xfrm>
            <a:off x="6458685" y="5230479"/>
            <a:ext cx="2395358" cy="9722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96221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1B3D-D7E8-8E4D-A67F-583F506A9880}"/>
              </a:ext>
            </a:extLst>
          </p:cNvPr>
          <p:cNvSpPr>
            <a:spLocks noGrp="1"/>
          </p:cNvSpPr>
          <p:nvPr>
            <p:ph type="title"/>
          </p:nvPr>
        </p:nvSpPr>
        <p:spPr>
          <a:xfrm>
            <a:off x="838200" y="365125"/>
            <a:ext cx="10515600" cy="1580053"/>
          </a:xfrm>
        </p:spPr>
        <p:txBody>
          <a:bodyPr>
            <a:normAutofit/>
          </a:bodyPr>
          <a:lstStyle/>
          <a:p>
            <a:pPr algn="ctr"/>
            <a:r>
              <a:rPr lang="en-US" sz="3200" dirty="0"/>
              <a:t>Bayesian phylogenetics allows us to jointly infer the phylogenetic trees, evolutionary and Demographics models </a:t>
            </a:r>
          </a:p>
        </p:txBody>
      </p:sp>
      <p:pic>
        <p:nvPicPr>
          <p:cNvPr id="12" name="Content Placeholder 9">
            <a:extLst>
              <a:ext uri="{FF2B5EF4-FFF2-40B4-BE49-F238E27FC236}">
                <a16:creationId xmlns:a16="http://schemas.microsoft.com/office/drawing/2014/main" id="{071AB42A-C681-EA49-AA27-8CA531AAAB9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38200" y="4709815"/>
            <a:ext cx="10490071" cy="876782"/>
          </a:xfrm>
          <a:prstGeom prst="rect">
            <a:avLst/>
          </a:prstGeom>
        </p:spPr>
      </p:pic>
      <p:pic>
        <p:nvPicPr>
          <p:cNvPr id="5" name="Content Placeholder 9">
            <a:extLst>
              <a:ext uri="{FF2B5EF4-FFF2-40B4-BE49-F238E27FC236}">
                <a16:creationId xmlns:a16="http://schemas.microsoft.com/office/drawing/2014/main" id="{BB3CFD4F-7753-B7CF-DF8B-18E04CA8EC49}"/>
              </a:ext>
            </a:extLst>
          </p:cNvPr>
          <p:cNvPicPr>
            <a:picLocks noChangeAspect="1"/>
          </p:cNvPicPr>
          <p:nvPr/>
        </p:nvPicPr>
        <p:blipFill rotWithShape="1">
          <a:blip>
            <a:extLst>
              <a:ext uri="{28A0092B-C50C-407E-A947-70E740481C1C}">
                <a14:useLocalDpi xmlns:a14="http://schemas.microsoft.com/office/drawing/2010/main" val="0"/>
              </a:ext>
            </a:extLst>
          </a:blip>
          <a:srcRect l="3083" t="25143" r="93733" b="25748"/>
          <a:stretch/>
        </p:blipFill>
        <p:spPr>
          <a:xfrm>
            <a:off x="7398729" y="2022962"/>
            <a:ext cx="680226" cy="876783"/>
          </a:xfrm>
          <a:prstGeom prst="rect">
            <a:avLst/>
          </a:prstGeom>
        </p:spPr>
      </p:pic>
      <p:sp>
        <p:nvSpPr>
          <p:cNvPr id="6" name="TextBox 5">
            <a:extLst>
              <a:ext uri="{FF2B5EF4-FFF2-40B4-BE49-F238E27FC236}">
                <a16:creationId xmlns:a16="http://schemas.microsoft.com/office/drawing/2014/main" id="{B1B33F8B-E8BF-17C0-2E5E-8572EE7288CE}"/>
              </a:ext>
            </a:extLst>
          </p:cNvPr>
          <p:cNvSpPr txBox="1"/>
          <p:nvPr/>
        </p:nvSpPr>
        <p:spPr>
          <a:xfrm>
            <a:off x="1117601" y="2296965"/>
            <a:ext cx="8587192" cy="1754326"/>
          </a:xfrm>
          <a:prstGeom prst="rect">
            <a:avLst/>
          </a:prstGeom>
          <a:noFill/>
        </p:spPr>
        <p:txBody>
          <a:bodyPr wrap="square" rtlCol="0">
            <a:spAutoFit/>
          </a:bodyPr>
          <a:lstStyle/>
          <a:p>
            <a:r>
              <a:rPr lang="en-US" b="1" dirty="0">
                <a:latin typeface="Helvetica" pitchFamily="2" charset="0"/>
              </a:rPr>
              <a:t>Tree generating models</a:t>
            </a:r>
          </a:p>
          <a:p>
            <a:endParaRPr lang="en-US" b="1" dirty="0">
              <a:latin typeface="Helvetica" pitchFamily="2" charset="0"/>
            </a:endParaRPr>
          </a:p>
          <a:p>
            <a:endParaRPr lang="en-US" b="1" dirty="0">
              <a:latin typeface="Helvetica" pitchFamily="2" charset="0"/>
            </a:endParaRPr>
          </a:p>
          <a:p>
            <a:r>
              <a:rPr lang="en-US" b="1" dirty="0">
                <a:latin typeface="Helvetica" pitchFamily="2" charset="0"/>
              </a:rPr>
              <a:t>Model of sequence evolution</a:t>
            </a:r>
          </a:p>
          <a:p>
            <a:endParaRPr lang="en-US" b="1" dirty="0">
              <a:latin typeface="Helvetica" pitchFamily="2" charset="0"/>
            </a:endParaRPr>
          </a:p>
          <a:p>
            <a:endParaRPr lang="en-US" b="1" dirty="0">
              <a:latin typeface="Helvetica" pitchFamily="2" charset="0"/>
            </a:endParaRPr>
          </a:p>
        </p:txBody>
      </p:sp>
      <p:pic>
        <p:nvPicPr>
          <p:cNvPr id="7" name="Content Placeholder 9">
            <a:extLst>
              <a:ext uri="{FF2B5EF4-FFF2-40B4-BE49-F238E27FC236}">
                <a16:creationId xmlns:a16="http://schemas.microsoft.com/office/drawing/2014/main" id="{02023048-791C-02DA-A032-622A6E2E9044}"/>
              </a:ext>
            </a:extLst>
          </p:cNvPr>
          <p:cNvPicPr>
            <a:picLocks noChangeAspect="1"/>
          </p:cNvPicPr>
          <p:nvPr/>
        </p:nvPicPr>
        <p:blipFill rotWithShape="1">
          <a:blip>
            <a:extLst>
              <a:ext uri="{28A0092B-C50C-407E-A947-70E740481C1C}">
                <a14:useLocalDpi xmlns:a14="http://schemas.microsoft.com/office/drawing/2010/main" val="0"/>
              </a:ext>
            </a:extLst>
          </a:blip>
          <a:srcRect l="7224" t="25143" r="85155" b="25748"/>
          <a:stretch/>
        </p:blipFill>
        <p:spPr>
          <a:xfrm>
            <a:off x="5725908" y="2908206"/>
            <a:ext cx="1628078" cy="876783"/>
          </a:xfrm>
          <a:prstGeom prst="rect">
            <a:avLst/>
          </a:prstGeom>
        </p:spPr>
      </p:pic>
      <p:pic>
        <p:nvPicPr>
          <p:cNvPr id="8" name="Content Placeholder 9">
            <a:extLst>
              <a:ext uri="{FF2B5EF4-FFF2-40B4-BE49-F238E27FC236}">
                <a16:creationId xmlns:a16="http://schemas.microsoft.com/office/drawing/2014/main" id="{0A2BAB39-CBEF-E58E-129D-D45B71CC1BF0}"/>
              </a:ext>
            </a:extLst>
          </p:cNvPr>
          <p:cNvPicPr>
            <a:picLocks noChangeAspect="1"/>
          </p:cNvPicPr>
          <p:nvPr/>
        </p:nvPicPr>
        <p:blipFill rotWithShape="1">
          <a:blip>
            <a:extLst>
              <a:ext uri="{28A0092B-C50C-407E-A947-70E740481C1C}">
                <a14:useLocalDpi xmlns:a14="http://schemas.microsoft.com/office/drawing/2010/main" val="0"/>
              </a:ext>
            </a:extLst>
          </a:blip>
          <a:srcRect l="15652" t="25143" r="79509" b="25748"/>
          <a:stretch/>
        </p:blipFill>
        <p:spPr>
          <a:xfrm>
            <a:off x="4739260" y="2012322"/>
            <a:ext cx="1033632" cy="876783"/>
          </a:xfrm>
          <a:prstGeom prst="rect">
            <a:avLst/>
          </a:prstGeom>
        </p:spPr>
      </p:pic>
      <p:sp>
        <p:nvSpPr>
          <p:cNvPr id="9" name="TextBox 8">
            <a:extLst>
              <a:ext uri="{FF2B5EF4-FFF2-40B4-BE49-F238E27FC236}">
                <a16:creationId xmlns:a16="http://schemas.microsoft.com/office/drawing/2014/main" id="{8A41E80A-853E-5AC0-D7B6-B53EFD4E9A50}"/>
              </a:ext>
            </a:extLst>
          </p:cNvPr>
          <p:cNvSpPr txBox="1"/>
          <p:nvPr/>
        </p:nvSpPr>
        <p:spPr>
          <a:xfrm>
            <a:off x="6539948" y="6334780"/>
            <a:ext cx="5652052" cy="523220"/>
          </a:xfrm>
          <a:prstGeom prst="rect">
            <a:avLst/>
          </a:prstGeom>
          <a:noFill/>
        </p:spPr>
        <p:txBody>
          <a:bodyPr wrap="square" rtlCol="0" anchor="b" anchorCtr="0">
            <a:spAutoFit/>
          </a:bodyPr>
          <a:lstStyle/>
          <a:p>
            <a:r>
              <a:rPr lang="en-US" sz="1400" dirty="0">
                <a:latin typeface="Helvetica" pitchFamily="2" charset="0"/>
              </a:rPr>
              <a:t>L. Du Plessis, T. Stadler “Getting to the root of epidemic spread with phylodynamic analysis of genomic data” Trends in Microbiology, 2015</a:t>
            </a:r>
          </a:p>
        </p:txBody>
      </p:sp>
      <p:cxnSp>
        <p:nvCxnSpPr>
          <p:cNvPr id="4" name="Straight Arrow Connector 3">
            <a:extLst>
              <a:ext uri="{FF2B5EF4-FFF2-40B4-BE49-F238E27FC236}">
                <a16:creationId xmlns:a16="http://schemas.microsoft.com/office/drawing/2014/main" id="{2333A7D3-C911-D483-99FB-A6E55CA54C65}"/>
              </a:ext>
            </a:extLst>
          </p:cNvPr>
          <p:cNvCxnSpPr/>
          <p:nvPr/>
        </p:nvCxnSpPr>
        <p:spPr>
          <a:xfrm>
            <a:off x="6078052" y="2461354"/>
            <a:ext cx="923791" cy="0"/>
          </a:xfrm>
          <a:prstGeom prst="straightConnector1">
            <a:avLst/>
          </a:prstGeom>
          <a:ln w="53975">
            <a:tailEnd type="triangle"/>
          </a:ln>
        </p:spPr>
        <p:style>
          <a:lnRef idx="1">
            <a:schemeClr val="dk1"/>
          </a:lnRef>
          <a:fillRef idx="0">
            <a:schemeClr val="dk1"/>
          </a:fillRef>
          <a:effectRef idx="0">
            <a:schemeClr val="dk1"/>
          </a:effectRef>
          <a:fontRef idx="minor">
            <a:schemeClr val="tx1"/>
          </a:fontRef>
        </p:style>
      </p:cxnSp>
      <p:pic>
        <p:nvPicPr>
          <p:cNvPr id="10" name="Content Placeholder 9">
            <a:extLst>
              <a:ext uri="{FF2B5EF4-FFF2-40B4-BE49-F238E27FC236}">
                <a16:creationId xmlns:a16="http://schemas.microsoft.com/office/drawing/2014/main" id="{B18DE1EF-304A-4155-AFB2-6BE4E8DD90C1}"/>
              </a:ext>
            </a:extLst>
          </p:cNvPr>
          <p:cNvPicPr>
            <a:picLocks noChangeAspect="1"/>
          </p:cNvPicPr>
          <p:nvPr/>
        </p:nvPicPr>
        <p:blipFill rotWithShape="1">
          <a:blip>
            <a:extLst>
              <a:ext uri="{28A0092B-C50C-407E-A947-70E740481C1C}">
                <a14:useLocalDpi xmlns:a14="http://schemas.microsoft.com/office/drawing/2010/main" val="0"/>
              </a:ext>
            </a:extLst>
          </a:blip>
          <a:srcRect l="3083" t="25143" r="93733" b="25748"/>
          <a:stretch/>
        </p:blipFill>
        <p:spPr>
          <a:xfrm>
            <a:off x="4575850" y="2885469"/>
            <a:ext cx="680226" cy="876783"/>
          </a:xfrm>
          <a:prstGeom prst="rect">
            <a:avLst/>
          </a:prstGeom>
        </p:spPr>
      </p:pic>
      <p:cxnSp>
        <p:nvCxnSpPr>
          <p:cNvPr id="11" name="Straight Arrow Connector 10">
            <a:extLst>
              <a:ext uri="{FF2B5EF4-FFF2-40B4-BE49-F238E27FC236}">
                <a16:creationId xmlns:a16="http://schemas.microsoft.com/office/drawing/2014/main" id="{9D61C9A7-0100-E086-8373-8453610A1118}"/>
              </a:ext>
            </a:extLst>
          </p:cNvPr>
          <p:cNvCxnSpPr/>
          <p:nvPr/>
        </p:nvCxnSpPr>
        <p:spPr>
          <a:xfrm>
            <a:off x="7617059" y="3323860"/>
            <a:ext cx="923791" cy="0"/>
          </a:xfrm>
          <a:prstGeom prst="straightConnector1">
            <a:avLst/>
          </a:prstGeom>
          <a:ln w="53975">
            <a:tailEnd type="triangle"/>
          </a:ln>
        </p:spPr>
        <p:style>
          <a:lnRef idx="1">
            <a:schemeClr val="dk1"/>
          </a:lnRef>
          <a:fillRef idx="0">
            <a:schemeClr val="dk1"/>
          </a:fillRef>
          <a:effectRef idx="0">
            <a:schemeClr val="dk1"/>
          </a:effectRef>
          <a:fontRef idx="minor">
            <a:schemeClr val="tx1"/>
          </a:fontRef>
        </p:style>
      </p:cxnSp>
      <p:pic>
        <p:nvPicPr>
          <p:cNvPr id="13" name="Content Placeholder 9">
            <a:extLst>
              <a:ext uri="{FF2B5EF4-FFF2-40B4-BE49-F238E27FC236}">
                <a16:creationId xmlns:a16="http://schemas.microsoft.com/office/drawing/2014/main" id="{AF735B60-E0E8-E3A9-0433-BDFC9C3717AF}"/>
              </a:ext>
            </a:extLst>
          </p:cNvPr>
          <p:cNvPicPr>
            <a:picLocks noChangeAspect="1"/>
          </p:cNvPicPr>
          <p:nvPr/>
        </p:nvPicPr>
        <p:blipFill rotWithShape="1">
          <a:blip>
            <a:extLst>
              <a:ext uri="{28A0092B-C50C-407E-A947-70E740481C1C}">
                <a14:useLocalDpi xmlns:a14="http://schemas.microsoft.com/office/drawing/2010/main" val="0"/>
              </a:ext>
            </a:extLst>
          </a:blip>
          <a:srcRect l="22543" t="24925" r="73168" b="19627"/>
          <a:stretch/>
        </p:blipFill>
        <p:spPr>
          <a:xfrm>
            <a:off x="8803923" y="2821230"/>
            <a:ext cx="972456" cy="1050734"/>
          </a:xfrm>
          <a:prstGeom prst="rect">
            <a:avLst/>
          </a:prstGeom>
        </p:spPr>
      </p:pic>
      <p:sp>
        <p:nvSpPr>
          <p:cNvPr id="14" name="Plus 13">
            <a:extLst>
              <a:ext uri="{FF2B5EF4-FFF2-40B4-BE49-F238E27FC236}">
                <a16:creationId xmlns:a16="http://schemas.microsoft.com/office/drawing/2014/main" id="{1CDD76AA-17FB-2E61-EFFB-5BDCEDE1E355}"/>
              </a:ext>
            </a:extLst>
          </p:cNvPr>
          <p:cNvSpPr/>
          <p:nvPr/>
        </p:nvSpPr>
        <p:spPr>
          <a:xfrm>
            <a:off x="5297817" y="3239988"/>
            <a:ext cx="330035" cy="27662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2005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36A619-1E1C-D64F-9CD4-21BE6CD10F5C}"/>
              </a:ext>
            </a:extLst>
          </p:cNvPr>
          <p:cNvPicPr>
            <a:picLocks noGrp="1" noChangeAspect="1"/>
          </p:cNvPicPr>
          <p:nvPr>
            <p:ph idx="1"/>
          </p:nvPr>
        </p:nvPicPr>
        <p:blipFill>
          <a:blip/>
          <a:stretch>
            <a:fillRect/>
          </a:stretch>
        </p:blipFill>
        <p:spPr>
          <a:xfrm>
            <a:off x="1698877" y="8870"/>
            <a:ext cx="9654923" cy="7017134"/>
          </a:xfrm>
        </p:spPr>
      </p:pic>
      <p:sp>
        <p:nvSpPr>
          <p:cNvPr id="4" name="Rectangle 3">
            <a:extLst>
              <a:ext uri="{FF2B5EF4-FFF2-40B4-BE49-F238E27FC236}">
                <a16:creationId xmlns:a16="http://schemas.microsoft.com/office/drawing/2014/main" id="{D70A05C9-5EE2-1DB3-AE29-9CC83E9D737C}"/>
              </a:ext>
            </a:extLst>
          </p:cNvPr>
          <p:cNvSpPr/>
          <p:nvPr/>
        </p:nvSpPr>
        <p:spPr>
          <a:xfrm>
            <a:off x="5155096" y="1086678"/>
            <a:ext cx="1590261" cy="35780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Content Placeholder 9">
            <a:extLst>
              <a:ext uri="{FF2B5EF4-FFF2-40B4-BE49-F238E27FC236}">
                <a16:creationId xmlns:a16="http://schemas.microsoft.com/office/drawing/2014/main" id="{CDFFC3D5-616F-4446-F5E2-C9C372D68344}"/>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5453754" y="827190"/>
            <a:ext cx="780909" cy="876783"/>
          </a:xfrm>
          <a:prstGeom prst="rect">
            <a:avLst/>
          </a:prstGeom>
        </p:spPr>
      </p:pic>
      <p:sp>
        <p:nvSpPr>
          <p:cNvPr id="6" name="Rectangle 5">
            <a:extLst>
              <a:ext uri="{FF2B5EF4-FFF2-40B4-BE49-F238E27FC236}">
                <a16:creationId xmlns:a16="http://schemas.microsoft.com/office/drawing/2014/main" id="{BFC46C1A-75DF-9213-C9D3-5A69CC92F22F}"/>
              </a:ext>
            </a:extLst>
          </p:cNvPr>
          <p:cNvSpPr/>
          <p:nvPr/>
        </p:nvSpPr>
        <p:spPr>
          <a:xfrm>
            <a:off x="6858611" y="3159628"/>
            <a:ext cx="2020346" cy="35780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 name="Content Placeholder 9">
            <a:extLst>
              <a:ext uri="{FF2B5EF4-FFF2-40B4-BE49-F238E27FC236}">
                <a16:creationId xmlns:a16="http://schemas.microsoft.com/office/drawing/2014/main" id="{A45C92DF-1971-19A6-32B0-6E1FAB6DC246}"/>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7042180" y="2900140"/>
            <a:ext cx="826604" cy="876783"/>
          </a:xfrm>
          <a:prstGeom prst="rect">
            <a:avLst/>
          </a:prstGeom>
        </p:spPr>
      </p:pic>
      <p:sp>
        <p:nvSpPr>
          <p:cNvPr id="9" name="Rectangle 8">
            <a:extLst>
              <a:ext uri="{FF2B5EF4-FFF2-40B4-BE49-F238E27FC236}">
                <a16:creationId xmlns:a16="http://schemas.microsoft.com/office/drawing/2014/main" id="{E9B4A159-96DC-5DA2-6181-8E8C9AD07732}"/>
              </a:ext>
            </a:extLst>
          </p:cNvPr>
          <p:cNvSpPr/>
          <p:nvPr/>
        </p:nvSpPr>
        <p:spPr>
          <a:xfrm>
            <a:off x="5056094" y="8869"/>
            <a:ext cx="5889812" cy="68402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50137F7-0839-D35E-D798-4C00934358A0}"/>
              </a:ext>
            </a:extLst>
          </p:cNvPr>
          <p:cNvSpPr/>
          <p:nvPr/>
        </p:nvSpPr>
        <p:spPr>
          <a:xfrm>
            <a:off x="2111188" y="2465949"/>
            <a:ext cx="5889812" cy="438318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40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884B96-C3E1-91E0-DC59-28F8E324EADD}"/>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24555" y="279400"/>
            <a:ext cx="11225641" cy="6299200"/>
          </a:xfrm>
          <a:prstGeom prst="rect">
            <a:avLst/>
          </a:prstGeom>
        </p:spPr>
      </p:pic>
    </p:spTree>
    <p:extLst>
      <p:ext uri="{BB962C8B-B14F-4D97-AF65-F5344CB8AC3E}">
        <p14:creationId xmlns:p14="http://schemas.microsoft.com/office/powerpoint/2010/main" val="1269009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36A619-1E1C-D64F-9CD4-21BE6CD10F5C}"/>
              </a:ext>
            </a:extLst>
          </p:cNvPr>
          <p:cNvPicPr>
            <a:picLocks noGrp="1" noChangeAspect="1"/>
          </p:cNvPicPr>
          <p:nvPr>
            <p:ph idx="1"/>
          </p:nvPr>
        </p:nvPicPr>
        <p:blipFill>
          <a:blip/>
          <a:stretch>
            <a:fillRect/>
          </a:stretch>
        </p:blipFill>
        <p:spPr>
          <a:xfrm>
            <a:off x="1698877" y="27882"/>
            <a:ext cx="9654923" cy="7017134"/>
          </a:xfrm>
        </p:spPr>
      </p:pic>
      <p:sp>
        <p:nvSpPr>
          <p:cNvPr id="4" name="Rectangle 3">
            <a:extLst>
              <a:ext uri="{FF2B5EF4-FFF2-40B4-BE49-F238E27FC236}">
                <a16:creationId xmlns:a16="http://schemas.microsoft.com/office/drawing/2014/main" id="{D70A05C9-5EE2-1DB3-AE29-9CC83E9D737C}"/>
              </a:ext>
            </a:extLst>
          </p:cNvPr>
          <p:cNvSpPr/>
          <p:nvPr/>
        </p:nvSpPr>
        <p:spPr>
          <a:xfrm>
            <a:off x="5155096" y="1086678"/>
            <a:ext cx="1590261" cy="35780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Content Placeholder 9">
            <a:extLst>
              <a:ext uri="{FF2B5EF4-FFF2-40B4-BE49-F238E27FC236}">
                <a16:creationId xmlns:a16="http://schemas.microsoft.com/office/drawing/2014/main" id="{CDFFC3D5-616F-4446-F5E2-C9C372D68344}"/>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5453754" y="827190"/>
            <a:ext cx="780909" cy="876783"/>
          </a:xfrm>
          <a:prstGeom prst="rect">
            <a:avLst/>
          </a:prstGeom>
        </p:spPr>
      </p:pic>
      <p:sp>
        <p:nvSpPr>
          <p:cNvPr id="6" name="Rectangle 5">
            <a:extLst>
              <a:ext uri="{FF2B5EF4-FFF2-40B4-BE49-F238E27FC236}">
                <a16:creationId xmlns:a16="http://schemas.microsoft.com/office/drawing/2014/main" id="{BFC46C1A-75DF-9213-C9D3-5A69CC92F22F}"/>
              </a:ext>
            </a:extLst>
          </p:cNvPr>
          <p:cNvSpPr/>
          <p:nvPr/>
        </p:nvSpPr>
        <p:spPr>
          <a:xfrm>
            <a:off x="6858611" y="3159628"/>
            <a:ext cx="2020346" cy="35780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 name="Content Placeholder 9">
            <a:extLst>
              <a:ext uri="{FF2B5EF4-FFF2-40B4-BE49-F238E27FC236}">
                <a16:creationId xmlns:a16="http://schemas.microsoft.com/office/drawing/2014/main" id="{A45C92DF-1971-19A6-32B0-6E1FAB6DC246}"/>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7042180" y="2900140"/>
            <a:ext cx="826604" cy="876783"/>
          </a:xfrm>
          <a:prstGeom prst="rect">
            <a:avLst/>
          </a:prstGeom>
        </p:spPr>
      </p:pic>
      <p:sp>
        <p:nvSpPr>
          <p:cNvPr id="9" name="Rectangle 8">
            <a:extLst>
              <a:ext uri="{FF2B5EF4-FFF2-40B4-BE49-F238E27FC236}">
                <a16:creationId xmlns:a16="http://schemas.microsoft.com/office/drawing/2014/main" id="{E9B4A159-96DC-5DA2-6181-8E8C9AD07732}"/>
              </a:ext>
            </a:extLst>
          </p:cNvPr>
          <p:cNvSpPr/>
          <p:nvPr/>
        </p:nvSpPr>
        <p:spPr>
          <a:xfrm>
            <a:off x="5056094" y="2762768"/>
            <a:ext cx="5889812" cy="40863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50137F7-0839-D35E-D798-4C00934358A0}"/>
              </a:ext>
            </a:extLst>
          </p:cNvPr>
          <p:cNvSpPr/>
          <p:nvPr/>
        </p:nvSpPr>
        <p:spPr>
          <a:xfrm>
            <a:off x="2111188" y="2393576"/>
            <a:ext cx="5889812" cy="44555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6527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36A619-1E1C-D64F-9CD4-21BE6CD10F5C}"/>
              </a:ext>
            </a:extLst>
          </p:cNvPr>
          <p:cNvPicPr>
            <a:picLocks noGrp="1" noChangeAspect="1"/>
          </p:cNvPicPr>
          <p:nvPr>
            <p:ph idx="1"/>
          </p:nvPr>
        </p:nvPicPr>
        <p:blipFill>
          <a:blip/>
          <a:stretch>
            <a:fillRect/>
          </a:stretch>
        </p:blipFill>
        <p:spPr>
          <a:xfrm>
            <a:off x="1698877" y="8870"/>
            <a:ext cx="9654923" cy="7017134"/>
          </a:xfrm>
        </p:spPr>
      </p:pic>
      <p:sp>
        <p:nvSpPr>
          <p:cNvPr id="4" name="Rectangle 3">
            <a:extLst>
              <a:ext uri="{FF2B5EF4-FFF2-40B4-BE49-F238E27FC236}">
                <a16:creationId xmlns:a16="http://schemas.microsoft.com/office/drawing/2014/main" id="{D70A05C9-5EE2-1DB3-AE29-9CC83E9D737C}"/>
              </a:ext>
            </a:extLst>
          </p:cNvPr>
          <p:cNvSpPr/>
          <p:nvPr/>
        </p:nvSpPr>
        <p:spPr>
          <a:xfrm>
            <a:off x="5155096" y="1086678"/>
            <a:ext cx="1590261" cy="35780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Content Placeholder 9">
            <a:extLst>
              <a:ext uri="{FF2B5EF4-FFF2-40B4-BE49-F238E27FC236}">
                <a16:creationId xmlns:a16="http://schemas.microsoft.com/office/drawing/2014/main" id="{CDFFC3D5-616F-4446-F5E2-C9C372D68344}"/>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5453754" y="827190"/>
            <a:ext cx="780909" cy="876783"/>
          </a:xfrm>
          <a:prstGeom prst="rect">
            <a:avLst/>
          </a:prstGeom>
        </p:spPr>
      </p:pic>
      <p:sp>
        <p:nvSpPr>
          <p:cNvPr id="6" name="Rectangle 5">
            <a:extLst>
              <a:ext uri="{FF2B5EF4-FFF2-40B4-BE49-F238E27FC236}">
                <a16:creationId xmlns:a16="http://schemas.microsoft.com/office/drawing/2014/main" id="{BFC46C1A-75DF-9213-C9D3-5A69CC92F22F}"/>
              </a:ext>
            </a:extLst>
          </p:cNvPr>
          <p:cNvSpPr/>
          <p:nvPr/>
        </p:nvSpPr>
        <p:spPr>
          <a:xfrm>
            <a:off x="6858611" y="3159628"/>
            <a:ext cx="2020346" cy="35780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 name="Content Placeholder 9">
            <a:extLst>
              <a:ext uri="{FF2B5EF4-FFF2-40B4-BE49-F238E27FC236}">
                <a16:creationId xmlns:a16="http://schemas.microsoft.com/office/drawing/2014/main" id="{A45C92DF-1971-19A6-32B0-6E1FAB6DC246}"/>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7042180" y="2900140"/>
            <a:ext cx="826604" cy="876783"/>
          </a:xfrm>
          <a:prstGeom prst="rect">
            <a:avLst/>
          </a:prstGeom>
        </p:spPr>
      </p:pic>
    </p:spTree>
    <p:extLst>
      <p:ext uri="{BB962C8B-B14F-4D97-AF65-F5344CB8AC3E}">
        <p14:creationId xmlns:p14="http://schemas.microsoft.com/office/powerpoint/2010/main" val="1386260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8722-F4D6-2544-B5A7-65E46FE1B732}"/>
              </a:ext>
            </a:extLst>
          </p:cNvPr>
          <p:cNvSpPr>
            <a:spLocks noGrp="1"/>
          </p:cNvSpPr>
          <p:nvPr>
            <p:ph type="title"/>
          </p:nvPr>
        </p:nvSpPr>
        <p:spPr/>
        <p:txBody>
          <a:bodyPr>
            <a:normAutofit fontScale="90000"/>
          </a:bodyPr>
          <a:lstStyle/>
          <a:p>
            <a:r>
              <a:rPr lang="en-US" dirty="0"/>
              <a:t>Site models describe the relative change across nucleotides and positions in the alignment and consist of several parts.</a:t>
            </a:r>
          </a:p>
        </p:txBody>
      </p:sp>
      <p:sp>
        <p:nvSpPr>
          <p:cNvPr id="3" name="Content Placeholder 2">
            <a:extLst>
              <a:ext uri="{FF2B5EF4-FFF2-40B4-BE49-F238E27FC236}">
                <a16:creationId xmlns:a16="http://schemas.microsoft.com/office/drawing/2014/main" id="{881B49AB-02A2-C34B-975A-B68555147E25}"/>
              </a:ext>
            </a:extLst>
          </p:cNvPr>
          <p:cNvSpPr>
            <a:spLocks noGrp="1"/>
          </p:cNvSpPr>
          <p:nvPr>
            <p:ph idx="1"/>
          </p:nvPr>
        </p:nvSpPr>
        <p:spPr>
          <a:xfrm>
            <a:off x="838200" y="2084293"/>
            <a:ext cx="10515600" cy="4092669"/>
          </a:xfrm>
        </p:spPr>
        <p:txBody>
          <a:bodyPr>
            <a:normAutofit fontScale="92500" lnSpcReduction="10000"/>
          </a:bodyPr>
          <a:lstStyle/>
          <a:p>
            <a:endParaRPr lang="en-US" b="1" dirty="0"/>
          </a:p>
          <a:p>
            <a:r>
              <a:rPr lang="en-US" b="1" dirty="0"/>
              <a:t>Substitution models </a:t>
            </a:r>
            <a:r>
              <a:rPr lang="en-US" dirty="0"/>
              <a:t>describe how fast/slow the change from one to another nucleotide happens compared to others</a:t>
            </a:r>
          </a:p>
          <a:p>
            <a:endParaRPr lang="en-US" dirty="0"/>
          </a:p>
          <a:p>
            <a:r>
              <a:rPr lang="en-US" b="1" dirty="0"/>
              <a:t>Gamma rate heterogeneity + invariant site models </a:t>
            </a:r>
            <a:r>
              <a:rPr lang="en-US" dirty="0"/>
              <a:t>describe how fast/slow some sites in an alignment change bases compared to others</a:t>
            </a:r>
          </a:p>
          <a:p>
            <a:endParaRPr lang="en-US" dirty="0"/>
          </a:p>
          <a:p>
            <a:r>
              <a:rPr lang="en-US" b="1" dirty="0"/>
              <a:t>Codon positions models </a:t>
            </a:r>
            <a:r>
              <a:rPr lang="en-US" dirty="0"/>
              <a:t>allow for some codon positions to evolve faster/slower than others</a:t>
            </a:r>
            <a:endParaRPr lang="en-US" b="1" dirty="0"/>
          </a:p>
        </p:txBody>
      </p:sp>
      <p:pic>
        <p:nvPicPr>
          <p:cNvPr id="4" name="Content Placeholder 9">
            <a:extLst>
              <a:ext uri="{FF2B5EF4-FFF2-40B4-BE49-F238E27FC236}">
                <a16:creationId xmlns:a16="http://schemas.microsoft.com/office/drawing/2014/main" id="{C3029CE7-4CE1-0132-B077-4B6E9D748D8C}"/>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0" y="-73267"/>
            <a:ext cx="780909" cy="876783"/>
          </a:xfrm>
          <a:prstGeom prst="rect">
            <a:avLst/>
          </a:prstGeom>
        </p:spPr>
      </p:pic>
    </p:spTree>
    <p:extLst>
      <p:ext uri="{BB962C8B-B14F-4D97-AF65-F5344CB8AC3E}">
        <p14:creationId xmlns:p14="http://schemas.microsoft.com/office/powerpoint/2010/main" val="2052962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8722-F4D6-2544-B5A7-65E46FE1B732}"/>
              </a:ext>
            </a:extLst>
          </p:cNvPr>
          <p:cNvSpPr>
            <a:spLocks noGrp="1"/>
          </p:cNvSpPr>
          <p:nvPr>
            <p:ph type="title"/>
          </p:nvPr>
        </p:nvSpPr>
        <p:spPr/>
        <p:txBody>
          <a:bodyPr>
            <a:normAutofit fontScale="90000"/>
          </a:bodyPr>
          <a:lstStyle/>
          <a:p>
            <a:pPr algn="ctr"/>
            <a:r>
              <a:rPr lang="en-US" dirty="0"/>
              <a:t>Substitution models describe how fast/slow the change from one to another nucleotide happens compared to others</a:t>
            </a:r>
          </a:p>
        </p:txBody>
      </p:sp>
      <p:pic>
        <p:nvPicPr>
          <p:cNvPr id="4" name="Content Placeholder 9">
            <a:extLst>
              <a:ext uri="{FF2B5EF4-FFF2-40B4-BE49-F238E27FC236}">
                <a16:creationId xmlns:a16="http://schemas.microsoft.com/office/drawing/2014/main" id="{C3029CE7-4CE1-0132-B077-4B6E9D748D8C}"/>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0" y="-73267"/>
            <a:ext cx="780909" cy="876783"/>
          </a:xfrm>
          <a:prstGeom prst="rect">
            <a:avLst/>
          </a:prstGeom>
        </p:spPr>
      </p:pic>
      <p:pic>
        <p:nvPicPr>
          <p:cNvPr id="16" name="Content Placeholder 15" descr="A screenshot of a computer&#10;&#10;Description automatically generated">
            <a:extLst>
              <a:ext uri="{FF2B5EF4-FFF2-40B4-BE49-F238E27FC236}">
                <a16:creationId xmlns:a16="http://schemas.microsoft.com/office/drawing/2014/main" id="{821DFA4F-50BD-D3D4-1D3D-C6BF181C0D4D}"/>
              </a:ext>
            </a:extLst>
          </p:cNvPr>
          <p:cNvPicPr>
            <a:picLocks noGrp="1" noChangeAspect="1"/>
          </p:cNvPicPr>
          <p:nvPr>
            <p:ph idx="1"/>
          </p:nvPr>
        </p:nvPicPr>
        <p:blipFill>
          <a:blip/>
          <a:stretch>
            <a:fillRect/>
          </a:stretch>
        </p:blipFill>
        <p:spPr>
          <a:xfrm>
            <a:off x="2800350" y="2204244"/>
            <a:ext cx="6591300" cy="3594100"/>
          </a:xfrm>
        </p:spPr>
      </p:pic>
      <p:sp>
        <p:nvSpPr>
          <p:cNvPr id="17" name="Rectangle 16">
            <a:extLst>
              <a:ext uri="{FF2B5EF4-FFF2-40B4-BE49-F238E27FC236}">
                <a16:creationId xmlns:a16="http://schemas.microsoft.com/office/drawing/2014/main" id="{1E7B90FF-3359-B884-4160-5C071584414E}"/>
              </a:ext>
            </a:extLst>
          </p:cNvPr>
          <p:cNvSpPr/>
          <p:nvPr/>
        </p:nvSpPr>
        <p:spPr>
          <a:xfrm>
            <a:off x="5014396" y="2590799"/>
            <a:ext cx="1174369" cy="351184"/>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4831474-BCC6-A1F2-2DD2-AFBABDEDEA05}"/>
              </a:ext>
            </a:extLst>
          </p:cNvPr>
          <p:cNvSpPr/>
          <p:nvPr/>
        </p:nvSpPr>
        <p:spPr>
          <a:xfrm>
            <a:off x="2920553" y="5015947"/>
            <a:ext cx="3930821" cy="351184"/>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241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8722-F4D6-2544-B5A7-65E46FE1B732}"/>
              </a:ext>
            </a:extLst>
          </p:cNvPr>
          <p:cNvSpPr>
            <a:spLocks noGrp="1"/>
          </p:cNvSpPr>
          <p:nvPr>
            <p:ph type="title"/>
          </p:nvPr>
        </p:nvSpPr>
        <p:spPr/>
        <p:txBody>
          <a:bodyPr>
            <a:normAutofit fontScale="90000"/>
          </a:bodyPr>
          <a:lstStyle/>
          <a:p>
            <a:pPr algn="ctr"/>
            <a:r>
              <a:rPr lang="en-US" dirty="0"/>
              <a:t>Gamma rate heterogeneity + invariant site models describe how fast/slow some sites in an alignment change bases compared to others</a:t>
            </a:r>
          </a:p>
        </p:txBody>
      </p:sp>
      <p:pic>
        <p:nvPicPr>
          <p:cNvPr id="4" name="Content Placeholder 9">
            <a:extLst>
              <a:ext uri="{FF2B5EF4-FFF2-40B4-BE49-F238E27FC236}">
                <a16:creationId xmlns:a16="http://schemas.microsoft.com/office/drawing/2014/main" id="{C3029CE7-4CE1-0132-B077-4B6E9D748D8C}"/>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0" y="-73267"/>
            <a:ext cx="780909" cy="876783"/>
          </a:xfrm>
          <a:prstGeom prst="rect">
            <a:avLst/>
          </a:prstGeom>
        </p:spPr>
      </p:pic>
      <p:pic>
        <p:nvPicPr>
          <p:cNvPr id="16" name="Content Placeholder 15" descr="A screenshot of a computer&#10;&#10;Description automatically generated">
            <a:extLst>
              <a:ext uri="{FF2B5EF4-FFF2-40B4-BE49-F238E27FC236}">
                <a16:creationId xmlns:a16="http://schemas.microsoft.com/office/drawing/2014/main" id="{821DFA4F-50BD-D3D4-1D3D-C6BF181C0D4D}"/>
              </a:ext>
            </a:extLst>
          </p:cNvPr>
          <p:cNvPicPr>
            <a:picLocks noGrp="1" noChangeAspect="1"/>
          </p:cNvPicPr>
          <p:nvPr>
            <p:ph idx="1"/>
          </p:nvPr>
        </p:nvPicPr>
        <p:blipFill>
          <a:blip/>
          <a:stretch>
            <a:fillRect/>
          </a:stretch>
        </p:blipFill>
        <p:spPr>
          <a:xfrm>
            <a:off x="2800350" y="2204244"/>
            <a:ext cx="6591300" cy="3594100"/>
          </a:xfrm>
        </p:spPr>
      </p:pic>
      <p:sp>
        <p:nvSpPr>
          <p:cNvPr id="3" name="Rectangle 2">
            <a:extLst>
              <a:ext uri="{FF2B5EF4-FFF2-40B4-BE49-F238E27FC236}">
                <a16:creationId xmlns:a16="http://schemas.microsoft.com/office/drawing/2014/main" id="{53842381-BA25-5E73-B047-FBEA4AE70B7D}"/>
              </a:ext>
            </a:extLst>
          </p:cNvPr>
          <p:cNvSpPr/>
          <p:nvPr/>
        </p:nvSpPr>
        <p:spPr>
          <a:xfrm>
            <a:off x="2933805" y="4001294"/>
            <a:ext cx="5534334" cy="835749"/>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2740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51FC-B116-5340-A83A-9EAF5F49C7A4}"/>
              </a:ext>
            </a:extLst>
          </p:cNvPr>
          <p:cNvSpPr>
            <a:spLocks noGrp="1"/>
          </p:cNvSpPr>
          <p:nvPr>
            <p:ph type="title"/>
          </p:nvPr>
        </p:nvSpPr>
        <p:spPr/>
        <p:txBody>
          <a:bodyPr>
            <a:normAutofit/>
          </a:bodyPr>
          <a:lstStyle/>
          <a:p>
            <a:r>
              <a:rPr lang="en-US" dirty="0"/>
              <a:t>Substitution models allow to account for differences in nucleotide substitution rates.</a:t>
            </a:r>
          </a:p>
        </p:txBody>
      </p:sp>
      <p:grpSp>
        <p:nvGrpSpPr>
          <p:cNvPr id="17" name="Group 28">
            <a:extLst>
              <a:ext uri="{FF2B5EF4-FFF2-40B4-BE49-F238E27FC236}">
                <a16:creationId xmlns:a16="http://schemas.microsoft.com/office/drawing/2014/main" id="{BB2F1F43-9451-524D-AAFF-D0583715E800}"/>
              </a:ext>
            </a:extLst>
          </p:cNvPr>
          <p:cNvGrpSpPr>
            <a:grpSpLocks/>
          </p:cNvGrpSpPr>
          <p:nvPr/>
        </p:nvGrpSpPr>
        <p:grpSpPr bwMode="auto">
          <a:xfrm>
            <a:off x="3271931" y="1877997"/>
            <a:ext cx="2023311" cy="2297113"/>
            <a:chOff x="1157288" y="2378075"/>
            <a:chExt cx="1868711" cy="2297365"/>
          </a:xfrm>
        </p:grpSpPr>
        <p:grpSp>
          <p:nvGrpSpPr>
            <p:cNvPr id="18" name="Group 21">
              <a:extLst>
                <a:ext uri="{FF2B5EF4-FFF2-40B4-BE49-F238E27FC236}">
                  <a16:creationId xmlns:a16="http://schemas.microsoft.com/office/drawing/2014/main" id="{047404EB-B8D3-8B45-8836-183A6CCA506D}"/>
                </a:ext>
              </a:extLst>
            </p:cNvPr>
            <p:cNvGrpSpPr>
              <a:grpSpLocks/>
            </p:cNvGrpSpPr>
            <p:nvPr/>
          </p:nvGrpSpPr>
          <p:grpSpPr bwMode="auto">
            <a:xfrm>
              <a:off x="1187450" y="2909886"/>
              <a:ext cx="1659295" cy="1765554"/>
              <a:chOff x="344432" y="3276312"/>
              <a:chExt cx="1658963" cy="1766132"/>
            </a:xfrm>
          </p:grpSpPr>
          <p:sp>
            <p:nvSpPr>
              <p:cNvPr id="20" name="TextBox 22">
                <a:extLst>
                  <a:ext uri="{FF2B5EF4-FFF2-40B4-BE49-F238E27FC236}">
                    <a16:creationId xmlns:a16="http://schemas.microsoft.com/office/drawing/2014/main" id="{6430B961-95B4-EE48-85A8-3134EF3A3117}"/>
                  </a:ext>
                </a:extLst>
              </p:cNvPr>
              <p:cNvSpPr txBox="1">
                <a:spLocks noChangeArrowheads="1"/>
              </p:cNvSpPr>
              <p:nvPr/>
            </p:nvSpPr>
            <p:spPr bwMode="auto">
              <a:xfrm>
                <a:off x="344432" y="3276312"/>
                <a:ext cx="410317" cy="58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200" b="1" dirty="0">
                    <a:latin typeface="Helvetica Neue Light" panose="02000403000000020004" pitchFamily="2" charset="0"/>
                  </a:rPr>
                  <a:t>A</a:t>
                </a:r>
              </a:p>
            </p:txBody>
          </p:sp>
          <p:sp>
            <p:nvSpPr>
              <p:cNvPr id="21" name="TextBox 23">
                <a:extLst>
                  <a:ext uri="{FF2B5EF4-FFF2-40B4-BE49-F238E27FC236}">
                    <a16:creationId xmlns:a16="http://schemas.microsoft.com/office/drawing/2014/main" id="{E3BE9692-181A-C240-BA5B-742EFE5C547D}"/>
                  </a:ext>
                </a:extLst>
              </p:cNvPr>
              <p:cNvSpPr txBox="1">
                <a:spLocks noChangeArrowheads="1"/>
              </p:cNvSpPr>
              <p:nvPr/>
            </p:nvSpPr>
            <p:spPr bwMode="auto">
              <a:xfrm>
                <a:off x="1552121" y="3277900"/>
                <a:ext cx="451274" cy="58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200" b="1" dirty="0">
                    <a:latin typeface="Helvetica Neue Light" panose="02000403000000020004" pitchFamily="2" charset="0"/>
                  </a:rPr>
                  <a:t>G</a:t>
                </a:r>
              </a:p>
            </p:txBody>
          </p:sp>
          <p:sp>
            <p:nvSpPr>
              <p:cNvPr id="22" name="TextBox 24">
                <a:extLst>
                  <a:ext uri="{FF2B5EF4-FFF2-40B4-BE49-F238E27FC236}">
                    <a16:creationId xmlns:a16="http://schemas.microsoft.com/office/drawing/2014/main" id="{E2D3A1C6-F3B0-0943-B2B0-7CB9C57D1745}"/>
                  </a:ext>
                </a:extLst>
              </p:cNvPr>
              <p:cNvSpPr txBox="1">
                <a:spLocks noChangeArrowheads="1"/>
              </p:cNvSpPr>
              <p:nvPr/>
            </p:nvSpPr>
            <p:spPr bwMode="auto">
              <a:xfrm>
                <a:off x="374257" y="4457412"/>
                <a:ext cx="437253" cy="58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200" b="1">
                    <a:latin typeface="Helvetica Neue Light" panose="02000403000000020004" pitchFamily="2" charset="0"/>
                  </a:rPr>
                  <a:t>C</a:t>
                </a:r>
              </a:p>
            </p:txBody>
          </p:sp>
          <p:sp>
            <p:nvSpPr>
              <p:cNvPr id="23" name="TextBox 25">
                <a:extLst>
                  <a:ext uri="{FF2B5EF4-FFF2-40B4-BE49-F238E27FC236}">
                    <a16:creationId xmlns:a16="http://schemas.microsoft.com/office/drawing/2014/main" id="{922545B3-882A-9D49-8D8A-C2CB3AF0D0B3}"/>
                  </a:ext>
                </a:extLst>
              </p:cNvPr>
              <p:cNvSpPr txBox="1">
                <a:spLocks noChangeArrowheads="1"/>
              </p:cNvSpPr>
              <p:nvPr/>
            </p:nvSpPr>
            <p:spPr bwMode="auto">
              <a:xfrm>
                <a:off x="1545937" y="4457413"/>
                <a:ext cx="395481" cy="58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200" b="1">
                    <a:latin typeface="Helvetica Neue Light" panose="02000403000000020004" pitchFamily="2" charset="0"/>
                  </a:rPr>
                  <a:t>T</a:t>
                </a:r>
              </a:p>
            </p:txBody>
          </p:sp>
          <p:cxnSp>
            <p:nvCxnSpPr>
              <p:cNvPr id="24" name="Straight Arrow Connector 23">
                <a:extLst>
                  <a:ext uri="{FF2B5EF4-FFF2-40B4-BE49-F238E27FC236}">
                    <a16:creationId xmlns:a16="http://schemas.microsoft.com/office/drawing/2014/main" id="{5F234006-58CF-0041-94D0-7327755BFFC1}"/>
                  </a:ext>
                </a:extLst>
              </p:cNvPr>
              <p:cNvCxnSpPr>
                <a:stCxn id="20" idx="3"/>
                <a:endCxn id="21" idx="1"/>
              </p:cNvCxnSpPr>
              <p:nvPr/>
            </p:nvCxnSpPr>
            <p:spPr>
              <a:xfrm>
                <a:off x="754749" y="3568828"/>
                <a:ext cx="797372" cy="1588"/>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DDC701D8-FCB1-A644-9A2E-619F4FD2428A}"/>
                  </a:ext>
                </a:extLst>
              </p:cNvPr>
              <p:cNvCxnSpPr/>
              <p:nvPr/>
            </p:nvCxnSpPr>
            <p:spPr>
              <a:xfrm rot="16200000" flipH="1">
                <a:off x="1419542" y="4203877"/>
                <a:ext cx="686100" cy="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FD7AD3EF-2B17-5142-B4EF-D08A08DCE87F}"/>
                  </a:ext>
                </a:extLst>
              </p:cNvPr>
              <p:cNvCxnSpPr/>
              <p:nvPr/>
            </p:nvCxnSpPr>
            <p:spPr>
              <a:xfrm rot="16200000" flipH="1">
                <a:off x="216033" y="4178466"/>
                <a:ext cx="686100" cy="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406D5CD-2019-4945-A1BC-116F19C88566}"/>
                  </a:ext>
                </a:extLst>
              </p:cNvPr>
              <p:cNvCxnSpPr/>
              <p:nvPr/>
            </p:nvCxnSpPr>
            <p:spPr>
              <a:xfrm>
                <a:off x="790696" y="4788333"/>
                <a:ext cx="773999" cy="1588"/>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C8038263-13A0-F84F-836C-E190BCD82A3A}"/>
                  </a:ext>
                </a:extLst>
              </p:cNvPr>
              <p:cNvCxnSpPr/>
              <p:nvPr/>
            </p:nvCxnSpPr>
            <p:spPr>
              <a:xfrm>
                <a:off x="764310" y="3835416"/>
                <a:ext cx="800385" cy="711511"/>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6D228349-D878-C54E-AE60-A0F37CB01B43}"/>
                  </a:ext>
                </a:extLst>
              </p:cNvPr>
              <p:cNvCxnSpPr/>
              <p:nvPr/>
            </p:nvCxnSpPr>
            <p:spPr>
              <a:xfrm rot="10800000" flipV="1">
                <a:off x="790696" y="3860827"/>
                <a:ext cx="773999" cy="660689"/>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grpSp>
        <p:sp>
          <p:nvSpPr>
            <p:cNvPr id="19" name="TextBox 60">
              <a:extLst>
                <a:ext uri="{FF2B5EF4-FFF2-40B4-BE49-F238E27FC236}">
                  <a16:creationId xmlns:a16="http://schemas.microsoft.com/office/drawing/2014/main" id="{DDA76E8E-848C-D047-841E-8E68EDBC5798}"/>
                </a:ext>
              </a:extLst>
            </p:cNvPr>
            <p:cNvSpPr txBox="1">
              <a:spLocks noChangeArrowheads="1"/>
            </p:cNvSpPr>
            <p:nvPr/>
          </p:nvSpPr>
          <p:spPr bwMode="auto">
            <a:xfrm>
              <a:off x="1157288" y="2378075"/>
              <a:ext cx="1868711" cy="523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800" dirty="0">
                  <a:latin typeface="Helvetica" pitchFamily="2" charset="0"/>
                </a:rPr>
                <a:t>Rate Matrix</a:t>
              </a:r>
            </a:p>
          </p:txBody>
        </p:sp>
      </p:grpSp>
      <p:grpSp>
        <p:nvGrpSpPr>
          <p:cNvPr id="30" name="Group 29">
            <a:extLst>
              <a:ext uri="{FF2B5EF4-FFF2-40B4-BE49-F238E27FC236}">
                <a16:creationId xmlns:a16="http://schemas.microsoft.com/office/drawing/2014/main" id="{94448D51-9F3B-0C46-834B-157CBCFCC407}"/>
              </a:ext>
            </a:extLst>
          </p:cNvPr>
          <p:cNvGrpSpPr>
            <a:grpSpLocks/>
          </p:cNvGrpSpPr>
          <p:nvPr/>
        </p:nvGrpSpPr>
        <p:grpSpPr bwMode="auto">
          <a:xfrm>
            <a:off x="5575394" y="1877998"/>
            <a:ext cx="4964821" cy="1577679"/>
            <a:chOff x="3284538" y="2378074"/>
            <a:chExt cx="4584988" cy="1577227"/>
          </a:xfrm>
        </p:grpSpPr>
        <p:sp>
          <p:nvSpPr>
            <p:cNvPr id="31" name="TextBox 57">
              <a:extLst>
                <a:ext uri="{FF2B5EF4-FFF2-40B4-BE49-F238E27FC236}">
                  <a16:creationId xmlns:a16="http://schemas.microsoft.com/office/drawing/2014/main" id="{66A6901F-253D-9748-BD06-7ED9ADEAAAE0}"/>
                </a:ext>
              </a:extLst>
            </p:cNvPr>
            <p:cNvSpPr txBox="1">
              <a:spLocks noChangeArrowheads="1"/>
            </p:cNvSpPr>
            <p:nvPr/>
          </p:nvSpPr>
          <p:spPr bwMode="auto">
            <a:xfrm>
              <a:off x="4135748" y="3493768"/>
              <a:ext cx="2882565" cy="46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dirty="0">
                  <a:latin typeface="Helvetica" pitchFamily="2" charset="0"/>
                </a:rPr>
                <a:t>π</a:t>
              </a:r>
              <a:r>
                <a:rPr lang="en-US" altLang="en-US" sz="2400" baseline="-25000" dirty="0">
                  <a:latin typeface="Helvetica" pitchFamily="2" charset="0"/>
                </a:rPr>
                <a:t>A </a:t>
              </a:r>
              <a:r>
                <a:rPr lang="en-US" altLang="en-US" sz="2400" dirty="0">
                  <a:latin typeface="Helvetica" pitchFamily="2" charset="0"/>
                </a:rPr>
                <a:t>+ π</a:t>
              </a:r>
              <a:r>
                <a:rPr lang="en-US" altLang="en-US" sz="2400" baseline="-25000" dirty="0">
                  <a:latin typeface="Helvetica" pitchFamily="2" charset="0"/>
                </a:rPr>
                <a:t>C</a:t>
              </a:r>
              <a:r>
                <a:rPr lang="en-US" altLang="en-US" sz="2400" dirty="0">
                  <a:latin typeface="Helvetica" pitchFamily="2" charset="0"/>
                </a:rPr>
                <a:t> + π</a:t>
              </a:r>
              <a:r>
                <a:rPr lang="en-US" altLang="en-US" sz="2400" baseline="-25000" dirty="0">
                  <a:latin typeface="Helvetica" pitchFamily="2" charset="0"/>
                </a:rPr>
                <a:t>G</a:t>
              </a:r>
              <a:r>
                <a:rPr lang="en-US" altLang="en-US" sz="2400" dirty="0">
                  <a:latin typeface="Helvetica" pitchFamily="2" charset="0"/>
                </a:rPr>
                <a:t> + π</a:t>
              </a:r>
              <a:r>
                <a:rPr lang="en-US" altLang="en-US" sz="2400" baseline="-25000" dirty="0">
                  <a:latin typeface="Helvetica" pitchFamily="2" charset="0"/>
                </a:rPr>
                <a:t>T</a:t>
              </a:r>
              <a:r>
                <a:rPr lang="en-US" altLang="en-US" sz="2400" dirty="0">
                  <a:latin typeface="Helvetica" pitchFamily="2" charset="0"/>
                </a:rPr>
                <a:t> = 1 </a:t>
              </a:r>
            </a:p>
          </p:txBody>
        </p:sp>
        <p:sp>
          <p:nvSpPr>
            <p:cNvPr id="32" name="TextBox 61">
              <a:extLst>
                <a:ext uri="{FF2B5EF4-FFF2-40B4-BE49-F238E27FC236}">
                  <a16:creationId xmlns:a16="http://schemas.microsoft.com/office/drawing/2014/main" id="{727E1479-2188-BE4E-AB6F-21BEB960364B}"/>
                </a:ext>
              </a:extLst>
            </p:cNvPr>
            <p:cNvSpPr txBox="1">
              <a:spLocks noChangeArrowheads="1"/>
            </p:cNvSpPr>
            <p:nvPr/>
          </p:nvSpPr>
          <p:spPr bwMode="auto">
            <a:xfrm>
              <a:off x="3284538" y="2378074"/>
              <a:ext cx="4584988" cy="52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800" dirty="0">
                  <a:latin typeface="Helvetica" pitchFamily="2" charset="0"/>
                </a:rPr>
                <a:t>Equilibrium Base Frequencies</a:t>
              </a:r>
            </a:p>
          </p:txBody>
        </p:sp>
      </p:grpSp>
      <p:sp>
        <p:nvSpPr>
          <p:cNvPr id="33" name="TextBox 31">
            <a:extLst>
              <a:ext uri="{FF2B5EF4-FFF2-40B4-BE49-F238E27FC236}">
                <a16:creationId xmlns:a16="http://schemas.microsoft.com/office/drawing/2014/main" id="{DE5C32A3-3C8C-4D4A-BE83-513A25193E85}"/>
              </a:ext>
            </a:extLst>
          </p:cNvPr>
          <p:cNvSpPr txBox="1">
            <a:spLocks noChangeArrowheads="1"/>
          </p:cNvSpPr>
          <p:nvPr/>
        </p:nvSpPr>
        <p:spPr bwMode="auto">
          <a:xfrm>
            <a:off x="4838793" y="3034444"/>
            <a:ext cx="2648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solidFill>
                  <a:srgbClr val="FF0000"/>
                </a:solidFill>
                <a:latin typeface="Helvetica Neue Light" panose="02000403000000020004" pitchFamily="2" charset="0"/>
              </a:rPr>
              <a:t>f</a:t>
            </a:r>
          </a:p>
        </p:txBody>
      </p:sp>
      <p:sp>
        <p:nvSpPr>
          <p:cNvPr id="34" name="TextBox 32">
            <a:extLst>
              <a:ext uri="{FF2B5EF4-FFF2-40B4-BE49-F238E27FC236}">
                <a16:creationId xmlns:a16="http://schemas.microsoft.com/office/drawing/2014/main" id="{A43B1054-194D-DA42-9608-055B31875C7F}"/>
              </a:ext>
            </a:extLst>
          </p:cNvPr>
          <p:cNvSpPr txBox="1">
            <a:spLocks noChangeArrowheads="1"/>
          </p:cNvSpPr>
          <p:nvPr/>
        </p:nvSpPr>
        <p:spPr bwMode="auto">
          <a:xfrm>
            <a:off x="4051393" y="2272444"/>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dirty="0">
                <a:solidFill>
                  <a:srgbClr val="FF0000"/>
                </a:solidFill>
                <a:latin typeface="Helvetica Neue Light" panose="02000403000000020004" pitchFamily="2" charset="0"/>
              </a:rPr>
              <a:t>b</a:t>
            </a:r>
          </a:p>
        </p:txBody>
      </p:sp>
      <p:sp>
        <p:nvSpPr>
          <p:cNvPr id="35" name="TextBox 33">
            <a:extLst>
              <a:ext uri="{FF2B5EF4-FFF2-40B4-BE49-F238E27FC236}">
                <a16:creationId xmlns:a16="http://schemas.microsoft.com/office/drawing/2014/main" id="{F2D785DE-D87D-844A-BBFD-B62FC4CCB93F}"/>
              </a:ext>
            </a:extLst>
          </p:cNvPr>
          <p:cNvSpPr txBox="1">
            <a:spLocks noChangeArrowheads="1"/>
          </p:cNvSpPr>
          <p:nvPr/>
        </p:nvSpPr>
        <p:spPr bwMode="auto">
          <a:xfrm>
            <a:off x="4310155" y="3110644"/>
            <a:ext cx="350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solidFill>
                  <a:srgbClr val="FF0000"/>
                </a:solidFill>
                <a:latin typeface="Helvetica Neue Light" panose="02000403000000020004" pitchFamily="2" charset="0"/>
              </a:rPr>
              <a:t>c</a:t>
            </a:r>
          </a:p>
        </p:txBody>
      </p:sp>
      <p:sp>
        <p:nvSpPr>
          <p:cNvPr id="36" name="TextBox 34">
            <a:extLst>
              <a:ext uri="{FF2B5EF4-FFF2-40B4-BE49-F238E27FC236}">
                <a16:creationId xmlns:a16="http://schemas.microsoft.com/office/drawing/2014/main" id="{766F9FC8-6531-0746-9F31-3B08E9ACF0D6}"/>
              </a:ext>
            </a:extLst>
          </p:cNvPr>
          <p:cNvSpPr txBox="1">
            <a:spLocks noChangeArrowheads="1"/>
          </p:cNvSpPr>
          <p:nvPr/>
        </p:nvSpPr>
        <p:spPr bwMode="auto">
          <a:xfrm>
            <a:off x="3765643" y="3110644"/>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solidFill>
                  <a:srgbClr val="FF0000"/>
                </a:solidFill>
                <a:latin typeface="Helvetica Neue Light" panose="02000403000000020004" pitchFamily="2" charset="0"/>
              </a:rPr>
              <a:t>d</a:t>
            </a:r>
          </a:p>
        </p:txBody>
      </p:sp>
      <p:sp>
        <p:nvSpPr>
          <p:cNvPr id="37" name="TextBox 35">
            <a:extLst>
              <a:ext uri="{FF2B5EF4-FFF2-40B4-BE49-F238E27FC236}">
                <a16:creationId xmlns:a16="http://schemas.microsoft.com/office/drawing/2014/main" id="{8EAF3AF6-E17B-0B49-8328-822BB2D59701}"/>
              </a:ext>
            </a:extLst>
          </p:cNvPr>
          <p:cNvSpPr txBox="1">
            <a:spLocks noChangeArrowheads="1"/>
          </p:cNvSpPr>
          <p:nvPr/>
        </p:nvSpPr>
        <p:spPr bwMode="auto">
          <a:xfrm>
            <a:off x="4051394" y="3818669"/>
            <a:ext cx="344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solidFill>
                  <a:srgbClr val="FF0000"/>
                </a:solidFill>
                <a:latin typeface="Helvetica Neue Light" panose="02000403000000020004" pitchFamily="2" charset="0"/>
              </a:rPr>
              <a:t>e</a:t>
            </a:r>
          </a:p>
        </p:txBody>
      </p:sp>
      <p:sp>
        <p:nvSpPr>
          <p:cNvPr id="41" name="TextBox 40">
            <a:extLst>
              <a:ext uri="{FF2B5EF4-FFF2-40B4-BE49-F238E27FC236}">
                <a16:creationId xmlns:a16="http://schemas.microsoft.com/office/drawing/2014/main" id="{F147AF24-C702-104B-BE86-DC104FA413EB}"/>
              </a:ext>
            </a:extLst>
          </p:cNvPr>
          <p:cNvSpPr txBox="1"/>
          <p:nvPr/>
        </p:nvSpPr>
        <p:spPr>
          <a:xfrm>
            <a:off x="9036424" y="6488668"/>
            <a:ext cx="3155576" cy="369332"/>
          </a:xfrm>
          <a:prstGeom prst="rect">
            <a:avLst/>
          </a:prstGeom>
          <a:noFill/>
        </p:spPr>
        <p:txBody>
          <a:bodyPr wrap="square" rtlCol="0">
            <a:spAutoFit/>
          </a:bodyPr>
          <a:lstStyle/>
          <a:p>
            <a:r>
              <a:rPr lang="en-US" dirty="0"/>
              <a:t>(slide from Sebastian Duchene)</a:t>
            </a:r>
          </a:p>
        </p:txBody>
      </p:sp>
      <p:pic>
        <p:nvPicPr>
          <p:cNvPr id="3" name="Content Placeholder 9">
            <a:extLst>
              <a:ext uri="{FF2B5EF4-FFF2-40B4-BE49-F238E27FC236}">
                <a16:creationId xmlns:a16="http://schemas.microsoft.com/office/drawing/2014/main" id="{5165B144-194F-4D0C-09AA-465B28835E6A}"/>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0" y="-73267"/>
            <a:ext cx="780909" cy="876783"/>
          </a:xfrm>
          <a:prstGeom prst="rect">
            <a:avLst/>
          </a:prstGeom>
        </p:spPr>
      </p:pic>
    </p:spTree>
    <p:extLst>
      <p:ext uri="{BB962C8B-B14F-4D97-AF65-F5344CB8AC3E}">
        <p14:creationId xmlns:p14="http://schemas.microsoft.com/office/powerpoint/2010/main" val="853104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51FC-B116-5340-A83A-9EAF5F49C7A4}"/>
              </a:ext>
            </a:extLst>
          </p:cNvPr>
          <p:cNvSpPr>
            <a:spLocks noGrp="1"/>
          </p:cNvSpPr>
          <p:nvPr>
            <p:ph type="title"/>
          </p:nvPr>
        </p:nvSpPr>
        <p:spPr/>
        <p:txBody>
          <a:bodyPr>
            <a:normAutofit/>
          </a:bodyPr>
          <a:lstStyle/>
          <a:p>
            <a:r>
              <a:rPr lang="en-US" dirty="0"/>
              <a:t>Substitution models allow to account for differences in nucleotide substitution rates.</a:t>
            </a:r>
          </a:p>
        </p:txBody>
      </p:sp>
      <p:grpSp>
        <p:nvGrpSpPr>
          <p:cNvPr id="17" name="Group 28">
            <a:extLst>
              <a:ext uri="{FF2B5EF4-FFF2-40B4-BE49-F238E27FC236}">
                <a16:creationId xmlns:a16="http://schemas.microsoft.com/office/drawing/2014/main" id="{BB2F1F43-9451-524D-AAFF-D0583715E800}"/>
              </a:ext>
            </a:extLst>
          </p:cNvPr>
          <p:cNvGrpSpPr>
            <a:grpSpLocks/>
          </p:cNvGrpSpPr>
          <p:nvPr/>
        </p:nvGrpSpPr>
        <p:grpSpPr bwMode="auto">
          <a:xfrm>
            <a:off x="3271931" y="1877997"/>
            <a:ext cx="2023311" cy="2297113"/>
            <a:chOff x="1157288" y="2378075"/>
            <a:chExt cx="1868711" cy="2297365"/>
          </a:xfrm>
        </p:grpSpPr>
        <p:grpSp>
          <p:nvGrpSpPr>
            <p:cNvPr id="18" name="Group 21">
              <a:extLst>
                <a:ext uri="{FF2B5EF4-FFF2-40B4-BE49-F238E27FC236}">
                  <a16:creationId xmlns:a16="http://schemas.microsoft.com/office/drawing/2014/main" id="{047404EB-B8D3-8B45-8836-183A6CCA506D}"/>
                </a:ext>
              </a:extLst>
            </p:cNvPr>
            <p:cNvGrpSpPr>
              <a:grpSpLocks/>
            </p:cNvGrpSpPr>
            <p:nvPr/>
          </p:nvGrpSpPr>
          <p:grpSpPr bwMode="auto">
            <a:xfrm>
              <a:off x="1187450" y="2909886"/>
              <a:ext cx="1659295" cy="1765554"/>
              <a:chOff x="344432" y="3276312"/>
              <a:chExt cx="1658963" cy="1766132"/>
            </a:xfrm>
          </p:grpSpPr>
          <p:sp>
            <p:nvSpPr>
              <p:cNvPr id="20" name="TextBox 22">
                <a:extLst>
                  <a:ext uri="{FF2B5EF4-FFF2-40B4-BE49-F238E27FC236}">
                    <a16:creationId xmlns:a16="http://schemas.microsoft.com/office/drawing/2014/main" id="{6430B961-95B4-EE48-85A8-3134EF3A3117}"/>
                  </a:ext>
                </a:extLst>
              </p:cNvPr>
              <p:cNvSpPr txBox="1">
                <a:spLocks noChangeArrowheads="1"/>
              </p:cNvSpPr>
              <p:nvPr/>
            </p:nvSpPr>
            <p:spPr bwMode="auto">
              <a:xfrm>
                <a:off x="344432" y="3276312"/>
                <a:ext cx="410317" cy="58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200" b="1" dirty="0">
                    <a:latin typeface="Helvetica Neue Light" panose="02000403000000020004" pitchFamily="2" charset="0"/>
                  </a:rPr>
                  <a:t>A</a:t>
                </a:r>
              </a:p>
            </p:txBody>
          </p:sp>
          <p:sp>
            <p:nvSpPr>
              <p:cNvPr id="21" name="TextBox 23">
                <a:extLst>
                  <a:ext uri="{FF2B5EF4-FFF2-40B4-BE49-F238E27FC236}">
                    <a16:creationId xmlns:a16="http://schemas.microsoft.com/office/drawing/2014/main" id="{E3BE9692-181A-C240-BA5B-742EFE5C547D}"/>
                  </a:ext>
                </a:extLst>
              </p:cNvPr>
              <p:cNvSpPr txBox="1">
                <a:spLocks noChangeArrowheads="1"/>
              </p:cNvSpPr>
              <p:nvPr/>
            </p:nvSpPr>
            <p:spPr bwMode="auto">
              <a:xfrm>
                <a:off x="1552121" y="3277900"/>
                <a:ext cx="451274" cy="58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200" b="1" dirty="0">
                    <a:latin typeface="Helvetica Neue Light" panose="02000403000000020004" pitchFamily="2" charset="0"/>
                  </a:rPr>
                  <a:t>G</a:t>
                </a:r>
              </a:p>
            </p:txBody>
          </p:sp>
          <p:sp>
            <p:nvSpPr>
              <p:cNvPr id="22" name="TextBox 24">
                <a:extLst>
                  <a:ext uri="{FF2B5EF4-FFF2-40B4-BE49-F238E27FC236}">
                    <a16:creationId xmlns:a16="http://schemas.microsoft.com/office/drawing/2014/main" id="{E2D3A1C6-F3B0-0943-B2B0-7CB9C57D1745}"/>
                  </a:ext>
                </a:extLst>
              </p:cNvPr>
              <p:cNvSpPr txBox="1">
                <a:spLocks noChangeArrowheads="1"/>
              </p:cNvSpPr>
              <p:nvPr/>
            </p:nvSpPr>
            <p:spPr bwMode="auto">
              <a:xfrm>
                <a:off x="374257" y="4457412"/>
                <a:ext cx="437253" cy="58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200" b="1">
                    <a:latin typeface="Helvetica Neue Light" panose="02000403000000020004" pitchFamily="2" charset="0"/>
                  </a:rPr>
                  <a:t>C</a:t>
                </a:r>
              </a:p>
            </p:txBody>
          </p:sp>
          <p:sp>
            <p:nvSpPr>
              <p:cNvPr id="23" name="TextBox 25">
                <a:extLst>
                  <a:ext uri="{FF2B5EF4-FFF2-40B4-BE49-F238E27FC236}">
                    <a16:creationId xmlns:a16="http://schemas.microsoft.com/office/drawing/2014/main" id="{922545B3-882A-9D49-8D8A-C2CB3AF0D0B3}"/>
                  </a:ext>
                </a:extLst>
              </p:cNvPr>
              <p:cNvSpPr txBox="1">
                <a:spLocks noChangeArrowheads="1"/>
              </p:cNvSpPr>
              <p:nvPr/>
            </p:nvSpPr>
            <p:spPr bwMode="auto">
              <a:xfrm>
                <a:off x="1545937" y="4457413"/>
                <a:ext cx="395481" cy="58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200" b="1">
                    <a:latin typeface="Helvetica Neue Light" panose="02000403000000020004" pitchFamily="2" charset="0"/>
                  </a:rPr>
                  <a:t>T</a:t>
                </a:r>
              </a:p>
            </p:txBody>
          </p:sp>
          <p:cxnSp>
            <p:nvCxnSpPr>
              <p:cNvPr id="24" name="Straight Arrow Connector 23">
                <a:extLst>
                  <a:ext uri="{FF2B5EF4-FFF2-40B4-BE49-F238E27FC236}">
                    <a16:creationId xmlns:a16="http://schemas.microsoft.com/office/drawing/2014/main" id="{5F234006-58CF-0041-94D0-7327755BFFC1}"/>
                  </a:ext>
                </a:extLst>
              </p:cNvPr>
              <p:cNvCxnSpPr>
                <a:stCxn id="20" idx="3"/>
                <a:endCxn id="21" idx="1"/>
              </p:cNvCxnSpPr>
              <p:nvPr/>
            </p:nvCxnSpPr>
            <p:spPr>
              <a:xfrm>
                <a:off x="754749" y="3568828"/>
                <a:ext cx="797372" cy="1588"/>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DDC701D8-FCB1-A644-9A2E-619F4FD2428A}"/>
                  </a:ext>
                </a:extLst>
              </p:cNvPr>
              <p:cNvCxnSpPr/>
              <p:nvPr/>
            </p:nvCxnSpPr>
            <p:spPr>
              <a:xfrm rot="16200000" flipH="1">
                <a:off x="1419542" y="4203877"/>
                <a:ext cx="686100" cy="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FD7AD3EF-2B17-5142-B4EF-D08A08DCE87F}"/>
                  </a:ext>
                </a:extLst>
              </p:cNvPr>
              <p:cNvCxnSpPr/>
              <p:nvPr/>
            </p:nvCxnSpPr>
            <p:spPr>
              <a:xfrm rot="16200000" flipH="1">
                <a:off x="216033" y="4178466"/>
                <a:ext cx="686100" cy="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406D5CD-2019-4945-A1BC-116F19C88566}"/>
                  </a:ext>
                </a:extLst>
              </p:cNvPr>
              <p:cNvCxnSpPr/>
              <p:nvPr/>
            </p:nvCxnSpPr>
            <p:spPr>
              <a:xfrm>
                <a:off x="790696" y="4788333"/>
                <a:ext cx="773999" cy="1588"/>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C8038263-13A0-F84F-836C-E190BCD82A3A}"/>
                  </a:ext>
                </a:extLst>
              </p:cNvPr>
              <p:cNvCxnSpPr/>
              <p:nvPr/>
            </p:nvCxnSpPr>
            <p:spPr>
              <a:xfrm>
                <a:off x="764310" y="3835416"/>
                <a:ext cx="800385" cy="711511"/>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6D228349-D878-C54E-AE60-A0F37CB01B43}"/>
                  </a:ext>
                </a:extLst>
              </p:cNvPr>
              <p:cNvCxnSpPr/>
              <p:nvPr/>
            </p:nvCxnSpPr>
            <p:spPr>
              <a:xfrm rot="10800000" flipV="1">
                <a:off x="790696" y="3860827"/>
                <a:ext cx="773999" cy="660689"/>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grpSp>
        <p:sp>
          <p:nvSpPr>
            <p:cNvPr id="19" name="TextBox 60">
              <a:extLst>
                <a:ext uri="{FF2B5EF4-FFF2-40B4-BE49-F238E27FC236}">
                  <a16:creationId xmlns:a16="http://schemas.microsoft.com/office/drawing/2014/main" id="{DDA76E8E-848C-D047-841E-8E68EDBC5798}"/>
                </a:ext>
              </a:extLst>
            </p:cNvPr>
            <p:cNvSpPr txBox="1">
              <a:spLocks noChangeArrowheads="1"/>
            </p:cNvSpPr>
            <p:nvPr/>
          </p:nvSpPr>
          <p:spPr bwMode="auto">
            <a:xfrm>
              <a:off x="1157288" y="2378075"/>
              <a:ext cx="1868711" cy="523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800" dirty="0">
                  <a:latin typeface="Helvetica" pitchFamily="2" charset="0"/>
                </a:rPr>
                <a:t>Rate Matrix</a:t>
              </a:r>
            </a:p>
          </p:txBody>
        </p:sp>
      </p:grpSp>
      <p:grpSp>
        <p:nvGrpSpPr>
          <p:cNvPr id="30" name="Group 29">
            <a:extLst>
              <a:ext uri="{FF2B5EF4-FFF2-40B4-BE49-F238E27FC236}">
                <a16:creationId xmlns:a16="http://schemas.microsoft.com/office/drawing/2014/main" id="{94448D51-9F3B-0C46-834B-157CBCFCC407}"/>
              </a:ext>
            </a:extLst>
          </p:cNvPr>
          <p:cNvGrpSpPr>
            <a:grpSpLocks/>
          </p:cNvGrpSpPr>
          <p:nvPr/>
        </p:nvGrpSpPr>
        <p:grpSpPr bwMode="auto">
          <a:xfrm>
            <a:off x="5575394" y="1877998"/>
            <a:ext cx="4964821" cy="1577679"/>
            <a:chOff x="3284538" y="2378074"/>
            <a:chExt cx="4584988" cy="1577227"/>
          </a:xfrm>
        </p:grpSpPr>
        <p:sp>
          <p:nvSpPr>
            <p:cNvPr id="31" name="TextBox 57">
              <a:extLst>
                <a:ext uri="{FF2B5EF4-FFF2-40B4-BE49-F238E27FC236}">
                  <a16:creationId xmlns:a16="http://schemas.microsoft.com/office/drawing/2014/main" id="{66A6901F-253D-9748-BD06-7ED9ADEAAAE0}"/>
                </a:ext>
              </a:extLst>
            </p:cNvPr>
            <p:cNvSpPr txBox="1">
              <a:spLocks noChangeArrowheads="1"/>
            </p:cNvSpPr>
            <p:nvPr/>
          </p:nvSpPr>
          <p:spPr bwMode="auto">
            <a:xfrm>
              <a:off x="4135748" y="3493768"/>
              <a:ext cx="2882565" cy="46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dirty="0">
                  <a:latin typeface="Helvetica" pitchFamily="2" charset="0"/>
                </a:rPr>
                <a:t>π</a:t>
              </a:r>
              <a:r>
                <a:rPr lang="en-US" altLang="en-US" sz="2400" baseline="-25000" dirty="0">
                  <a:latin typeface="Helvetica" pitchFamily="2" charset="0"/>
                </a:rPr>
                <a:t>A </a:t>
              </a:r>
              <a:r>
                <a:rPr lang="en-US" altLang="en-US" sz="2400" dirty="0">
                  <a:latin typeface="Helvetica" pitchFamily="2" charset="0"/>
                </a:rPr>
                <a:t>+ π</a:t>
              </a:r>
              <a:r>
                <a:rPr lang="en-US" altLang="en-US" sz="2400" baseline="-25000" dirty="0">
                  <a:latin typeface="Helvetica" pitchFamily="2" charset="0"/>
                </a:rPr>
                <a:t>C</a:t>
              </a:r>
              <a:r>
                <a:rPr lang="en-US" altLang="en-US" sz="2400" dirty="0">
                  <a:latin typeface="Helvetica" pitchFamily="2" charset="0"/>
                </a:rPr>
                <a:t> + π</a:t>
              </a:r>
              <a:r>
                <a:rPr lang="en-US" altLang="en-US" sz="2400" baseline="-25000" dirty="0">
                  <a:latin typeface="Helvetica" pitchFamily="2" charset="0"/>
                </a:rPr>
                <a:t>G</a:t>
              </a:r>
              <a:r>
                <a:rPr lang="en-US" altLang="en-US" sz="2400" dirty="0">
                  <a:latin typeface="Helvetica" pitchFamily="2" charset="0"/>
                </a:rPr>
                <a:t> + π</a:t>
              </a:r>
              <a:r>
                <a:rPr lang="en-US" altLang="en-US" sz="2400" baseline="-25000" dirty="0">
                  <a:latin typeface="Helvetica" pitchFamily="2" charset="0"/>
                </a:rPr>
                <a:t>T</a:t>
              </a:r>
              <a:r>
                <a:rPr lang="en-US" altLang="en-US" sz="2400" dirty="0">
                  <a:latin typeface="Helvetica" pitchFamily="2" charset="0"/>
                </a:rPr>
                <a:t> = 1 </a:t>
              </a:r>
            </a:p>
          </p:txBody>
        </p:sp>
        <p:sp>
          <p:nvSpPr>
            <p:cNvPr id="32" name="TextBox 61">
              <a:extLst>
                <a:ext uri="{FF2B5EF4-FFF2-40B4-BE49-F238E27FC236}">
                  <a16:creationId xmlns:a16="http://schemas.microsoft.com/office/drawing/2014/main" id="{727E1479-2188-BE4E-AB6F-21BEB960364B}"/>
                </a:ext>
              </a:extLst>
            </p:cNvPr>
            <p:cNvSpPr txBox="1">
              <a:spLocks noChangeArrowheads="1"/>
            </p:cNvSpPr>
            <p:nvPr/>
          </p:nvSpPr>
          <p:spPr bwMode="auto">
            <a:xfrm>
              <a:off x="3284538" y="2378074"/>
              <a:ext cx="4584988" cy="52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800" dirty="0">
                  <a:latin typeface="Helvetica" pitchFamily="2" charset="0"/>
                </a:rPr>
                <a:t>Equilibrium Base Frequencies</a:t>
              </a:r>
            </a:p>
          </p:txBody>
        </p:sp>
      </p:grpSp>
      <p:sp>
        <p:nvSpPr>
          <p:cNvPr id="33" name="TextBox 31">
            <a:extLst>
              <a:ext uri="{FF2B5EF4-FFF2-40B4-BE49-F238E27FC236}">
                <a16:creationId xmlns:a16="http://schemas.microsoft.com/office/drawing/2014/main" id="{DE5C32A3-3C8C-4D4A-BE83-513A25193E85}"/>
              </a:ext>
            </a:extLst>
          </p:cNvPr>
          <p:cNvSpPr txBox="1">
            <a:spLocks noChangeArrowheads="1"/>
          </p:cNvSpPr>
          <p:nvPr/>
        </p:nvSpPr>
        <p:spPr bwMode="auto">
          <a:xfrm>
            <a:off x="4838793" y="3034444"/>
            <a:ext cx="2648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solidFill>
                  <a:srgbClr val="FF0000"/>
                </a:solidFill>
                <a:latin typeface="Helvetica Neue Light" panose="02000403000000020004" pitchFamily="2" charset="0"/>
              </a:rPr>
              <a:t>f</a:t>
            </a:r>
          </a:p>
        </p:txBody>
      </p:sp>
      <p:sp>
        <p:nvSpPr>
          <p:cNvPr id="34" name="TextBox 32">
            <a:extLst>
              <a:ext uri="{FF2B5EF4-FFF2-40B4-BE49-F238E27FC236}">
                <a16:creationId xmlns:a16="http://schemas.microsoft.com/office/drawing/2014/main" id="{A43B1054-194D-DA42-9608-055B31875C7F}"/>
              </a:ext>
            </a:extLst>
          </p:cNvPr>
          <p:cNvSpPr txBox="1">
            <a:spLocks noChangeArrowheads="1"/>
          </p:cNvSpPr>
          <p:nvPr/>
        </p:nvSpPr>
        <p:spPr bwMode="auto">
          <a:xfrm>
            <a:off x="4051393" y="2272444"/>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dirty="0">
                <a:solidFill>
                  <a:srgbClr val="FF0000"/>
                </a:solidFill>
                <a:latin typeface="Helvetica Neue Light" panose="02000403000000020004" pitchFamily="2" charset="0"/>
              </a:rPr>
              <a:t>b</a:t>
            </a:r>
          </a:p>
        </p:txBody>
      </p:sp>
      <p:sp>
        <p:nvSpPr>
          <p:cNvPr id="35" name="TextBox 33">
            <a:extLst>
              <a:ext uri="{FF2B5EF4-FFF2-40B4-BE49-F238E27FC236}">
                <a16:creationId xmlns:a16="http://schemas.microsoft.com/office/drawing/2014/main" id="{F2D785DE-D87D-844A-BBFD-B62FC4CCB93F}"/>
              </a:ext>
            </a:extLst>
          </p:cNvPr>
          <p:cNvSpPr txBox="1">
            <a:spLocks noChangeArrowheads="1"/>
          </p:cNvSpPr>
          <p:nvPr/>
        </p:nvSpPr>
        <p:spPr bwMode="auto">
          <a:xfrm>
            <a:off x="4310155" y="3110644"/>
            <a:ext cx="350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solidFill>
                  <a:srgbClr val="FF0000"/>
                </a:solidFill>
                <a:latin typeface="Helvetica Neue Light" panose="02000403000000020004" pitchFamily="2" charset="0"/>
              </a:rPr>
              <a:t>c</a:t>
            </a:r>
          </a:p>
        </p:txBody>
      </p:sp>
      <p:sp>
        <p:nvSpPr>
          <p:cNvPr id="36" name="TextBox 34">
            <a:extLst>
              <a:ext uri="{FF2B5EF4-FFF2-40B4-BE49-F238E27FC236}">
                <a16:creationId xmlns:a16="http://schemas.microsoft.com/office/drawing/2014/main" id="{766F9FC8-6531-0746-9F31-3B08E9ACF0D6}"/>
              </a:ext>
            </a:extLst>
          </p:cNvPr>
          <p:cNvSpPr txBox="1">
            <a:spLocks noChangeArrowheads="1"/>
          </p:cNvSpPr>
          <p:nvPr/>
        </p:nvSpPr>
        <p:spPr bwMode="auto">
          <a:xfrm>
            <a:off x="3765643" y="3110644"/>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solidFill>
                  <a:srgbClr val="FF0000"/>
                </a:solidFill>
                <a:latin typeface="Helvetica Neue Light" panose="02000403000000020004" pitchFamily="2" charset="0"/>
              </a:rPr>
              <a:t>d</a:t>
            </a:r>
          </a:p>
        </p:txBody>
      </p:sp>
      <p:sp>
        <p:nvSpPr>
          <p:cNvPr id="37" name="TextBox 35">
            <a:extLst>
              <a:ext uri="{FF2B5EF4-FFF2-40B4-BE49-F238E27FC236}">
                <a16:creationId xmlns:a16="http://schemas.microsoft.com/office/drawing/2014/main" id="{8EAF3AF6-E17B-0B49-8328-822BB2D59701}"/>
              </a:ext>
            </a:extLst>
          </p:cNvPr>
          <p:cNvSpPr txBox="1">
            <a:spLocks noChangeArrowheads="1"/>
          </p:cNvSpPr>
          <p:nvPr/>
        </p:nvSpPr>
        <p:spPr bwMode="auto">
          <a:xfrm>
            <a:off x="4051394" y="3818669"/>
            <a:ext cx="344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solidFill>
                  <a:srgbClr val="FF0000"/>
                </a:solidFill>
                <a:latin typeface="Helvetica Neue Light" panose="02000403000000020004" pitchFamily="2" charset="0"/>
              </a:rPr>
              <a:t>e</a:t>
            </a:r>
          </a:p>
        </p:txBody>
      </p:sp>
      <p:sp>
        <p:nvSpPr>
          <p:cNvPr id="38" name="TextBox 59">
            <a:extLst>
              <a:ext uri="{FF2B5EF4-FFF2-40B4-BE49-F238E27FC236}">
                <a16:creationId xmlns:a16="http://schemas.microsoft.com/office/drawing/2014/main" id="{FB6CD09C-9851-BA45-A071-3828688D72B2}"/>
              </a:ext>
            </a:extLst>
          </p:cNvPr>
          <p:cNvSpPr txBox="1">
            <a:spLocks noChangeArrowheads="1"/>
          </p:cNvSpPr>
          <p:nvPr/>
        </p:nvSpPr>
        <p:spPr bwMode="auto">
          <a:xfrm>
            <a:off x="2017806" y="4140933"/>
            <a:ext cx="2214563"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lgn="ctr">
              <a:spcBef>
                <a:spcPct val="0"/>
              </a:spcBef>
              <a:buClrTx/>
              <a:buSzTx/>
              <a:buFontTx/>
              <a:buNone/>
            </a:pPr>
            <a:r>
              <a:rPr lang="en-US" altLang="en-US" sz="2800" b="1" dirty="0">
                <a:latin typeface="Helvetica" pitchFamily="2" charset="0"/>
              </a:rPr>
              <a:t>JC</a:t>
            </a:r>
          </a:p>
          <a:p>
            <a:pPr algn="ctr">
              <a:spcBef>
                <a:spcPct val="0"/>
              </a:spcBef>
              <a:buClrTx/>
              <a:buSzTx/>
              <a:buFontTx/>
              <a:buNone/>
            </a:pPr>
            <a:r>
              <a:rPr lang="en-US" altLang="en-US" sz="2400" dirty="0">
                <a:solidFill>
                  <a:srgbClr val="FF0000"/>
                </a:solidFill>
                <a:latin typeface="Helvetica" pitchFamily="2" charset="0"/>
              </a:rPr>
              <a:t>a=b=c=d=e=f</a:t>
            </a:r>
          </a:p>
          <a:p>
            <a:pPr algn="ctr">
              <a:spcBef>
                <a:spcPct val="0"/>
              </a:spcBef>
              <a:buClrTx/>
              <a:buSzTx/>
              <a:buFontTx/>
              <a:buNone/>
            </a:pPr>
            <a:r>
              <a:rPr lang="en-US" altLang="en-US" sz="2400" dirty="0">
                <a:latin typeface="Helvetica" pitchFamily="2" charset="0"/>
              </a:rPr>
              <a:t>π</a:t>
            </a:r>
            <a:r>
              <a:rPr lang="en-US" altLang="en-US" sz="2400" baseline="-25000" dirty="0">
                <a:latin typeface="Helvetica" pitchFamily="2" charset="0"/>
              </a:rPr>
              <a:t>A</a:t>
            </a:r>
            <a:r>
              <a:rPr lang="en-US" altLang="en-US" sz="2400" dirty="0">
                <a:latin typeface="Helvetica" pitchFamily="2" charset="0"/>
              </a:rPr>
              <a:t>=π</a:t>
            </a:r>
            <a:r>
              <a:rPr lang="en-US" altLang="en-US" sz="2400" baseline="-25000" dirty="0">
                <a:latin typeface="Helvetica" pitchFamily="2" charset="0"/>
              </a:rPr>
              <a:t>C</a:t>
            </a:r>
            <a:r>
              <a:rPr lang="en-US" altLang="en-US" sz="2400" dirty="0">
                <a:latin typeface="Helvetica" pitchFamily="2" charset="0"/>
              </a:rPr>
              <a:t>=π</a:t>
            </a:r>
            <a:r>
              <a:rPr lang="en-US" altLang="en-US" sz="2400" baseline="-25000" dirty="0">
                <a:latin typeface="Helvetica" pitchFamily="2" charset="0"/>
              </a:rPr>
              <a:t>G</a:t>
            </a:r>
            <a:r>
              <a:rPr lang="en-US" altLang="en-US" sz="2400" dirty="0">
                <a:latin typeface="Helvetica" pitchFamily="2" charset="0"/>
              </a:rPr>
              <a:t>=π</a:t>
            </a:r>
            <a:r>
              <a:rPr lang="en-US" altLang="en-US" sz="2400" baseline="-25000" dirty="0">
                <a:latin typeface="Helvetica" pitchFamily="2" charset="0"/>
              </a:rPr>
              <a:t>T</a:t>
            </a:r>
          </a:p>
          <a:p>
            <a:pPr algn="ctr">
              <a:spcBef>
                <a:spcPct val="0"/>
              </a:spcBef>
              <a:buClrTx/>
              <a:buSzTx/>
              <a:buFontTx/>
              <a:buNone/>
            </a:pPr>
            <a:r>
              <a:rPr lang="en-US" altLang="en-US" sz="2400" dirty="0">
                <a:latin typeface="Helvetica" pitchFamily="2" charset="0"/>
              </a:rPr>
              <a:t>No I or G </a:t>
            </a:r>
          </a:p>
          <a:p>
            <a:pPr algn="ctr">
              <a:spcBef>
                <a:spcPct val="0"/>
              </a:spcBef>
              <a:buClrTx/>
              <a:buSzTx/>
              <a:buFontTx/>
              <a:buNone/>
            </a:pPr>
            <a:r>
              <a:rPr lang="en-US" altLang="en-US" sz="2400" dirty="0">
                <a:latin typeface="Helvetica" pitchFamily="2" charset="0"/>
              </a:rPr>
              <a:t>0 free parameters</a:t>
            </a:r>
            <a:endParaRPr lang="en-US" altLang="en-US" sz="2400" dirty="0">
              <a:solidFill>
                <a:srgbClr val="FF0000"/>
              </a:solidFill>
              <a:latin typeface="Helvetica" pitchFamily="2" charset="0"/>
            </a:endParaRPr>
          </a:p>
        </p:txBody>
      </p:sp>
      <p:sp>
        <p:nvSpPr>
          <p:cNvPr id="39" name="TextBox 59">
            <a:extLst>
              <a:ext uri="{FF2B5EF4-FFF2-40B4-BE49-F238E27FC236}">
                <a16:creationId xmlns:a16="http://schemas.microsoft.com/office/drawing/2014/main" id="{37EFFEE6-0E87-CA4C-9A75-395528C9869D}"/>
              </a:ext>
            </a:extLst>
          </p:cNvPr>
          <p:cNvSpPr txBox="1">
            <a:spLocks noChangeArrowheads="1"/>
          </p:cNvSpPr>
          <p:nvPr/>
        </p:nvSpPr>
        <p:spPr bwMode="auto">
          <a:xfrm>
            <a:off x="7175593" y="4140933"/>
            <a:ext cx="2214562"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lgn="ctr">
              <a:spcBef>
                <a:spcPct val="0"/>
              </a:spcBef>
              <a:buClrTx/>
              <a:buSzTx/>
              <a:buFontTx/>
              <a:buNone/>
            </a:pPr>
            <a:r>
              <a:rPr lang="en-US" altLang="en-US" sz="2800" b="1" dirty="0">
                <a:latin typeface="Helvetica" pitchFamily="2" charset="0"/>
              </a:rPr>
              <a:t>GTR</a:t>
            </a:r>
          </a:p>
          <a:p>
            <a:pPr algn="ctr">
              <a:spcBef>
                <a:spcPct val="0"/>
              </a:spcBef>
              <a:buClrTx/>
              <a:buSzTx/>
              <a:buFontTx/>
              <a:buNone/>
            </a:pPr>
            <a:r>
              <a:rPr lang="en-US" altLang="en-US" sz="2400" dirty="0">
                <a:solidFill>
                  <a:srgbClr val="FF0000"/>
                </a:solidFill>
                <a:latin typeface="Helvetica" pitchFamily="2" charset="0"/>
              </a:rPr>
              <a:t>a, b, c, d, e, f</a:t>
            </a:r>
          </a:p>
          <a:p>
            <a:pPr algn="ctr">
              <a:spcBef>
                <a:spcPct val="0"/>
              </a:spcBef>
              <a:buClrTx/>
              <a:buSzTx/>
              <a:buFontTx/>
              <a:buNone/>
            </a:pPr>
            <a:r>
              <a:rPr lang="en-US" altLang="en-US" sz="2400" dirty="0">
                <a:latin typeface="Helvetica" pitchFamily="2" charset="0"/>
              </a:rPr>
              <a:t>π</a:t>
            </a:r>
            <a:r>
              <a:rPr lang="en-US" altLang="en-US" sz="2400" baseline="-25000" dirty="0">
                <a:latin typeface="Helvetica" pitchFamily="2" charset="0"/>
              </a:rPr>
              <a:t>A</a:t>
            </a:r>
            <a:r>
              <a:rPr lang="en-US" altLang="en-US" sz="2400" dirty="0">
                <a:latin typeface="Helvetica" pitchFamily="2" charset="0"/>
              </a:rPr>
              <a:t>, π</a:t>
            </a:r>
            <a:r>
              <a:rPr lang="en-US" altLang="en-US" sz="2400" baseline="-25000" dirty="0">
                <a:latin typeface="Helvetica" pitchFamily="2" charset="0"/>
              </a:rPr>
              <a:t>C</a:t>
            </a:r>
            <a:r>
              <a:rPr lang="en-US" altLang="en-US" sz="2400" dirty="0">
                <a:latin typeface="Helvetica" pitchFamily="2" charset="0"/>
              </a:rPr>
              <a:t>, π</a:t>
            </a:r>
            <a:r>
              <a:rPr lang="en-US" altLang="en-US" sz="2400" baseline="-25000" dirty="0">
                <a:latin typeface="Helvetica" pitchFamily="2" charset="0"/>
              </a:rPr>
              <a:t>G</a:t>
            </a:r>
            <a:r>
              <a:rPr lang="en-US" altLang="en-US" sz="2400" dirty="0">
                <a:latin typeface="Helvetica" pitchFamily="2" charset="0"/>
              </a:rPr>
              <a:t>, π</a:t>
            </a:r>
            <a:r>
              <a:rPr lang="en-US" altLang="en-US" sz="2400" baseline="-25000" dirty="0">
                <a:latin typeface="Helvetica" pitchFamily="2" charset="0"/>
              </a:rPr>
              <a:t>T</a:t>
            </a:r>
          </a:p>
          <a:p>
            <a:pPr algn="ctr">
              <a:spcBef>
                <a:spcPct val="0"/>
              </a:spcBef>
              <a:buClrTx/>
              <a:buSzTx/>
              <a:buFontTx/>
              <a:buNone/>
            </a:pPr>
            <a:r>
              <a:rPr lang="en-US" altLang="en-US" sz="2400" dirty="0">
                <a:latin typeface="Helvetica" pitchFamily="2" charset="0"/>
              </a:rPr>
              <a:t>No I or G </a:t>
            </a:r>
          </a:p>
          <a:p>
            <a:pPr algn="ctr">
              <a:spcBef>
                <a:spcPct val="0"/>
              </a:spcBef>
              <a:buClrTx/>
              <a:buSzTx/>
              <a:buFontTx/>
              <a:buNone/>
            </a:pPr>
            <a:r>
              <a:rPr lang="en-US" altLang="en-US" sz="2400" dirty="0">
                <a:latin typeface="Helvetica" pitchFamily="2" charset="0"/>
              </a:rPr>
              <a:t>8 free parameters</a:t>
            </a:r>
            <a:endParaRPr lang="en-US" altLang="en-US" sz="2400" dirty="0">
              <a:solidFill>
                <a:srgbClr val="FF0000"/>
              </a:solidFill>
              <a:latin typeface="Helvetica" pitchFamily="2" charset="0"/>
            </a:endParaRPr>
          </a:p>
        </p:txBody>
      </p:sp>
      <p:sp>
        <p:nvSpPr>
          <p:cNvPr id="40" name="TextBox 59">
            <a:extLst>
              <a:ext uri="{FF2B5EF4-FFF2-40B4-BE49-F238E27FC236}">
                <a16:creationId xmlns:a16="http://schemas.microsoft.com/office/drawing/2014/main" id="{91ED748E-3FA6-A146-99E1-934C8EBAE5AF}"/>
              </a:ext>
            </a:extLst>
          </p:cNvPr>
          <p:cNvSpPr txBox="1">
            <a:spLocks noChangeArrowheads="1"/>
          </p:cNvSpPr>
          <p:nvPr/>
        </p:nvSpPr>
        <p:spPr bwMode="auto">
          <a:xfrm>
            <a:off x="4468906" y="4140933"/>
            <a:ext cx="2214563"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lgn="ctr">
              <a:spcBef>
                <a:spcPct val="0"/>
              </a:spcBef>
              <a:buClrTx/>
              <a:buSzTx/>
              <a:buFontTx/>
              <a:buNone/>
            </a:pPr>
            <a:r>
              <a:rPr lang="en-US" altLang="en-US" sz="2800" b="1" dirty="0">
                <a:latin typeface="Helvetica" pitchFamily="2" charset="0"/>
              </a:rPr>
              <a:t>HKY</a:t>
            </a:r>
          </a:p>
          <a:p>
            <a:pPr algn="ctr">
              <a:spcBef>
                <a:spcPct val="0"/>
              </a:spcBef>
              <a:buClrTx/>
              <a:buSzTx/>
              <a:buFontTx/>
              <a:buNone/>
            </a:pPr>
            <a:r>
              <a:rPr lang="en-US" altLang="en-US" sz="2400" dirty="0">
                <a:solidFill>
                  <a:srgbClr val="FF0000"/>
                </a:solidFill>
                <a:latin typeface="Helvetica" pitchFamily="2" charset="0"/>
              </a:rPr>
              <a:t>a=c=d=f, b=e</a:t>
            </a:r>
          </a:p>
          <a:p>
            <a:pPr algn="ctr">
              <a:spcBef>
                <a:spcPct val="0"/>
              </a:spcBef>
              <a:buClrTx/>
              <a:buSzTx/>
              <a:buFontTx/>
              <a:buNone/>
            </a:pPr>
            <a:r>
              <a:rPr lang="en-US" altLang="en-US" sz="2400" dirty="0">
                <a:latin typeface="Helvetica" pitchFamily="2" charset="0"/>
              </a:rPr>
              <a:t>π</a:t>
            </a:r>
            <a:r>
              <a:rPr lang="en-US" altLang="en-US" sz="2400" baseline="-25000" dirty="0">
                <a:latin typeface="Helvetica" pitchFamily="2" charset="0"/>
              </a:rPr>
              <a:t>A</a:t>
            </a:r>
            <a:r>
              <a:rPr lang="en-US" altLang="en-US" sz="2400" dirty="0">
                <a:latin typeface="Helvetica" pitchFamily="2" charset="0"/>
              </a:rPr>
              <a:t>, π</a:t>
            </a:r>
            <a:r>
              <a:rPr lang="en-US" altLang="en-US" sz="2400" baseline="-25000" dirty="0">
                <a:latin typeface="Helvetica" pitchFamily="2" charset="0"/>
              </a:rPr>
              <a:t>C</a:t>
            </a:r>
            <a:r>
              <a:rPr lang="en-US" altLang="en-US" sz="2400" dirty="0">
                <a:latin typeface="Helvetica" pitchFamily="2" charset="0"/>
              </a:rPr>
              <a:t>, π</a:t>
            </a:r>
            <a:r>
              <a:rPr lang="en-US" altLang="en-US" sz="2400" baseline="-25000" dirty="0">
                <a:latin typeface="Helvetica" pitchFamily="2" charset="0"/>
              </a:rPr>
              <a:t>G</a:t>
            </a:r>
            <a:r>
              <a:rPr lang="en-US" altLang="en-US" sz="2400" dirty="0">
                <a:latin typeface="Helvetica" pitchFamily="2" charset="0"/>
              </a:rPr>
              <a:t>, π</a:t>
            </a:r>
            <a:r>
              <a:rPr lang="en-US" altLang="en-US" sz="2400" baseline="-25000" dirty="0">
                <a:latin typeface="Helvetica" pitchFamily="2" charset="0"/>
              </a:rPr>
              <a:t>T</a:t>
            </a:r>
          </a:p>
          <a:p>
            <a:pPr algn="ctr">
              <a:spcBef>
                <a:spcPct val="0"/>
              </a:spcBef>
              <a:buClrTx/>
              <a:buSzTx/>
              <a:buFontTx/>
              <a:buNone/>
            </a:pPr>
            <a:r>
              <a:rPr lang="en-US" altLang="en-US" sz="2400" dirty="0">
                <a:latin typeface="Helvetica" pitchFamily="2" charset="0"/>
              </a:rPr>
              <a:t>No I or G </a:t>
            </a:r>
          </a:p>
          <a:p>
            <a:pPr algn="ctr">
              <a:spcBef>
                <a:spcPct val="0"/>
              </a:spcBef>
              <a:buClrTx/>
              <a:buSzTx/>
              <a:buFontTx/>
              <a:buNone/>
            </a:pPr>
            <a:r>
              <a:rPr lang="en-US" altLang="en-US" sz="2400" dirty="0">
                <a:latin typeface="Helvetica" pitchFamily="2" charset="0"/>
              </a:rPr>
              <a:t>4 free parameters</a:t>
            </a:r>
            <a:endParaRPr lang="en-US" altLang="en-US" sz="2400" dirty="0">
              <a:solidFill>
                <a:srgbClr val="FF0000"/>
              </a:solidFill>
              <a:latin typeface="Helvetica" pitchFamily="2" charset="0"/>
            </a:endParaRPr>
          </a:p>
        </p:txBody>
      </p:sp>
      <p:sp>
        <p:nvSpPr>
          <p:cNvPr id="41" name="TextBox 40">
            <a:extLst>
              <a:ext uri="{FF2B5EF4-FFF2-40B4-BE49-F238E27FC236}">
                <a16:creationId xmlns:a16="http://schemas.microsoft.com/office/drawing/2014/main" id="{F147AF24-C702-104B-BE86-DC104FA413EB}"/>
              </a:ext>
            </a:extLst>
          </p:cNvPr>
          <p:cNvSpPr txBox="1"/>
          <p:nvPr/>
        </p:nvSpPr>
        <p:spPr>
          <a:xfrm>
            <a:off x="9036424" y="6488668"/>
            <a:ext cx="3155576" cy="369332"/>
          </a:xfrm>
          <a:prstGeom prst="rect">
            <a:avLst/>
          </a:prstGeom>
          <a:noFill/>
        </p:spPr>
        <p:txBody>
          <a:bodyPr wrap="square" rtlCol="0">
            <a:spAutoFit/>
          </a:bodyPr>
          <a:lstStyle/>
          <a:p>
            <a:r>
              <a:rPr lang="en-US" dirty="0"/>
              <a:t>(slide from Sebastian Duchene)</a:t>
            </a:r>
          </a:p>
        </p:txBody>
      </p:sp>
      <p:pic>
        <p:nvPicPr>
          <p:cNvPr id="3" name="Content Placeholder 9">
            <a:extLst>
              <a:ext uri="{FF2B5EF4-FFF2-40B4-BE49-F238E27FC236}">
                <a16:creationId xmlns:a16="http://schemas.microsoft.com/office/drawing/2014/main" id="{5165B144-194F-4D0C-09AA-465B28835E6A}"/>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0" y="-73267"/>
            <a:ext cx="780909" cy="876783"/>
          </a:xfrm>
          <a:prstGeom prst="rect">
            <a:avLst/>
          </a:prstGeom>
        </p:spPr>
      </p:pic>
    </p:spTree>
    <p:extLst>
      <p:ext uri="{BB962C8B-B14F-4D97-AF65-F5344CB8AC3E}">
        <p14:creationId xmlns:p14="http://schemas.microsoft.com/office/powerpoint/2010/main" val="287855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51FC-B116-5340-A83A-9EAF5F49C7A4}"/>
              </a:ext>
            </a:extLst>
          </p:cNvPr>
          <p:cNvSpPr>
            <a:spLocks noGrp="1"/>
          </p:cNvSpPr>
          <p:nvPr>
            <p:ph type="title"/>
          </p:nvPr>
        </p:nvSpPr>
        <p:spPr/>
        <p:txBody>
          <a:bodyPr>
            <a:normAutofit/>
          </a:bodyPr>
          <a:lstStyle/>
          <a:p>
            <a:r>
              <a:rPr lang="en-US" dirty="0"/>
              <a:t>Some site in the alignment might be more flexible and therefore evolve less quickly.</a:t>
            </a:r>
          </a:p>
        </p:txBody>
      </p:sp>
      <p:sp>
        <p:nvSpPr>
          <p:cNvPr id="41" name="TextBox 40">
            <a:extLst>
              <a:ext uri="{FF2B5EF4-FFF2-40B4-BE49-F238E27FC236}">
                <a16:creationId xmlns:a16="http://schemas.microsoft.com/office/drawing/2014/main" id="{F147AF24-C702-104B-BE86-DC104FA413EB}"/>
              </a:ext>
            </a:extLst>
          </p:cNvPr>
          <p:cNvSpPr txBox="1"/>
          <p:nvPr/>
        </p:nvSpPr>
        <p:spPr>
          <a:xfrm>
            <a:off x="9036424" y="6488668"/>
            <a:ext cx="3155576" cy="369332"/>
          </a:xfrm>
          <a:prstGeom prst="rect">
            <a:avLst/>
          </a:prstGeom>
          <a:noFill/>
        </p:spPr>
        <p:txBody>
          <a:bodyPr wrap="square" rtlCol="0">
            <a:spAutoFit/>
          </a:bodyPr>
          <a:lstStyle/>
          <a:p>
            <a:r>
              <a:rPr lang="en-US" dirty="0"/>
              <a:t>(slide from Sebastian Duchene)</a:t>
            </a:r>
          </a:p>
        </p:txBody>
      </p:sp>
      <p:sp>
        <p:nvSpPr>
          <p:cNvPr id="42" name="TextBox 42">
            <a:extLst>
              <a:ext uri="{FF2B5EF4-FFF2-40B4-BE49-F238E27FC236}">
                <a16:creationId xmlns:a16="http://schemas.microsoft.com/office/drawing/2014/main" id="{AB6004B9-AADA-E24E-B66F-5AE545D8B602}"/>
              </a:ext>
            </a:extLst>
          </p:cNvPr>
          <p:cNvSpPr txBox="1">
            <a:spLocks noChangeArrowheads="1"/>
          </p:cNvSpPr>
          <p:nvPr/>
        </p:nvSpPr>
        <p:spPr bwMode="auto">
          <a:xfrm>
            <a:off x="1976719" y="5154097"/>
            <a:ext cx="7942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CC66"/>
                </a:solidFill>
                <a:latin typeface="Courier" pitchFamily="2" charset="0"/>
              </a:rPr>
              <a:t>G</a:t>
            </a:r>
            <a:r>
              <a:rPr lang="en-US" altLang="en-US" sz="3600">
                <a:solidFill>
                  <a:srgbClr val="4BC01E"/>
                </a:solidFill>
                <a:latin typeface="Courier" pitchFamily="2" charset="0"/>
              </a:rPr>
              <a:t>T</a:t>
            </a:r>
            <a:r>
              <a:rPr lang="en-US" altLang="en-US" sz="3600">
                <a:solidFill>
                  <a:srgbClr val="FFCC66"/>
                </a:solidFill>
                <a:latin typeface="Courier" pitchFamily="2" charset="0"/>
              </a:rPr>
              <a:t>GG</a:t>
            </a:r>
            <a:r>
              <a:rPr lang="en-US" altLang="en-US" sz="3600">
                <a:solidFill>
                  <a:srgbClr val="0000FF"/>
                </a:solidFill>
                <a:latin typeface="Courier" pitchFamily="2" charset="0"/>
              </a:rPr>
              <a:t>C</a:t>
            </a:r>
            <a:r>
              <a:rPr lang="en-US" altLang="en-US" sz="3600">
                <a:solidFill>
                  <a:srgbClr val="FF0000"/>
                </a:solidFill>
                <a:latin typeface="Courier" pitchFamily="2" charset="0"/>
              </a:rPr>
              <a:t>A</a:t>
            </a:r>
            <a:r>
              <a:rPr lang="en-US" altLang="en-US" sz="3600">
                <a:solidFill>
                  <a:srgbClr val="FFCC66"/>
                </a:solidFill>
                <a:latin typeface="Courier" pitchFamily="2" charset="0"/>
              </a:rPr>
              <a:t>G</a:t>
            </a:r>
            <a:r>
              <a:rPr lang="en-US" altLang="en-US" sz="3600">
                <a:solidFill>
                  <a:srgbClr val="0000FF"/>
                </a:solidFill>
                <a:latin typeface="Courier" pitchFamily="2" charset="0"/>
              </a:rPr>
              <a:t>CC</a:t>
            </a:r>
            <a:r>
              <a:rPr lang="en-US" altLang="en-US" sz="3600">
                <a:solidFill>
                  <a:srgbClr val="FF0000"/>
                </a:solidFill>
                <a:latin typeface="Courier" pitchFamily="2" charset="0"/>
              </a:rPr>
              <a:t>A</a:t>
            </a:r>
            <a:r>
              <a:rPr lang="en-US" altLang="en-US" sz="3600">
                <a:solidFill>
                  <a:srgbClr val="FFCC66"/>
                </a:solidFill>
                <a:latin typeface="Courier" pitchFamily="2" charset="0"/>
              </a:rPr>
              <a:t>G</a:t>
            </a:r>
            <a:r>
              <a:rPr lang="en-US" altLang="en-US" sz="3600">
                <a:solidFill>
                  <a:srgbClr val="0000FF"/>
                </a:solidFill>
                <a:latin typeface="Courier" pitchFamily="2" charset="0"/>
              </a:rPr>
              <a:t>CCC</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CC66"/>
                </a:solidFill>
                <a:latin typeface="Courier" pitchFamily="2" charset="0"/>
              </a:rPr>
              <a:t>G</a:t>
            </a:r>
            <a:r>
              <a:rPr lang="en-US" altLang="en-US" sz="3600">
                <a:solidFill>
                  <a:srgbClr val="0000FF"/>
                </a:solidFill>
                <a:latin typeface="Courier" pitchFamily="2" charset="0"/>
              </a:rPr>
              <a:t>C</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0000"/>
                </a:solidFill>
                <a:latin typeface="Courier" pitchFamily="2" charset="0"/>
              </a:rPr>
              <a:t>A</a:t>
            </a:r>
            <a:r>
              <a:rPr lang="en-US" altLang="en-US" sz="3600">
                <a:solidFill>
                  <a:srgbClr val="FFCC66"/>
                </a:solidFill>
                <a:latin typeface="Courier" pitchFamily="2" charset="0"/>
              </a:rPr>
              <a:t>GG</a:t>
            </a:r>
            <a:r>
              <a:rPr lang="en-US" altLang="en-US" sz="3600">
                <a:solidFill>
                  <a:srgbClr val="4BC01E"/>
                </a:solidFill>
                <a:latin typeface="Courier" pitchFamily="2" charset="0"/>
              </a:rPr>
              <a:t>T</a:t>
            </a:r>
          </a:p>
        </p:txBody>
      </p:sp>
      <p:sp>
        <p:nvSpPr>
          <p:cNvPr id="43" name="TextBox 51">
            <a:extLst>
              <a:ext uri="{FF2B5EF4-FFF2-40B4-BE49-F238E27FC236}">
                <a16:creationId xmlns:a16="http://schemas.microsoft.com/office/drawing/2014/main" id="{59B4636B-E7CD-274C-AC04-4F52087C6353}"/>
              </a:ext>
            </a:extLst>
          </p:cNvPr>
          <p:cNvSpPr txBox="1">
            <a:spLocks noChangeArrowheads="1"/>
          </p:cNvSpPr>
          <p:nvPr/>
        </p:nvSpPr>
        <p:spPr bwMode="auto">
          <a:xfrm>
            <a:off x="1976719" y="3477697"/>
            <a:ext cx="7942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600">
                <a:solidFill>
                  <a:srgbClr val="0000FF"/>
                </a:solidFill>
                <a:latin typeface="Courier" pitchFamily="2" charset="0"/>
              </a:rPr>
              <a:t>C</a:t>
            </a:r>
            <a:r>
              <a:rPr lang="en-US" altLang="en-US" sz="3600">
                <a:solidFill>
                  <a:srgbClr val="4BC01E"/>
                </a:solidFill>
                <a:latin typeface="Courier" pitchFamily="2" charset="0"/>
              </a:rPr>
              <a:t>T</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CC66"/>
                </a:solidFill>
                <a:latin typeface="Courier" pitchFamily="2" charset="0"/>
              </a:rPr>
              <a:t>G</a:t>
            </a:r>
            <a:r>
              <a:rPr lang="en-US" altLang="en-US" sz="3600">
                <a:solidFill>
                  <a:srgbClr val="4BC01E"/>
                </a:solidFill>
                <a:latin typeface="Courier" pitchFamily="2" charset="0"/>
              </a:rPr>
              <a:t>T</a:t>
            </a:r>
            <a:r>
              <a:rPr lang="en-US" altLang="en-US" sz="3600">
                <a:solidFill>
                  <a:srgbClr val="FFCC66"/>
                </a:solidFill>
                <a:latin typeface="Courier" pitchFamily="2" charset="0"/>
              </a:rPr>
              <a:t>GG</a:t>
            </a:r>
            <a:r>
              <a:rPr lang="en-US" altLang="en-US" sz="3600">
                <a:solidFill>
                  <a:srgbClr val="0000FF"/>
                </a:solidFill>
                <a:latin typeface="Courier" pitchFamily="2" charset="0"/>
              </a:rPr>
              <a:t>C</a:t>
            </a:r>
            <a:r>
              <a:rPr lang="en-US" altLang="en-US" sz="3600">
                <a:solidFill>
                  <a:srgbClr val="FF0000"/>
                </a:solidFill>
                <a:latin typeface="Courier" pitchFamily="2" charset="0"/>
              </a:rPr>
              <a:t>AA</a:t>
            </a:r>
            <a:r>
              <a:rPr lang="en-US" altLang="en-US" sz="3600">
                <a:solidFill>
                  <a:srgbClr val="0000FF"/>
                </a:solidFill>
                <a:latin typeface="Courier" pitchFamily="2" charset="0"/>
              </a:rPr>
              <a:t>CC</a:t>
            </a:r>
            <a:r>
              <a:rPr lang="en-US" altLang="en-US" sz="3600">
                <a:solidFill>
                  <a:srgbClr val="FF0000"/>
                </a:solidFill>
                <a:latin typeface="Courier" pitchFamily="2" charset="0"/>
              </a:rPr>
              <a:t>A</a:t>
            </a:r>
            <a:r>
              <a:rPr lang="en-US" altLang="en-US" sz="3600">
                <a:solidFill>
                  <a:srgbClr val="FFCC66"/>
                </a:solidFill>
                <a:latin typeface="Courier" pitchFamily="2" charset="0"/>
              </a:rPr>
              <a:t>G</a:t>
            </a:r>
            <a:r>
              <a:rPr lang="en-US" altLang="en-US" sz="3600">
                <a:solidFill>
                  <a:srgbClr val="0000FF"/>
                </a:solidFill>
                <a:latin typeface="Courier" pitchFamily="2" charset="0"/>
              </a:rPr>
              <a:t>CCC</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CC66"/>
                </a:solidFill>
                <a:latin typeface="Courier" pitchFamily="2" charset="0"/>
              </a:rPr>
              <a:t>G</a:t>
            </a:r>
            <a:r>
              <a:rPr lang="en-US" altLang="en-US" sz="3600">
                <a:solidFill>
                  <a:srgbClr val="0000FF"/>
                </a:solidFill>
                <a:latin typeface="Courier" pitchFamily="2" charset="0"/>
              </a:rPr>
              <a:t>C</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000000"/>
                </a:solidFill>
                <a:latin typeface="Courier" pitchFamily="2" charset="0"/>
              </a:rPr>
              <a:t>-</a:t>
            </a:r>
            <a:r>
              <a:rPr lang="en-US" altLang="en-US" sz="3600">
                <a:solidFill>
                  <a:srgbClr val="FFCC66"/>
                </a:solidFill>
                <a:latin typeface="Courier" pitchFamily="2" charset="0"/>
              </a:rPr>
              <a:t>G</a:t>
            </a:r>
            <a:r>
              <a:rPr lang="en-US" altLang="en-US" sz="3600">
                <a:solidFill>
                  <a:srgbClr val="0000FF"/>
                </a:solidFill>
                <a:latin typeface="Courier" pitchFamily="2" charset="0"/>
              </a:rPr>
              <a:t>C</a:t>
            </a:r>
            <a:r>
              <a:rPr lang="en-US" altLang="en-US" sz="3600">
                <a:solidFill>
                  <a:srgbClr val="4BC01E"/>
                </a:solidFill>
                <a:latin typeface="Courier" pitchFamily="2" charset="0"/>
              </a:rPr>
              <a:t>T</a:t>
            </a:r>
          </a:p>
        </p:txBody>
      </p:sp>
      <p:sp>
        <p:nvSpPr>
          <p:cNvPr id="44" name="TextBox 55">
            <a:extLst>
              <a:ext uri="{FF2B5EF4-FFF2-40B4-BE49-F238E27FC236}">
                <a16:creationId xmlns:a16="http://schemas.microsoft.com/office/drawing/2014/main" id="{8F3A0E7E-6C62-9348-AA3F-449E75D03AE8}"/>
              </a:ext>
            </a:extLst>
          </p:cNvPr>
          <p:cNvSpPr txBox="1">
            <a:spLocks noChangeArrowheads="1"/>
          </p:cNvSpPr>
          <p:nvPr/>
        </p:nvSpPr>
        <p:spPr bwMode="auto">
          <a:xfrm>
            <a:off x="1976719" y="2639497"/>
            <a:ext cx="7942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600">
                <a:solidFill>
                  <a:srgbClr val="0000FF"/>
                </a:solidFill>
                <a:latin typeface="Courier" pitchFamily="2" charset="0"/>
              </a:rPr>
              <a:t>C</a:t>
            </a:r>
            <a:r>
              <a:rPr lang="en-US" altLang="en-US" sz="3600">
                <a:solidFill>
                  <a:srgbClr val="4BC01E"/>
                </a:solidFill>
                <a:latin typeface="Courier" pitchFamily="2" charset="0"/>
              </a:rPr>
              <a:t>T</a:t>
            </a:r>
            <a:r>
              <a:rPr lang="en-US" altLang="en-US" sz="3600">
                <a:solidFill>
                  <a:srgbClr val="FF0000"/>
                </a:solidFill>
                <a:latin typeface="Courier" pitchFamily="2" charset="0"/>
              </a:rPr>
              <a:t>AA</a:t>
            </a:r>
            <a:r>
              <a:rPr lang="en-US" altLang="en-US" sz="3600">
                <a:solidFill>
                  <a:srgbClr val="000000"/>
                </a:solidFill>
                <a:latin typeface="Courier" pitchFamily="2" charset="0"/>
              </a:rPr>
              <a:t>--</a:t>
            </a:r>
            <a:r>
              <a:rPr lang="en-US" altLang="en-US" sz="3600">
                <a:solidFill>
                  <a:srgbClr val="FFCC66"/>
                </a:solidFill>
                <a:latin typeface="Courier" pitchFamily="2" charset="0"/>
              </a:rPr>
              <a:t>GG</a:t>
            </a:r>
            <a:r>
              <a:rPr lang="en-US" altLang="en-US" sz="3600">
                <a:solidFill>
                  <a:srgbClr val="0000FF"/>
                </a:solidFill>
                <a:latin typeface="Courier" pitchFamily="2" charset="0"/>
              </a:rPr>
              <a:t>C</a:t>
            </a:r>
            <a:r>
              <a:rPr lang="en-US" altLang="en-US" sz="3600">
                <a:solidFill>
                  <a:srgbClr val="FF0000"/>
                </a:solidFill>
                <a:latin typeface="Courier" pitchFamily="2" charset="0"/>
              </a:rPr>
              <a:t>AA</a:t>
            </a:r>
            <a:r>
              <a:rPr lang="en-US" altLang="en-US" sz="3600">
                <a:solidFill>
                  <a:srgbClr val="0000FF"/>
                </a:solidFill>
                <a:latin typeface="Courier" pitchFamily="2" charset="0"/>
              </a:rPr>
              <a:t>CC</a:t>
            </a:r>
            <a:r>
              <a:rPr lang="en-US" altLang="en-US" sz="3600">
                <a:solidFill>
                  <a:srgbClr val="FF0000"/>
                </a:solidFill>
                <a:latin typeface="Courier" pitchFamily="2" charset="0"/>
              </a:rPr>
              <a:t>A</a:t>
            </a:r>
            <a:r>
              <a:rPr lang="en-US" altLang="en-US" sz="3600">
                <a:solidFill>
                  <a:srgbClr val="FFCC66"/>
                </a:solidFill>
                <a:latin typeface="Courier" pitchFamily="2" charset="0"/>
              </a:rPr>
              <a:t>G</a:t>
            </a:r>
            <a:r>
              <a:rPr lang="en-US" altLang="en-US" sz="3600">
                <a:solidFill>
                  <a:srgbClr val="0000FF"/>
                </a:solidFill>
                <a:latin typeface="Courier" pitchFamily="2" charset="0"/>
              </a:rPr>
              <a:t>CCC</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0000"/>
                </a:solidFill>
                <a:latin typeface="Courier" pitchFamily="2" charset="0"/>
              </a:rPr>
              <a:t>A</a:t>
            </a:r>
            <a:r>
              <a:rPr lang="en-US" altLang="en-US" sz="3600">
                <a:solidFill>
                  <a:srgbClr val="0000FF"/>
                </a:solidFill>
                <a:latin typeface="Courier" pitchFamily="2" charset="0"/>
              </a:rPr>
              <a:t>C</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000000"/>
                </a:solidFill>
                <a:latin typeface="Courier" pitchFamily="2" charset="0"/>
              </a:rPr>
              <a:t>-</a:t>
            </a:r>
            <a:r>
              <a:rPr lang="en-US" altLang="en-US" sz="3600">
                <a:solidFill>
                  <a:srgbClr val="FFCC66"/>
                </a:solidFill>
                <a:latin typeface="Courier" pitchFamily="2" charset="0"/>
              </a:rPr>
              <a:t>G</a:t>
            </a:r>
            <a:r>
              <a:rPr lang="en-US" altLang="en-US" sz="3600">
                <a:solidFill>
                  <a:srgbClr val="0000FF"/>
                </a:solidFill>
                <a:latin typeface="Courier" pitchFamily="2" charset="0"/>
              </a:rPr>
              <a:t>C</a:t>
            </a:r>
            <a:r>
              <a:rPr lang="en-US" altLang="en-US" sz="3600">
                <a:solidFill>
                  <a:srgbClr val="4BC01E"/>
                </a:solidFill>
                <a:latin typeface="Courier" pitchFamily="2" charset="0"/>
              </a:rPr>
              <a:t>T</a:t>
            </a:r>
          </a:p>
        </p:txBody>
      </p:sp>
      <p:sp>
        <p:nvSpPr>
          <p:cNvPr id="45" name="TextBox 57">
            <a:extLst>
              <a:ext uri="{FF2B5EF4-FFF2-40B4-BE49-F238E27FC236}">
                <a16:creationId xmlns:a16="http://schemas.microsoft.com/office/drawing/2014/main" id="{0CDB81D8-D768-764C-ACF5-12058C8A7D8D}"/>
              </a:ext>
            </a:extLst>
          </p:cNvPr>
          <p:cNvSpPr txBox="1">
            <a:spLocks noChangeArrowheads="1"/>
          </p:cNvSpPr>
          <p:nvPr/>
        </p:nvSpPr>
        <p:spPr bwMode="auto">
          <a:xfrm>
            <a:off x="1976719" y="1801297"/>
            <a:ext cx="7942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600" dirty="0">
                <a:solidFill>
                  <a:srgbClr val="0000FF"/>
                </a:solidFill>
                <a:latin typeface="Courier" pitchFamily="2" charset="0"/>
              </a:rPr>
              <a:t>C</a:t>
            </a:r>
            <a:r>
              <a:rPr lang="en-US" altLang="en-US" sz="3600" dirty="0">
                <a:solidFill>
                  <a:srgbClr val="4BC01E"/>
                </a:solidFill>
                <a:latin typeface="Courier" pitchFamily="2" charset="0"/>
              </a:rPr>
              <a:t>T</a:t>
            </a:r>
            <a:r>
              <a:rPr lang="en-US" altLang="en-US" sz="3600" dirty="0">
                <a:solidFill>
                  <a:srgbClr val="FF0000"/>
                </a:solidFill>
                <a:latin typeface="Courier" pitchFamily="2" charset="0"/>
              </a:rPr>
              <a:t>A</a:t>
            </a:r>
            <a:r>
              <a:rPr lang="en-US" altLang="en-US" sz="3600" dirty="0">
                <a:solidFill>
                  <a:srgbClr val="4BC01E"/>
                </a:solidFill>
                <a:latin typeface="Courier" pitchFamily="2" charset="0"/>
              </a:rPr>
              <a:t>T</a:t>
            </a:r>
            <a:r>
              <a:rPr lang="en-US" altLang="en-US" sz="3600" dirty="0">
                <a:solidFill>
                  <a:srgbClr val="000000"/>
                </a:solidFill>
                <a:latin typeface="Courier" pitchFamily="2" charset="0"/>
              </a:rPr>
              <a:t>--</a:t>
            </a:r>
            <a:r>
              <a:rPr lang="en-US" altLang="en-US" sz="3600" dirty="0">
                <a:solidFill>
                  <a:srgbClr val="FFCC66"/>
                </a:solidFill>
                <a:latin typeface="Courier" pitchFamily="2" charset="0"/>
              </a:rPr>
              <a:t>GG</a:t>
            </a:r>
            <a:r>
              <a:rPr lang="en-US" altLang="en-US" sz="3600" dirty="0">
                <a:solidFill>
                  <a:srgbClr val="0000FF"/>
                </a:solidFill>
                <a:latin typeface="Courier" pitchFamily="2" charset="0"/>
              </a:rPr>
              <a:t>C</a:t>
            </a:r>
            <a:r>
              <a:rPr lang="en-US" altLang="en-US" sz="3600" dirty="0">
                <a:solidFill>
                  <a:srgbClr val="FF0000"/>
                </a:solidFill>
                <a:latin typeface="Courier" pitchFamily="2" charset="0"/>
              </a:rPr>
              <a:t>A</a:t>
            </a:r>
            <a:r>
              <a:rPr lang="en-US" altLang="en-US" sz="3600" dirty="0">
                <a:solidFill>
                  <a:srgbClr val="0000FF"/>
                </a:solidFill>
                <a:latin typeface="Courier" pitchFamily="2" charset="0"/>
              </a:rPr>
              <a:t>CCC</a:t>
            </a:r>
            <a:r>
              <a:rPr lang="en-US" altLang="en-US" sz="3600" dirty="0">
                <a:solidFill>
                  <a:srgbClr val="FF0000"/>
                </a:solidFill>
                <a:latin typeface="Courier" pitchFamily="2" charset="0"/>
              </a:rPr>
              <a:t>A</a:t>
            </a:r>
            <a:r>
              <a:rPr lang="en-US" altLang="en-US" sz="3600" dirty="0">
                <a:solidFill>
                  <a:srgbClr val="FFCC66"/>
                </a:solidFill>
                <a:latin typeface="Courier" pitchFamily="2" charset="0"/>
              </a:rPr>
              <a:t>G</a:t>
            </a:r>
            <a:r>
              <a:rPr lang="en-US" altLang="en-US" sz="3600" dirty="0">
                <a:solidFill>
                  <a:srgbClr val="0000FF"/>
                </a:solidFill>
                <a:latin typeface="Courier" pitchFamily="2" charset="0"/>
              </a:rPr>
              <a:t>CCC</a:t>
            </a:r>
            <a:r>
              <a:rPr lang="en-US" altLang="en-US" sz="3600" dirty="0">
                <a:solidFill>
                  <a:srgbClr val="FF0000"/>
                </a:solidFill>
                <a:latin typeface="Courier" pitchFamily="2" charset="0"/>
              </a:rPr>
              <a:t>A</a:t>
            </a:r>
            <a:r>
              <a:rPr lang="en-US" altLang="en-US" sz="3600" dirty="0">
                <a:solidFill>
                  <a:srgbClr val="4BC01E"/>
                </a:solidFill>
                <a:latin typeface="Courier" pitchFamily="2" charset="0"/>
              </a:rPr>
              <a:t>T</a:t>
            </a:r>
            <a:r>
              <a:rPr lang="en-US" altLang="en-US" sz="3600" dirty="0">
                <a:solidFill>
                  <a:srgbClr val="FFCC66"/>
                </a:solidFill>
                <a:latin typeface="Courier" pitchFamily="2" charset="0"/>
              </a:rPr>
              <a:t>G</a:t>
            </a:r>
            <a:r>
              <a:rPr lang="en-US" altLang="en-US" sz="3600" dirty="0">
                <a:solidFill>
                  <a:srgbClr val="0000FF"/>
                </a:solidFill>
                <a:latin typeface="Courier" pitchFamily="2" charset="0"/>
              </a:rPr>
              <a:t>C</a:t>
            </a:r>
            <a:r>
              <a:rPr lang="en-US" altLang="en-US" sz="3600" dirty="0">
                <a:solidFill>
                  <a:srgbClr val="FF0000"/>
                </a:solidFill>
                <a:latin typeface="Courier" pitchFamily="2" charset="0"/>
              </a:rPr>
              <a:t>A</a:t>
            </a:r>
            <a:r>
              <a:rPr lang="en-US" altLang="en-US" sz="3600" dirty="0">
                <a:solidFill>
                  <a:srgbClr val="4BC01E"/>
                </a:solidFill>
                <a:latin typeface="Courier" pitchFamily="2" charset="0"/>
              </a:rPr>
              <a:t>T</a:t>
            </a:r>
            <a:r>
              <a:rPr lang="en-US" altLang="en-US" sz="3600" dirty="0">
                <a:solidFill>
                  <a:srgbClr val="000000"/>
                </a:solidFill>
                <a:latin typeface="Courier" pitchFamily="2" charset="0"/>
              </a:rPr>
              <a:t>-</a:t>
            </a:r>
            <a:r>
              <a:rPr lang="en-US" altLang="en-US" sz="3600" dirty="0">
                <a:solidFill>
                  <a:srgbClr val="FFCC66"/>
                </a:solidFill>
                <a:latin typeface="Courier" pitchFamily="2" charset="0"/>
              </a:rPr>
              <a:t>GG</a:t>
            </a:r>
            <a:r>
              <a:rPr lang="en-US" altLang="en-US" sz="3600" dirty="0">
                <a:solidFill>
                  <a:srgbClr val="4BC01E"/>
                </a:solidFill>
                <a:latin typeface="Courier" pitchFamily="2" charset="0"/>
              </a:rPr>
              <a:t>T</a:t>
            </a:r>
          </a:p>
        </p:txBody>
      </p:sp>
      <p:sp>
        <p:nvSpPr>
          <p:cNvPr id="46" name="TextBox 49">
            <a:extLst>
              <a:ext uri="{FF2B5EF4-FFF2-40B4-BE49-F238E27FC236}">
                <a16:creationId xmlns:a16="http://schemas.microsoft.com/office/drawing/2014/main" id="{38E195E0-F24B-E542-97D3-0A6DDA08DDCB}"/>
              </a:ext>
            </a:extLst>
          </p:cNvPr>
          <p:cNvSpPr txBox="1">
            <a:spLocks noChangeArrowheads="1"/>
          </p:cNvSpPr>
          <p:nvPr/>
        </p:nvSpPr>
        <p:spPr bwMode="auto">
          <a:xfrm>
            <a:off x="1981481" y="4315897"/>
            <a:ext cx="7942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CC66"/>
                </a:solidFill>
                <a:latin typeface="Courier" pitchFamily="2" charset="0"/>
              </a:rPr>
              <a:t>G</a:t>
            </a:r>
            <a:r>
              <a:rPr lang="en-US" altLang="en-US" sz="3600">
                <a:solidFill>
                  <a:srgbClr val="4BC01E"/>
                </a:solidFill>
                <a:latin typeface="Courier" pitchFamily="2" charset="0"/>
              </a:rPr>
              <a:t>T</a:t>
            </a:r>
            <a:r>
              <a:rPr lang="en-US" altLang="en-US" sz="3600">
                <a:solidFill>
                  <a:srgbClr val="FFCC66"/>
                </a:solidFill>
                <a:latin typeface="Courier" pitchFamily="2" charset="0"/>
              </a:rPr>
              <a:t>GG</a:t>
            </a:r>
            <a:r>
              <a:rPr lang="en-US" altLang="en-US" sz="3600">
                <a:solidFill>
                  <a:srgbClr val="0000FF"/>
                </a:solidFill>
                <a:latin typeface="Courier" pitchFamily="2" charset="0"/>
              </a:rPr>
              <a:t>C</a:t>
            </a:r>
            <a:r>
              <a:rPr lang="en-US" altLang="en-US" sz="3600">
                <a:solidFill>
                  <a:srgbClr val="FF0000"/>
                </a:solidFill>
                <a:latin typeface="Courier" pitchFamily="2" charset="0"/>
              </a:rPr>
              <a:t>A</a:t>
            </a:r>
            <a:r>
              <a:rPr lang="en-US" altLang="en-US" sz="3600">
                <a:solidFill>
                  <a:srgbClr val="FFCC66"/>
                </a:solidFill>
                <a:latin typeface="Courier" pitchFamily="2" charset="0"/>
              </a:rPr>
              <a:t>G</a:t>
            </a:r>
            <a:r>
              <a:rPr lang="en-US" altLang="en-US" sz="3600">
                <a:solidFill>
                  <a:srgbClr val="0000FF"/>
                </a:solidFill>
                <a:latin typeface="Courier" pitchFamily="2" charset="0"/>
              </a:rPr>
              <a:t>CC</a:t>
            </a:r>
            <a:r>
              <a:rPr lang="en-US" altLang="en-US" sz="3600">
                <a:solidFill>
                  <a:srgbClr val="FF0000"/>
                </a:solidFill>
                <a:latin typeface="Courier" pitchFamily="2" charset="0"/>
              </a:rPr>
              <a:t>A</a:t>
            </a:r>
            <a:r>
              <a:rPr lang="en-US" altLang="en-US" sz="3600">
                <a:solidFill>
                  <a:srgbClr val="FFCC66"/>
                </a:solidFill>
                <a:latin typeface="Courier" pitchFamily="2" charset="0"/>
              </a:rPr>
              <a:t>G</a:t>
            </a:r>
            <a:r>
              <a:rPr lang="en-US" altLang="en-US" sz="3600">
                <a:solidFill>
                  <a:srgbClr val="000000"/>
                </a:solidFill>
                <a:latin typeface="Courier" pitchFamily="2" charset="0"/>
              </a:rPr>
              <a:t>-----</a:t>
            </a:r>
            <a:r>
              <a:rPr lang="en-US" altLang="en-US" sz="3600">
                <a:solidFill>
                  <a:srgbClr val="FFCC66"/>
                </a:solidFill>
                <a:latin typeface="Courier" pitchFamily="2" charset="0"/>
              </a:rPr>
              <a:t>G</a:t>
            </a:r>
            <a:r>
              <a:rPr lang="en-US" altLang="en-US" sz="3600">
                <a:solidFill>
                  <a:srgbClr val="0000FF"/>
                </a:solidFill>
                <a:latin typeface="Courier" pitchFamily="2" charset="0"/>
              </a:rPr>
              <a:t>C</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0000"/>
                </a:solidFill>
                <a:latin typeface="Courier" pitchFamily="2" charset="0"/>
              </a:rPr>
              <a:t>A</a:t>
            </a:r>
            <a:r>
              <a:rPr lang="en-US" altLang="en-US" sz="3600">
                <a:solidFill>
                  <a:srgbClr val="FFCC66"/>
                </a:solidFill>
                <a:latin typeface="Courier" pitchFamily="2" charset="0"/>
              </a:rPr>
              <a:t>GG</a:t>
            </a:r>
            <a:r>
              <a:rPr lang="en-US" altLang="en-US" sz="3600">
                <a:solidFill>
                  <a:srgbClr val="4BC01E"/>
                </a:solidFill>
                <a:latin typeface="Courier" pitchFamily="2" charset="0"/>
              </a:rPr>
              <a:t>T</a:t>
            </a:r>
          </a:p>
        </p:txBody>
      </p:sp>
      <p:grpSp>
        <p:nvGrpSpPr>
          <p:cNvPr id="47" name="Group 16">
            <a:extLst>
              <a:ext uri="{FF2B5EF4-FFF2-40B4-BE49-F238E27FC236}">
                <a16:creationId xmlns:a16="http://schemas.microsoft.com/office/drawing/2014/main" id="{405764BF-E375-5D47-BC75-7B44EAD9EB45}"/>
              </a:ext>
            </a:extLst>
          </p:cNvPr>
          <p:cNvGrpSpPr>
            <a:grpSpLocks/>
          </p:cNvGrpSpPr>
          <p:nvPr/>
        </p:nvGrpSpPr>
        <p:grpSpPr bwMode="auto">
          <a:xfrm>
            <a:off x="3738843" y="1925122"/>
            <a:ext cx="838200" cy="4448175"/>
            <a:chOff x="2905200" y="1800000"/>
            <a:chExt cx="838639" cy="4448423"/>
          </a:xfrm>
        </p:grpSpPr>
        <p:sp>
          <p:nvSpPr>
            <p:cNvPr id="48" name="Rectangle 10">
              <a:extLst>
                <a:ext uri="{FF2B5EF4-FFF2-40B4-BE49-F238E27FC236}">
                  <a16:creationId xmlns:a16="http://schemas.microsoft.com/office/drawing/2014/main" id="{6D59AE1E-9C98-5440-9E28-18F37B42E171}"/>
                </a:ext>
              </a:extLst>
            </p:cNvPr>
            <p:cNvSpPr>
              <a:spLocks noChangeArrowheads="1"/>
            </p:cNvSpPr>
            <p:nvPr/>
          </p:nvSpPr>
          <p:spPr bwMode="auto">
            <a:xfrm>
              <a:off x="3139200" y="1800000"/>
              <a:ext cx="304800" cy="38862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endParaRPr lang="en-US" altLang="en-US" sz="2400">
                <a:latin typeface="Helvetica Neue Light" panose="02000403000000020004" pitchFamily="2" charset="0"/>
              </a:endParaRPr>
            </a:p>
          </p:txBody>
        </p:sp>
        <p:sp>
          <p:nvSpPr>
            <p:cNvPr id="49" name="TextBox 13">
              <a:extLst>
                <a:ext uri="{FF2B5EF4-FFF2-40B4-BE49-F238E27FC236}">
                  <a16:creationId xmlns:a16="http://schemas.microsoft.com/office/drawing/2014/main" id="{0E8045EA-1AF7-914D-BE7C-4B8BE39272D9}"/>
                </a:ext>
              </a:extLst>
            </p:cNvPr>
            <p:cNvSpPr txBox="1">
              <a:spLocks noChangeArrowheads="1"/>
            </p:cNvSpPr>
            <p:nvPr/>
          </p:nvSpPr>
          <p:spPr bwMode="auto">
            <a:xfrm>
              <a:off x="2905200" y="5786735"/>
              <a:ext cx="838639" cy="46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Helvetica Neue Light" panose="02000403000000020004" pitchFamily="2" charset="0"/>
                </a:rPr>
                <a:t>Slow</a:t>
              </a:r>
            </a:p>
          </p:txBody>
        </p:sp>
      </p:grpSp>
      <p:grpSp>
        <p:nvGrpSpPr>
          <p:cNvPr id="50" name="Group 17">
            <a:extLst>
              <a:ext uri="{FF2B5EF4-FFF2-40B4-BE49-F238E27FC236}">
                <a16:creationId xmlns:a16="http://schemas.microsoft.com/office/drawing/2014/main" id="{B8EC83BE-A2F9-2441-BFE2-7FEE61E04591}"/>
              </a:ext>
            </a:extLst>
          </p:cNvPr>
          <p:cNvGrpSpPr>
            <a:grpSpLocks/>
          </p:cNvGrpSpPr>
          <p:nvPr/>
        </p:nvGrpSpPr>
        <p:grpSpPr bwMode="auto">
          <a:xfrm>
            <a:off x="2411694" y="1925121"/>
            <a:ext cx="1253869" cy="4452930"/>
            <a:chOff x="1578556" y="1800000"/>
            <a:chExt cx="1253282" cy="4452857"/>
          </a:xfrm>
        </p:grpSpPr>
        <p:sp>
          <p:nvSpPr>
            <p:cNvPr id="51" name="Rectangle 11">
              <a:extLst>
                <a:ext uri="{FF2B5EF4-FFF2-40B4-BE49-F238E27FC236}">
                  <a16:creationId xmlns:a16="http://schemas.microsoft.com/office/drawing/2014/main" id="{665F0311-73C2-0C4F-9908-ACDEDD9978D4}"/>
                </a:ext>
              </a:extLst>
            </p:cNvPr>
            <p:cNvSpPr>
              <a:spLocks noChangeArrowheads="1"/>
            </p:cNvSpPr>
            <p:nvPr/>
          </p:nvSpPr>
          <p:spPr bwMode="auto">
            <a:xfrm>
              <a:off x="2034000" y="1800000"/>
              <a:ext cx="304800" cy="38862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endParaRPr lang="en-US" altLang="en-US" sz="2400">
                <a:latin typeface="Helvetica Neue Light" panose="02000403000000020004" pitchFamily="2" charset="0"/>
              </a:endParaRPr>
            </a:p>
          </p:txBody>
        </p:sp>
        <p:sp>
          <p:nvSpPr>
            <p:cNvPr id="52" name="TextBox 14">
              <a:extLst>
                <a:ext uri="{FF2B5EF4-FFF2-40B4-BE49-F238E27FC236}">
                  <a16:creationId xmlns:a16="http://schemas.microsoft.com/office/drawing/2014/main" id="{D73A0624-DEF0-684B-ACDB-5D4CEB738484}"/>
                </a:ext>
              </a:extLst>
            </p:cNvPr>
            <p:cNvSpPr txBox="1">
              <a:spLocks noChangeArrowheads="1"/>
            </p:cNvSpPr>
            <p:nvPr/>
          </p:nvSpPr>
          <p:spPr bwMode="auto">
            <a:xfrm>
              <a:off x="1578556" y="5791200"/>
              <a:ext cx="1253282"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Helvetica Neue Light" panose="02000403000000020004" pitchFamily="2" charset="0"/>
                </a:rPr>
                <a:t>Medium</a:t>
              </a:r>
            </a:p>
          </p:txBody>
        </p:sp>
      </p:grpSp>
      <p:grpSp>
        <p:nvGrpSpPr>
          <p:cNvPr id="53" name="Group 18">
            <a:extLst>
              <a:ext uri="{FF2B5EF4-FFF2-40B4-BE49-F238E27FC236}">
                <a16:creationId xmlns:a16="http://schemas.microsoft.com/office/drawing/2014/main" id="{08174570-B214-4240-A919-9EB781601325}"/>
              </a:ext>
            </a:extLst>
          </p:cNvPr>
          <p:cNvGrpSpPr>
            <a:grpSpLocks/>
          </p:cNvGrpSpPr>
          <p:nvPr/>
        </p:nvGrpSpPr>
        <p:grpSpPr bwMode="auto">
          <a:xfrm>
            <a:off x="4596093" y="1925121"/>
            <a:ext cx="749300" cy="4452938"/>
            <a:chOff x="3762000" y="1800000"/>
            <a:chExt cx="749948" cy="4452857"/>
          </a:xfrm>
        </p:grpSpPr>
        <p:sp>
          <p:nvSpPr>
            <p:cNvPr id="54" name="Rectangle 12">
              <a:extLst>
                <a:ext uri="{FF2B5EF4-FFF2-40B4-BE49-F238E27FC236}">
                  <a16:creationId xmlns:a16="http://schemas.microsoft.com/office/drawing/2014/main" id="{BE6FB606-119D-B746-A766-F487429DC60F}"/>
                </a:ext>
              </a:extLst>
            </p:cNvPr>
            <p:cNvSpPr>
              <a:spLocks noChangeArrowheads="1"/>
            </p:cNvSpPr>
            <p:nvPr/>
          </p:nvSpPr>
          <p:spPr bwMode="auto">
            <a:xfrm>
              <a:off x="3952800" y="1800000"/>
              <a:ext cx="304800" cy="38862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endParaRPr lang="en-US" altLang="en-US" sz="2400">
                <a:latin typeface="Helvetica Neue Light" panose="02000403000000020004" pitchFamily="2" charset="0"/>
              </a:endParaRPr>
            </a:p>
          </p:txBody>
        </p:sp>
        <p:sp>
          <p:nvSpPr>
            <p:cNvPr id="55" name="TextBox 15">
              <a:extLst>
                <a:ext uri="{FF2B5EF4-FFF2-40B4-BE49-F238E27FC236}">
                  <a16:creationId xmlns:a16="http://schemas.microsoft.com/office/drawing/2014/main" id="{08D9B178-9446-C641-86D6-AF86EB785EA3}"/>
                </a:ext>
              </a:extLst>
            </p:cNvPr>
            <p:cNvSpPr txBox="1">
              <a:spLocks noChangeArrowheads="1"/>
            </p:cNvSpPr>
            <p:nvPr/>
          </p:nvSpPr>
          <p:spPr bwMode="auto">
            <a:xfrm>
              <a:off x="3762000" y="5791200"/>
              <a:ext cx="749948"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Helvetica Neue Light" panose="02000403000000020004" pitchFamily="2" charset="0"/>
                </a:rPr>
                <a:t>Fast</a:t>
              </a:r>
            </a:p>
          </p:txBody>
        </p:sp>
      </p:grpSp>
      <p:pic>
        <p:nvPicPr>
          <p:cNvPr id="3" name="Content Placeholder 9">
            <a:extLst>
              <a:ext uri="{FF2B5EF4-FFF2-40B4-BE49-F238E27FC236}">
                <a16:creationId xmlns:a16="http://schemas.microsoft.com/office/drawing/2014/main" id="{5A5E7D44-426B-1A21-A53F-5F67CFE9E47A}"/>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0" y="-73267"/>
            <a:ext cx="780909" cy="876783"/>
          </a:xfrm>
          <a:prstGeom prst="rect">
            <a:avLst/>
          </a:prstGeom>
        </p:spPr>
      </p:pic>
    </p:spTree>
    <p:extLst>
      <p:ext uri="{BB962C8B-B14F-4D97-AF65-F5344CB8AC3E}">
        <p14:creationId xmlns:p14="http://schemas.microsoft.com/office/powerpoint/2010/main" val="427131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51FC-B116-5340-A83A-9EAF5F49C7A4}"/>
              </a:ext>
            </a:extLst>
          </p:cNvPr>
          <p:cNvSpPr>
            <a:spLocks noGrp="1"/>
          </p:cNvSpPr>
          <p:nvPr>
            <p:ph type="title"/>
          </p:nvPr>
        </p:nvSpPr>
        <p:spPr/>
        <p:txBody>
          <a:bodyPr>
            <a:normAutofit/>
          </a:bodyPr>
          <a:lstStyle/>
          <a:p>
            <a:r>
              <a:rPr lang="en-US" dirty="0"/>
              <a:t>Proportion of invariable sites account for sites that do not change (e.g., HKY+I).</a:t>
            </a:r>
          </a:p>
        </p:txBody>
      </p:sp>
      <p:sp>
        <p:nvSpPr>
          <p:cNvPr id="41" name="TextBox 40">
            <a:extLst>
              <a:ext uri="{FF2B5EF4-FFF2-40B4-BE49-F238E27FC236}">
                <a16:creationId xmlns:a16="http://schemas.microsoft.com/office/drawing/2014/main" id="{F147AF24-C702-104B-BE86-DC104FA413EB}"/>
              </a:ext>
            </a:extLst>
          </p:cNvPr>
          <p:cNvSpPr txBox="1"/>
          <p:nvPr/>
        </p:nvSpPr>
        <p:spPr>
          <a:xfrm>
            <a:off x="9036424" y="6488668"/>
            <a:ext cx="3155576" cy="369332"/>
          </a:xfrm>
          <a:prstGeom prst="rect">
            <a:avLst/>
          </a:prstGeom>
          <a:noFill/>
        </p:spPr>
        <p:txBody>
          <a:bodyPr wrap="square" rtlCol="0">
            <a:spAutoFit/>
          </a:bodyPr>
          <a:lstStyle/>
          <a:p>
            <a:r>
              <a:rPr lang="en-US" dirty="0"/>
              <a:t>(slide from Sebastian Duchene)</a:t>
            </a:r>
          </a:p>
        </p:txBody>
      </p:sp>
      <p:sp>
        <p:nvSpPr>
          <p:cNvPr id="18" name="Rectangle 17">
            <a:extLst>
              <a:ext uri="{FF2B5EF4-FFF2-40B4-BE49-F238E27FC236}">
                <a16:creationId xmlns:a16="http://schemas.microsoft.com/office/drawing/2014/main" id="{28A23A6B-62C9-B246-A81D-D2DBC5FEA053}"/>
              </a:ext>
            </a:extLst>
          </p:cNvPr>
          <p:cNvSpPr/>
          <p:nvPr/>
        </p:nvSpPr>
        <p:spPr bwMode="auto">
          <a:xfrm>
            <a:off x="5791200" y="4186238"/>
            <a:ext cx="152400" cy="2057400"/>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a:lstStyle/>
          <a:p>
            <a:pPr>
              <a:defRPr/>
            </a:pPr>
            <a:endParaRPr lang="en-US">
              <a:latin typeface="Arial"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3A157D71-B3C3-5A43-B3D0-DFEFB7E34DB6}"/>
              </a:ext>
            </a:extLst>
          </p:cNvPr>
          <p:cNvSpPr/>
          <p:nvPr/>
        </p:nvSpPr>
        <p:spPr bwMode="auto">
          <a:xfrm>
            <a:off x="2819400" y="4643438"/>
            <a:ext cx="152400" cy="1600200"/>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a:lstStyle/>
          <a:p>
            <a:pPr>
              <a:defRPr/>
            </a:pPr>
            <a:endParaRPr lang="en-US">
              <a:latin typeface="Arial" charset="0"/>
              <a:ea typeface="ＭＳ Ｐゴシック" charset="0"/>
              <a:cs typeface="ＭＳ Ｐゴシック" charset="0"/>
            </a:endParaRPr>
          </a:p>
        </p:txBody>
      </p:sp>
      <p:cxnSp>
        <p:nvCxnSpPr>
          <p:cNvPr id="21" name="Straight Connector 5">
            <a:extLst>
              <a:ext uri="{FF2B5EF4-FFF2-40B4-BE49-F238E27FC236}">
                <a16:creationId xmlns:a16="http://schemas.microsoft.com/office/drawing/2014/main" id="{DAC36B1C-A0FC-454C-8A2A-86E83FC2FB93}"/>
              </a:ext>
            </a:extLst>
          </p:cNvPr>
          <p:cNvCxnSpPr>
            <a:cxnSpLocks noChangeShapeType="1"/>
          </p:cNvCxnSpPr>
          <p:nvPr/>
        </p:nvCxnSpPr>
        <p:spPr bwMode="auto">
          <a:xfrm rot="5400000">
            <a:off x="914401" y="4338638"/>
            <a:ext cx="3810000"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22" name="Straight Connector 6">
            <a:extLst>
              <a:ext uri="{FF2B5EF4-FFF2-40B4-BE49-F238E27FC236}">
                <a16:creationId xmlns:a16="http://schemas.microsoft.com/office/drawing/2014/main" id="{E371EC26-7F6E-7549-ACD0-DB220A2AB0B5}"/>
              </a:ext>
            </a:extLst>
          </p:cNvPr>
          <p:cNvCxnSpPr>
            <a:cxnSpLocks noChangeShapeType="1"/>
          </p:cNvCxnSpPr>
          <p:nvPr/>
        </p:nvCxnSpPr>
        <p:spPr bwMode="auto">
          <a:xfrm rot="10800000">
            <a:off x="2819400" y="6243639"/>
            <a:ext cx="640080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23" name="TextBox 8">
            <a:extLst>
              <a:ext uri="{FF2B5EF4-FFF2-40B4-BE49-F238E27FC236}">
                <a16:creationId xmlns:a16="http://schemas.microsoft.com/office/drawing/2014/main" id="{316BE350-6BD6-C143-BB1E-B5F6F81EF519}"/>
              </a:ext>
            </a:extLst>
          </p:cNvPr>
          <p:cNvSpPr txBox="1">
            <a:spLocks noChangeArrowheads="1"/>
          </p:cNvSpPr>
          <p:nvPr/>
        </p:nvSpPr>
        <p:spPr bwMode="auto">
          <a:xfrm>
            <a:off x="5486400" y="6396038"/>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Helvetica Neue Light" panose="02000403000000020004" pitchFamily="2" charset="0"/>
              </a:rPr>
              <a:t>Rate</a:t>
            </a:r>
          </a:p>
        </p:txBody>
      </p:sp>
      <p:sp>
        <p:nvSpPr>
          <p:cNvPr id="24" name="TextBox 9">
            <a:extLst>
              <a:ext uri="{FF2B5EF4-FFF2-40B4-BE49-F238E27FC236}">
                <a16:creationId xmlns:a16="http://schemas.microsoft.com/office/drawing/2014/main" id="{6E61BD18-FC8E-D344-9AE9-8119F47017BC}"/>
              </a:ext>
            </a:extLst>
          </p:cNvPr>
          <p:cNvSpPr txBox="1">
            <a:spLocks noChangeArrowheads="1"/>
          </p:cNvSpPr>
          <p:nvPr/>
        </p:nvSpPr>
        <p:spPr bwMode="auto">
          <a:xfrm rot="16200000">
            <a:off x="1031876" y="4068763"/>
            <a:ext cx="2665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dirty="0">
                <a:latin typeface="Helvetica Neue Light" panose="02000403000000020004" pitchFamily="2" charset="0"/>
              </a:rPr>
              <a:t>Proportion of sites</a:t>
            </a:r>
          </a:p>
        </p:txBody>
      </p:sp>
      <p:sp>
        <p:nvSpPr>
          <p:cNvPr id="25" name="TextBox 12">
            <a:extLst>
              <a:ext uri="{FF2B5EF4-FFF2-40B4-BE49-F238E27FC236}">
                <a16:creationId xmlns:a16="http://schemas.microsoft.com/office/drawing/2014/main" id="{B269A975-E5EC-DD4C-A332-C7A8BBB5606F}"/>
              </a:ext>
            </a:extLst>
          </p:cNvPr>
          <p:cNvSpPr txBox="1">
            <a:spLocks noChangeArrowheads="1"/>
          </p:cNvSpPr>
          <p:nvPr/>
        </p:nvSpPr>
        <p:spPr bwMode="auto">
          <a:xfrm>
            <a:off x="2438400" y="616743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Arial" panose="020B0604020202020204" pitchFamily="34" charset="0"/>
              </a:rPr>
              <a:t>0</a:t>
            </a:r>
          </a:p>
        </p:txBody>
      </p:sp>
      <p:sp>
        <p:nvSpPr>
          <p:cNvPr id="26" name="TextBox 14">
            <a:extLst>
              <a:ext uri="{FF2B5EF4-FFF2-40B4-BE49-F238E27FC236}">
                <a16:creationId xmlns:a16="http://schemas.microsoft.com/office/drawing/2014/main" id="{32774BA5-37EA-554E-B982-E4F6FB24B33D}"/>
              </a:ext>
            </a:extLst>
          </p:cNvPr>
          <p:cNvSpPr txBox="1">
            <a:spLocks noChangeArrowheads="1"/>
          </p:cNvSpPr>
          <p:nvPr/>
        </p:nvSpPr>
        <p:spPr bwMode="auto">
          <a:xfrm>
            <a:off x="2438400" y="220503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Arial" panose="020B0604020202020204" pitchFamily="34" charset="0"/>
              </a:rPr>
              <a:t>1</a:t>
            </a:r>
          </a:p>
        </p:txBody>
      </p:sp>
      <p:sp>
        <p:nvSpPr>
          <p:cNvPr id="27" name="TextBox 13">
            <a:extLst>
              <a:ext uri="{FF2B5EF4-FFF2-40B4-BE49-F238E27FC236}">
                <a16:creationId xmlns:a16="http://schemas.microsoft.com/office/drawing/2014/main" id="{88945248-D496-0349-94ED-BB7BC2AC3283}"/>
              </a:ext>
            </a:extLst>
          </p:cNvPr>
          <p:cNvSpPr txBox="1">
            <a:spLocks noChangeArrowheads="1"/>
          </p:cNvSpPr>
          <p:nvPr/>
        </p:nvSpPr>
        <p:spPr bwMode="auto">
          <a:xfrm>
            <a:off x="6019800" y="4943476"/>
            <a:ext cx="928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Arial" panose="020B0604020202020204" pitchFamily="34" charset="0"/>
              </a:rPr>
              <a:t>1-P</a:t>
            </a:r>
            <a:r>
              <a:rPr lang="en-US" altLang="en-US" sz="2400" baseline="-25000">
                <a:latin typeface="Arial" panose="020B0604020202020204" pitchFamily="34" charset="0"/>
              </a:rPr>
              <a:t>inv</a:t>
            </a:r>
          </a:p>
        </p:txBody>
      </p:sp>
      <p:sp>
        <p:nvSpPr>
          <p:cNvPr id="28" name="Rectangle 15">
            <a:extLst>
              <a:ext uri="{FF2B5EF4-FFF2-40B4-BE49-F238E27FC236}">
                <a16:creationId xmlns:a16="http://schemas.microsoft.com/office/drawing/2014/main" id="{A7E06999-57D6-9D4C-A9B9-ED8F174BCF52}"/>
              </a:ext>
            </a:extLst>
          </p:cNvPr>
          <p:cNvSpPr>
            <a:spLocks noChangeArrowheads="1"/>
          </p:cNvSpPr>
          <p:nvPr/>
        </p:nvSpPr>
        <p:spPr bwMode="auto">
          <a:xfrm>
            <a:off x="3048001" y="5176838"/>
            <a:ext cx="652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Arial" panose="020B0604020202020204" pitchFamily="34" charset="0"/>
              </a:rPr>
              <a:t>P</a:t>
            </a:r>
            <a:r>
              <a:rPr lang="en-US" altLang="en-US" sz="2400" baseline="-25000">
                <a:latin typeface="Arial" panose="020B0604020202020204" pitchFamily="34" charset="0"/>
              </a:rPr>
              <a:t>inv</a:t>
            </a:r>
          </a:p>
        </p:txBody>
      </p:sp>
      <p:sp>
        <p:nvSpPr>
          <p:cNvPr id="29" name="TextBox 28">
            <a:extLst>
              <a:ext uri="{FF2B5EF4-FFF2-40B4-BE49-F238E27FC236}">
                <a16:creationId xmlns:a16="http://schemas.microsoft.com/office/drawing/2014/main" id="{6C13EEFC-3B22-6E4A-8C17-A41CF738C415}"/>
              </a:ext>
            </a:extLst>
          </p:cNvPr>
          <p:cNvSpPr txBox="1"/>
          <p:nvPr/>
        </p:nvSpPr>
        <p:spPr>
          <a:xfrm>
            <a:off x="5572897" y="4744995"/>
            <a:ext cx="184731" cy="369332"/>
          </a:xfrm>
          <a:prstGeom prst="rect">
            <a:avLst/>
          </a:prstGeom>
          <a:noFill/>
        </p:spPr>
        <p:txBody>
          <a:bodyPr wrap="none" rtlCol="0">
            <a:spAutoFit/>
          </a:bodyPr>
          <a:lstStyle/>
          <a:p>
            <a:endParaRPr lang="en-US" dirty="0"/>
          </a:p>
        </p:txBody>
      </p:sp>
      <p:pic>
        <p:nvPicPr>
          <p:cNvPr id="3" name="Content Placeholder 9">
            <a:extLst>
              <a:ext uri="{FF2B5EF4-FFF2-40B4-BE49-F238E27FC236}">
                <a16:creationId xmlns:a16="http://schemas.microsoft.com/office/drawing/2014/main" id="{957B2033-256F-D6A4-041A-DCD5E578E2D7}"/>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0" y="-73267"/>
            <a:ext cx="780909" cy="876783"/>
          </a:xfrm>
          <a:prstGeom prst="rect">
            <a:avLst/>
          </a:prstGeom>
        </p:spPr>
      </p:pic>
    </p:spTree>
    <p:extLst>
      <p:ext uri="{BB962C8B-B14F-4D97-AF65-F5344CB8AC3E}">
        <p14:creationId xmlns:p14="http://schemas.microsoft.com/office/powerpoint/2010/main" val="3380136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8722-F4D6-2544-B5A7-65E46FE1B732}"/>
              </a:ext>
            </a:extLst>
          </p:cNvPr>
          <p:cNvSpPr>
            <a:spLocks noGrp="1"/>
          </p:cNvSpPr>
          <p:nvPr>
            <p:ph type="title"/>
          </p:nvPr>
        </p:nvSpPr>
        <p:spPr/>
        <p:txBody>
          <a:bodyPr>
            <a:normAutofit fontScale="90000"/>
          </a:bodyPr>
          <a:lstStyle/>
          <a:p>
            <a:pPr algn="ctr"/>
            <a:r>
              <a:rPr lang="en-US" dirty="0"/>
              <a:t>Gamma rate heterogeneity + invariant site models describe how fast/slow some sites in an alignment change bases compared to others</a:t>
            </a:r>
          </a:p>
        </p:txBody>
      </p:sp>
      <p:pic>
        <p:nvPicPr>
          <p:cNvPr id="4" name="Content Placeholder 9">
            <a:extLst>
              <a:ext uri="{FF2B5EF4-FFF2-40B4-BE49-F238E27FC236}">
                <a16:creationId xmlns:a16="http://schemas.microsoft.com/office/drawing/2014/main" id="{C3029CE7-4CE1-0132-B077-4B6E9D748D8C}"/>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0" y="-73267"/>
            <a:ext cx="780909" cy="876783"/>
          </a:xfrm>
          <a:prstGeom prst="rect">
            <a:avLst/>
          </a:prstGeom>
        </p:spPr>
      </p:pic>
      <p:pic>
        <p:nvPicPr>
          <p:cNvPr id="16" name="Content Placeholder 15" descr="A screenshot of a computer&#10;&#10;Description automatically generated">
            <a:extLst>
              <a:ext uri="{FF2B5EF4-FFF2-40B4-BE49-F238E27FC236}">
                <a16:creationId xmlns:a16="http://schemas.microsoft.com/office/drawing/2014/main" id="{821DFA4F-50BD-D3D4-1D3D-C6BF181C0D4D}"/>
              </a:ext>
            </a:extLst>
          </p:cNvPr>
          <p:cNvPicPr>
            <a:picLocks noGrp="1" noChangeAspect="1"/>
          </p:cNvPicPr>
          <p:nvPr>
            <p:ph idx="1"/>
          </p:nvPr>
        </p:nvPicPr>
        <p:blipFill>
          <a:blip/>
          <a:stretch>
            <a:fillRect/>
          </a:stretch>
        </p:blipFill>
        <p:spPr>
          <a:xfrm>
            <a:off x="2800350" y="2204244"/>
            <a:ext cx="6591300" cy="3594100"/>
          </a:xfrm>
        </p:spPr>
      </p:pic>
      <p:sp>
        <p:nvSpPr>
          <p:cNvPr id="3" name="Rectangle 2">
            <a:extLst>
              <a:ext uri="{FF2B5EF4-FFF2-40B4-BE49-F238E27FC236}">
                <a16:creationId xmlns:a16="http://schemas.microsoft.com/office/drawing/2014/main" id="{53842381-BA25-5E73-B047-FBEA4AE70B7D}"/>
              </a:ext>
            </a:extLst>
          </p:cNvPr>
          <p:cNvSpPr/>
          <p:nvPr/>
        </p:nvSpPr>
        <p:spPr>
          <a:xfrm>
            <a:off x="2933805" y="4412974"/>
            <a:ext cx="5534334" cy="450574"/>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945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559E93-6126-51FD-F28F-21BC033DF55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24555" y="279400"/>
            <a:ext cx="11225641" cy="6299200"/>
          </a:xfrm>
          <a:prstGeom prst="rect">
            <a:avLst/>
          </a:prstGeom>
        </p:spPr>
      </p:pic>
    </p:spTree>
    <p:extLst>
      <p:ext uri="{BB962C8B-B14F-4D97-AF65-F5344CB8AC3E}">
        <p14:creationId xmlns:p14="http://schemas.microsoft.com/office/powerpoint/2010/main" val="3158079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0">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51FC-B116-5340-A83A-9EAF5F49C7A4}"/>
              </a:ext>
            </a:extLst>
          </p:cNvPr>
          <p:cNvSpPr>
            <a:spLocks noGrp="1"/>
          </p:cNvSpPr>
          <p:nvPr>
            <p:ph type="title"/>
          </p:nvPr>
        </p:nvSpPr>
        <p:spPr/>
        <p:txBody>
          <a:bodyPr>
            <a:normAutofit/>
          </a:bodyPr>
          <a:lstStyle/>
          <a:p>
            <a:r>
              <a:rPr lang="en-US" dirty="0"/>
              <a:t>Gamma rate heterogeneity models account for rate differences across sites (e.g. HKY+G</a:t>
            </a:r>
            <a:r>
              <a:rPr lang="en-US" baseline="-25000" dirty="0"/>
              <a:t>4</a:t>
            </a:r>
            <a:r>
              <a:rPr lang="en-US" dirty="0"/>
              <a:t>).</a:t>
            </a:r>
          </a:p>
        </p:txBody>
      </p:sp>
      <p:sp>
        <p:nvSpPr>
          <p:cNvPr id="41" name="TextBox 40">
            <a:extLst>
              <a:ext uri="{FF2B5EF4-FFF2-40B4-BE49-F238E27FC236}">
                <a16:creationId xmlns:a16="http://schemas.microsoft.com/office/drawing/2014/main" id="{F147AF24-C702-104B-BE86-DC104FA413EB}"/>
              </a:ext>
            </a:extLst>
          </p:cNvPr>
          <p:cNvSpPr txBox="1"/>
          <p:nvPr/>
        </p:nvSpPr>
        <p:spPr>
          <a:xfrm>
            <a:off x="9036424" y="6488668"/>
            <a:ext cx="3155576" cy="369332"/>
          </a:xfrm>
          <a:prstGeom prst="rect">
            <a:avLst/>
          </a:prstGeom>
          <a:noFill/>
        </p:spPr>
        <p:txBody>
          <a:bodyPr wrap="square" rtlCol="0">
            <a:spAutoFit/>
          </a:bodyPr>
          <a:lstStyle/>
          <a:p>
            <a:r>
              <a:rPr lang="en-US" dirty="0"/>
              <a:t>(slide from Sebastian Duchene)</a:t>
            </a:r>
          </a:p>
        </p:txBody>
      </p:sp>
      <p:pic>
        <p:nvPicPr>
          <p:cNvPr id="16" name="Picture 31" descr="gamma.png">
            <a:extLst>
              <a:ext uri="{FF2B5EF4-FFF2-40B4-BE49-F238E27FC236}">
                <a16:creationId xmlns:a16="http://schemas.microsoft.com/office/drawing/2014/main" id="{9B8D6FF8-4771-F543-8583-7424B23E27DD}"/>
              </a:ext>
            </a:extLst>
          </p:cNvPr>
          <p:cNvPicPr>
            <a:picLocks noChangeAspect="1"/>
          </p:cNvPicPr>
          <p:nvPr/>
        </p:nvPicPr>
        <p:blipFill>
          <a:blip>
            <a:extLst>
              <a:ext uri="{28A0092B-C50C-407E-A947-70E740481C1C}">
                <a14:useLocalDpi xmlns:a14="http://schemas.microsoft.com/office/drawing/2010/main" val="0"/>
              </a:ext>
            </a:extLst>
          </a:blip>
          <a:srcRect/>
          <a:stretch>
            <a:fillRect/>
          </a:stretch>
        </p:blipFill>
        <p:spPr bwMode="auto">
          <a:xfrm>
            <a:off x="2635624" y="2972356"/>
            <a:ext cx="6096000" cy="313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5">
            <a:extLst>
              <a:ext uri="{FF2B5EF4-FFF2-40B4-BE49-F238E27FC236}">
                <a16:creationId xmlns:a16="http://schemas.microsoft.com/office/drawing/2014/main" id="{BAAA0F28-5533-9242-8EA0-D706CA5B751C}"/>
              </a:ext>
            </a:extLst>
          </p:cNvPr>
          <p:cNvCxnSpPr>
            <a:cxnSpLocks noChangeShapeType="1"/>
          </p:cNvCxnSpPr>
          <p:nvPr/>
        </p:nvCxnSpPr>
        <p:spPr bwMode="auto">
          <a:xfrm rot="5400000">
            <a:off x="730625" y="4197906"/>
            <a:ext cx="3810000"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0" name="Straight Connector 6">
            <a:extLst>
              <a:ext uri="{FF2B5EF4-FFF2-40B4-BE49-F238E27FC236}">
                <a16:creationId xmlns:a16="http://schemas.microsoft.com/office/drawing/2014/main" id="{6E72B7A7-3079-0C49-A3AB-F803AD4B871C}"/>
              </a:ext>
            </a:extLst>
          </p:cNvPr>
          <p:cNvCxnSpPr>
            <a:cxnSpLocks noChangeShapeType="1"/>
          </p:cNvCxnSpPr>
          <p:nvPr/>
        </p:nvCxnSpPr>
        <p:spPr bwMode="auto">
          <a:xfrm rot="10800000">
            <a:off x="2635624" y="6102907"/>
            <a:ext cx="640080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31" name="TextBox 9">
            <a:extLst>
              <a:ext uri="{FF2B5EF4-FFF2-40B4-BE49-F238E27FC236}">
                <a16:creationId xmlns:a16="http://schemas.microsoft.com/office/drawing/2014/main" id="{49BA95BC-04F4-A242-AEA3-8289E203CF31}"/>
              </a:ext>
            </a:extLst>
          </p:cNvPr>
          <p:cNvSpPr txBox="1">
            <a:spLocks noChangeArrowheads="1"/>
          </p:cNvSpPr>
          <p:nvPr/>
        </p:nvSpPr>
        <p:spPr bwMode="auto">
          <a:xfrm rot="16200000">
            <a:off x="848100" y="3928031"/>
            <a:ext cx="2665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Helvetica Neue Light" panose="02000403000000020004" pitchFamily="2" charset="0"/>
              </a:rPr>
              <a:t>Proportion of sites</a:t>
            </a:r>
          </a:p>
        </p:txBody>
      </p:sp>
      <p:sp>
        <p:nvSpPr>
          <p:cNvPr id="32" name="TextBox 12">
            <a:extLst>
              <a:ext uri="{FF2B5EF4-FFF2-40B4-BE49-F238E27FC236}">
                <a16:creationId xmlns:a16="http://schemas.microsoft.com/office/drawing/2014/main" id="{B5A1031F-35B1-5D49-8490-4DFFD301FFE1}"/>
              </a:ext>
            </a:extLst>
          </p:cNvPr>
          <p:cNvSpPr txBox="1">
            <a:spLocks noChangeArrowheads="1"/>
          </p:cNvSpPr>
          <p:nvPr/>
        </p:nvSpPr>
        <p:spPr bwMode="auto">
          <a:xfrm>
            <a:off x="2254624" y="6026706"/>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Arial" panose="020B0604020202020204" pitchFamily="34" charset="0"/>
              </a:rPr>
              <a:t>0</a:t>
            </a:r>
          </a:p>
        </p:txBody>
      </p:sp>
      <p:sp>
        <p:nvSpPr>
          <p:cNvPr id="33" name="TextBox 32">
            <a:extLst>
              <a:ext uri="{FF2B5EF4-FFF2-40B4-BE49-F238E27FC236}">
                <a16:creationId xmlns:a16="http://schemas.microsoft.com/office/drawing/2014/main" id="{1F45F7F5-6090-4A46-B167-4AFDBE90E147}"/>
              </a:ext>
            </a:extLst>
          </p:cNvPr>
          <p:cNvSpPr txBox="1">
            <a:spLocks noChangeArrowheads="1"/>
          </p:cNvSpPr>
          <p:nvPr/>
        </p:nvSpPr>
        <p:spPr bwMode="auto">
          <a:xfrm>
            <a:off x="6521824" y="3740706"/>
            <a:ext cx="1601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dirty="0">
                <a:solidFill>
                  <a:srgbClr val="0080FF"/>
                </a:solidFill>
                <a:latin typeface="Helvetica Neue Light" panose="02000403000000020004" pitchFamily="2" charset="0"/>
              </a:rPr>
              <a:t>alpha=100</a:t>
            </a:r>
          </a:p>
        </p:txBody>
      </p:sp>
      <p:sp>
        <p:nvSpPr>
          <p:cNvPr id="34" name="TextBox 33">
            <a:extLst>
              <a:ext uri="{FF2B5EF4-FFF2-40B4-BE49-F238E27FC236}">
                <a16:creationId xmlns:a16="http://schemas.microsoft.com/office/drawing/2014/main" id="{435C4609-3810-1741-A76C-2D378E7D8FBB}"/>
              </a:ext>
            </a:extLst>
          </p:cNvPr>
          <p:cNvSpPr txBox="1">
            <a:spLocks noChangeArrowheads="1"/>
          </p:cNvSpPr>
          <p:nvPr/>
        </p:nvSpPr>
        <p:spPr bwMode="auto">
          <a:xfrm>
            <a:off x="2940424" y="3745469"/>
            <a:ext cx="1544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solidFill>
                  <a:srgbClr val="FF0000"/>
                </a:solidFill>
                <a:latin typeface="Helvetica Neue Light" panose="02000403000000020004" pitchFamily="2" charset="0"/>
              </a:rPr>
              <a:t>alpha=0.5</a:t>
            </a:r>
          </a:p>
        </p:txBody>
      </p:sp>
      <p:grpSp>
        <p:nvGrpSpPr>
          <p:cNvPr id="35" name="Group 34">
            <a:extLst>
              <a:ext uri="{FF2B5EF4-FFF2-40B4-BE49-F238E27FC236}">
                <a16:creationId xmlns:a16="http://schemas.microsoft.com/office/drawing/2014/main" id="{C95CD269-6AE1-1041-96B5-99F19ACCB07F}"/>
              </a:ext>
            </a:extLst>
          </p:cNvPr>
          <p:cNvGrpSpPr/>
          <p:nvPr/>
        </p:nvGrpSpPr>
        <p:grpSpPr>
          <a:xfrm>
            <a:off x="3043518" y="4690966"/>
            <a:ext cx="1044392" cy="1411941"/>
            <a:chOff x="3227294" y="4878192"/>
            <a:chExt cx="1044392" cy="1411941"/>
          </a:xfrm>
        </p:grpSpPr>
        <p:cxnSp>
          <p:nvCxnSpPr>
            <p:cNvPr id="36" name="Straight Connector 35">
              <a:extLst>
                <a:ext uri="{FF2B5EF4-FFF2-40B4-BE49-F238E27FC236}">
                  <a16:creationId xmlns:a16="http://schemas.microsoft.com/office/drawing/2014/main" id="{BF08A8B3-51EA-6146-8220-9FEDA5E3CFDC}"/>
                </a:ext>
              </a:extLst>
            </p:cNvPr>
            <p:cNvCxnSpPr>
              <a:cxnSpLocks/>
            </p:cNvCxnSpPr>
            <p:nvPr/>
          </p:nvCxnSpPr>
          <p:spPr>
            <a:xfrm>
              <a:off x="3227294" y="4878192"/>
              <a:ext cx="0" cy="14119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1211224-3838-C94A-BB62-E20E1DEB1EFC}"/>
                </a:ext>
              </a:extLst>
            </p:cNvPr>
            <p:cNvCxnSpPr>
              <a:cxnSpLocks/>
            </p:cNvCxnSpPr>
            <p:nvPr/>
          </p:nvCxnSpPr>
          <p:spPr>
            <a:xfrm>
              <a:off x="3621741" y="5402159"/>
              <a:ext cx="0" cy="8879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25F5B9E-1AD8-D041-A048-8BC3B1FF69E9}"/>
                </a:ext>
              </a:extLst>
            </p:cNvPr>
            <p:cNvCxnSpPr>
              <a:cxnSpLocks/>
            </p:cNvCxnSpPr>
            <p:nvPr/>
          </p:nvCxnSpPr>
          <p:spPr>
            <a:xfrm>
              <a:off x="4271686" y="5820503"/>
              <a:ext cx="0" cy="4696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Content Placeholder 9">
            <a:extLst>
              <a:ext uri="{FF2B5EF4-FFF2-40B4-BE49-F238E27FC236}">
                <a16:creationId xmlns:a16="http://schemas.microsoft.com/office/drawing/2014/main" id="{D50F0672-1A28-DFB8-6F01-0F266A970270}"/>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0" y="-73267"/>
            <a:ext cx="780909" cy="876783"/>
          </a:xfrm>
          <a:prstGeom prst="rect">
            <a:avLst/>
          </a:prstGeom>
        </p:spPr>
      </p:pic>
    </p:spTree>
    <p:extLst>
      <p:ext uri="{BB962C8B-B14F-4D97-AF65-F5344CB8AC3E}">
        <p14:creationId xmlns:p14="http://schemas.microsoft.com/office/powerpoint/2010/main" val="334388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8722-F4D6-2544-B5A7-65E46FE1B732}"/>
              </a:ext>
            </a:extLst>
          </p:cNvPr>
          <p:cNvSpPr>
            <a:spLocks noGrp="1"/>
          </p:cNvSpPr>
          <p:nvPr>
            <p:ph type="title"/>
          </p:nvPr>
        </p:nvSpPr>
        <p:spPr/>
        <p:txBody>
          <a:bodyPr>
            <a:normAutofit fontScale="90000"/>
          </a:bodyPr>
          <a:lstStyle/>
          <a:p>
            <a:pPr algn="ctr"/>
            <a:r>
              <a:rPr lang="en-US" dirty="0"/>
              <a:t>Gamma rate heterogeneity + invariant site models describe how fast/slow some sites in an alignment change bases compared to others</a:t>
            </a:r>
          </a:p>
        </p:txBody>
      </p:sp>
      <p:pic>
        <p:nvPicPr>
          <p:cNvPr id="4" name="Content Placeholder 9">
            <a:extLst>
              <a:ext uri="{FF2B5EF4-FFF2-40B4-BE49-F238E27FC236}">
                <a16:creationId xmlns:a16="http://schemas.microsoft.com/office/drawing/2014/main" id="{C3029CE7-4CE1-0132-B077-4B6E9D748D8C}"/>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0" y="-73267"/>
            <a:ext cx="780909" cy="876783"/>
          </a:xfrm>
          <a:prstGeom prst="rect">
            <a:avLst/>
          </a:prstGeom>
        </p:spPr>
      </p:pic>
      <p:pic>
        <p:nvPicPr>
          <p:cNvPr id="16" name="Content Placeholder 15" descr="A screenshot of a computer&#10;&#10;Description automatically generated">
            <a:extLst>
              <a:ext uri="{FF2B5EF4-FFF2-40B4-BE49-F238E27FC236}">
                <a16:creationId xmlns:a16="http://schemas.microsoft.com/office/drawing/2014/main" id="{821DFA4F-50BD-D3D4-1D3D-C6BF181C0D4D}"/>
              </a:ext>
            </a:extLst>
          </p:cNvPr>
          <p:cNvPicPr>
            <a:picLocks noGrp="1" noChangeAspect="1"/>
          </p:cNvPicPr>
          <p:nvPr>
            <p:ph idx="1"/>
          </p:nvPr>
        </p:nvPicPr>
        <p:blipFill>
          <a:blip/>
          <a:stretch>
            <a:fillRect/>
          </a:stretch>
        </p:blipFill>
        <p:spPr>
          <a:xfrm>
            <a:off x="2800350" y="2204244"/>
            <a:ext cx="6591300" cy="3594100"/>
          </a:xfrm>
        </p:spPr>
      </p:pic>
      <p:sp>
        <p:nvSpPr>
          <p:cNvPr id="3" name="Rectangle 2">
            <a:extLst>
              <a:ext uri="{FF2B5EF4-FFF2-40B4-BE49-F238E27FC236}">
                <a16:creationId xmlns:a16="http://schemas.microsoft.com/office/drawing/2014/main" id="{53842381-BA25-5E73-B047-FBEA4AE70B7D}"/>
              </a:ext>
            </a:extLst>
          </p:cNvPr>
          <p:cNvSpPr/>
          <p:nvPr/>
        </p:nvSpPr>
        <p:spPr>
          <a:xfrm>
            <a:off x="2933805" y="4001295"/>
            <a:ext cx="5534334" cy="371922"/>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156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0796-095C-A54A-A2E2-1EA0B681B705}"/>
              </a:ext>
            </a:extLst>
          </p:cNvPr>
          <p:cNvSpPr>
            <a:spLocks noGrp="1"/>
          </p:cNvSpPr>
          <p:nvPr>
            <p:ph type="title"/>
          </p:nvPr>
        </p:nvSpPr>
        <p:spPr>
          <a:xfrm>
            <a:off x="838200" y="365125"/>
            <a:ext cx="4634753" cy="2929404"/>
          </a:xfrm>
        </p:spPr>
        <p:txBody>
          <a:bodyPr>
            <a:normAutofit/>
          </a:bodyPr>
          <a:lstStyle/>
          <a:p>
            <a:r>
              <a:rPr lang="en-US" dirty="0"/>
              <a:t>Changes in the third codon position are far more likely to not affect the amino acid</a:t>
            </a:r>
          </a:p>
        </p:txBody>
      </p:sp>
      <p:pic>
        <p:nvPicPr>
          <p:cNvPr id="6" name="Content Placeholder 5">
            <a:extLst>
              <a:ext uri="{FF2B5EF4-FFF2-40B4-BE49-F238E27FC236}">
                <a16:creationId xmlns:a16="http://schemas.microsoft.com/office/drawing/2014/main" id="{9C2DB251-0215-274A-98BD-89F2045873F6}"/>
              </a:ext>
            </a:extLst>
          </p:cNvPr>
          <p:cNvPicPr>
            <a:picLocks noGrp="1" noChangeAspect="1"/>
          </p:cNvPicPr>
          <p:nvPr>
            <p:ph idx="1"/>
          </p:nvPr>
        </p:nvPicPr>
        <p:blipFill>
          <a:blip/>
          <a:stretch>
            <a:fillRect/>
          </a:stretch>
        </p:blipFill>
        <p:spPr>
          <a:xfrm>
            <a:off x="6719049" y="0"/>
            <a:ext cx="5464921" cy="6109038"/>
          </a:xfrm>
        </p:spPr>
      </p:pic>
      <p:sp>
        <p:nvSpPr>
          <p:cNvPr id="7" name="TextBox 6">
            <a:extLst>
              <a:ext uri="{FF2B5EF4-FFF2-40B4-BE49-F238E27FC236}">
                <a16:creationId xmlns:a16="http://schemas.microsoft.com/office/drawing/2014/main" id="{653421BA-8471-7342-9873-C4E4E30311D6}"/>
              </a:ext>
            </a:extLst>
          </p:cNvPr>
          <p:cNvSpPr txBox="1"/>
          <p:nvPr/>
        </p:nvSpPr>
        <p:spPr>
          <a:xfrm>
            <a:off x="7826188" y="6488668"/>
            <a:ext cx="4365812" cy="369332"/>
          </a:xfrm>
          <a:prstGeom prst="rect">
            <a:avLst/>
          </a:prstGeom>
          <a:noFill/>
        </p:spPr>
        <p:txBody>
          <a:bodyPr wrap="square" rtlCol="0">
            <a:spAutoFit/>
          </a:bodyPr>
          <a:lstStyle/>
          <a:p>
            <a:r>
              <a:rPr lang="en-US" dirty="0">
                <a:hlinkClick r:id="rId3"/>
              </a:rPr>
              <a:t>https://www.genomenon.com/codon-chart/</a:t>
            </a:r>
            <a:endParaRPr lang="en-US" dirty="0"/>
          </a:p>
        </p:txBody>
      </p:sp>
      <p:sp>
        <p:nvSpPr>
          <p:cNvPr id="8" name="Content Placeholder 2">
            <a:extLst>
              <a:ext uri="{FF2B5EF4-FFF2-40B4-BE49-F238E27FC236}">
                <a16:creationId xmlns:a16="http://schemas.microsoft.com/office/drawing/2014/main" id="{E365B8EE-7397-E84B-A51F-9175C2E000EC}"/>
              </a:ext>
            </a:extLst>
          </p:cNvPr>
          <p:cNvSpPr txBox="1">
            <a:spLocks/>
          </p:cNvSpPr>
          <p:nvPr/>
        </p:nvSpPr>
        <p:spPr>
          <a:xfrm>
            <a:off x="838200" y="3462711"/>
            <a:ext cx="4944035" cy="29294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Splitting up the alignment into different codon positions and allow each having its own site model allows accounting for these differences</a:t>
            </a:r>
          </a:p>
        </p:txBody>
      </p:sp>
      <p:pic>
        <p:nvPicPr>
          <p:cNvPr id="3" name="Content Placeholder 9">
            <a:extLst>
              <a:ext uri="{FF2B5EF4-FFF2-40B4-BE49-F238E27FC236}">
                <a16:creationId xmlns:a16="http://schemas.microsoft.com/office/drawing/2014/main" id="{7C59870E-0EB3-A823-AA75-B595DD5131C5}"/>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0" y="-73267"/>
            <a:ext cx="780909" cy="876783"/>
          </a:xfrm>
          <a:prstGeom prst="rect">
            <a:avLst/>
          </a:prstGeom>
        </p:spPr>
      </p:pic>
    </p:spTree>
    <p:extLst>
      <p:ext uri="{BB962C8B-B14F-4D97-AF65-F5344CB8AC3E}">
        <p14:creationId xmlns:p14="http://schemas.microsoft.com/office/powerpoint/2010/main" val="1421287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C2DB251-0215-274A-98BD-89F2045873F6}"/>
              </a:ext>
            </a:extLst>
          </p:cNvPr>
          <p:cNvPicPr>
            <a:picLocks noGrp="1" noChangeAspect="1"/>
          </p:cNvPicPr>
          <p:nvPr>
            <p:ph idx="1"/>
          </p:nvPr>
        </p:nvPicPr>
        <p:blipFill>
          <a:blip/>
          <a:stretch>
            <a:fillRect/>
          </a:stretch>
        </p:blipFill>
        <p:spPr>
          <a:xfrm>
            <a:off x="6719049" y="0"/>
            <a:ext cx="5464921" cy="6109038"/>
          </a:xfrm>
        </p:spPr>
      </p:pic>
      <p:sp>
        <p:nvSpPr>
          <p:cNvPr id="7" name="TextBox 6">
            <a:extLst>
              <a:ext uri="{FF2B5EF4-FFF2-40B4-BE49-F238E27FC236}">
                <a16:creationId xmlns:a16="http://schemas.microsoft.com/office/drawing/2014/main" id="{653421BA-8471-7342-9873-C4E4E30311D6}"/>
              </a:ext>
            </a:extLst>
          </p:cNvPr>
          <p:cNvSpPr txBox="1"/>
          <p:nvPr/>
        </p:nvSpPr>
        <p:spPr>
          <a:xfrm>
            <a:off x="7826188" y="6488668"/>
            <a:ext cx="4365812" cy="369332"/>
          </a:xfrm>
          <a:prstGeom prst="rect">
            <a:avLst/>
          </a:prstGeom>
          <a:noFill/>
        </p:spPr>
        <p:txBody>
          <a:bodyPr wrap="square" rtlCol="0">
            <a:spAutoFit/>
          </a:bodyPr>
          <a:lstStyle/>
          <a:p>
            <a:r>
              <a:rPr lang="en-US" dirty="0">
                <a:hlinkClick r:id="rId3"/>
              </a:rPr>
              <a:t>https://www.genomenon.com/codon-chart/</a:t>
            </a:r>
            <a:endParaRPr lang="en-US" dirty="0"/>
          </a:p>
        </p:txBody>
      </p:sp>
      <p:pic>
        <p:nvPicPr>
          <p:cNvPr id="3" name="Content Placeholder 9">
            <a:extLst>
              <a:ext uri="{FF2B5EF4-FFF2-40B4-BE49-F238E27FC236}">
                <a16:creationId xmlns:a16="http://schemas.microsoft.com/office/drawing/2014/main" id="{7C59870E-0EB3-A823-AA75-B595DD5131C5}"/>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0" y="-73267"/>
            <a:ext cx="780909" cy="876783"/>
          </a:xfrm>
          <a:prstGeom prst="rect">
            <a:avLst/>
          </a:prstGeom>
        </p:spPr>
      </p:pic>
      <p:sp>
        <p:nvSpPr>
          <p:cNvPr id="9" name="TextBox 8">
            <a:extLst>
              <a:ext uri="{FF2B5EF4-FFF2-40B4-BE49-F238E27FC236}">
                <a16:creationId xmlns:a16="http://schemas.microsoft.com/office/drawing/2014/main" id="{BF493068-6F75-D249-6136-EA8644EFE821}"/>
              </a:ext>
            </a:extLst>
          </p:cNvPr>
          <p:cNvSpPr txBox="1"/>
          <p:nvPr/>
        </p:nvSpPr>
        <p:spPr>
          <a:xfrm>
            <a:off x="954157" y="1417983"/>
            <a:ext cx="3366052" cy="5355312"/>
          </a:xfrm>
          <a:prstGeom prst="rect">
            <a:avLst/>
          </a:prstGeom>
          <a:noFill/>
        </p:spPr>
        <p:txBody>
          <a:bodyPr wrap="square" rtlCol="0">
            <a:spAutoFit/>
          </a:bodyPr>
          <a:lstStyle/>
          <a:p>
            <a:r>
              <a:rPr lang="en-US" dirty="0"/>
              <a:t>CTA (Leucine)</a:t>
            </a:r>
          </a:p>
          <a:p>
            <a:endParaRPr lang="en-US" dirty="0"/>
          </a:p>
          <a:p>
            <a:r>
              <a:rPr lang="en-US" b="1" dirty="0"/>
              <a:t>First position:</a:t>
            </a:r>
          </a:p>
          <a:p>
            <a:r>
              <a:rPr lang="en-US" dirty="0"/>
              <a:t>ATA (Isoleucine)</a:t>
            </a:r>
          </a:p>
          <a:p>
            <a:r>
              <a:rPr lang="en-US" dirty="0"/>
              <a:t>GTA (Valine)</a:t>
            </a:r>
          </a:p>
          <a:p>
            <a:r>
              <a:rPr lang="en-US" dirty="0"/>
              <a:t>TTA (Leucine)</a:t>
            </a:r>
          </a:p>
          <a:p>
            <a:endParaRPr lang="en-US" dirty="0"/>
          </a:p>
          <a:p>
            <a:r>
              <a:rPr lang="en-US" b="1" dirty="0"/>
              <a:t>Second position:</a:t>
            </a:r>
          </a:p>
          <a:p>
            <a:r>
              <a:rPr lang="en-US" dirty="0"/>
              <a:t>CCA (Proline)</a:t>
            </a:r>
          </a:p>
          <a:p>
            <a:r>
              <a:rPr lang="en-US" dirty="0"/>
              <a:t>CAA (Glutamine)</a:t>
            </a:r>
          </a:p>
          <a:p>
            <a:r>
              <a:rPr lang="en-US" dirty="0"/>
              <a:t>CGA (Arginine)</a:t>
            </a:r>
          </a:p>
          <a:p>
            <a:endParaRPr lang="en-US" dirty="0"/>
          </a:p>
          <a:p>
            <a:r>
              <a:rPr lang="en-US" b="1" dirty="0"/>
              <a:t>Third position:</a:t>
            </a:r>
          </a:p>
          <a:p>
            <a:r>
              <a:rPr lang="en-US" dirty="0"/>
              <a:t>CTC (Leucine)</a:t>
            </a:r>
          </a:p>
          <a:p>
            <a:r>
              <a:rPr lang="en-US" dirty="0"/>
              <a:t>CTG (Leucine)</a:t>
            </a:r>
          </a:p>
          <a:p>
            <a:r>
              <a:rPr lang="en-US" dirty="0"/>
              <a:t>CTT (Leucine)</a:t>
            </a:r>
            <a:br>
              <a:rPr lang="en-US" dirty="0"/>
            </a:br>
            <a:br>
              <a:rPr lang="en-US" dirty="0"/>
            </a:br>
            <a:br>
              <a:rPr lang="en-US" dirty="0"/>
            </a:br>
            <a:endParaRPr lang="en-US" dirty="0"/>
          </a:p>
        </p:txBody>
      </p:sp>
    </p:spTree>
    <p:extLst>
      <p:ext uri="{BB962C8B-B14F-4D97-AF65-F5344CB8AC3E}">
        <p14:creationId xmlns:p14="http://schemas.microsoft.com/office/powerpoint/2010/main" val="380458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8722-F4D6-2544-B5A7-65E46FE1B732}"/>
              </a:ext>
            </a:extLst>
          </p:cNvPr>
          <p:cNvSpPr>
            <a:spLocks noGrp="1"/>
          </p:cNvSpPr>
          <p:nvPr>
            <p:ph type="title"/>
          </p:nvPr>
        </p:nvSpPr>
        <p:spPr/>
        <p:txBody>
          <a:bodyPr>
            <a:normAutofit/>
          </a:bodyPr>
          <a:lstStyle/>
          <a:p>
            <a:pPr algn="ctr"/>
            <a:r>
              <a:rPr lang="en-US" dirty="0"/>
              <a:t>Codon positions models allow for some codon positions to evolve faster/slower than others</a:t>
            </a:r>
          </a:p>
        </p:txBody>
      </p:sp>
      <p:pic>
        <p:nvPicPr>
          <p:cNvPr id="4" name="Content Placeholder 9">
            <a:extLst>
              <a:ext uri="{FF2B5EF4-FFF2-40B4-BE49-F238E27FC236}">
                <a16:creationId xmlns:a16="http://schemas.microsoft.com/office/drawing/2014/main" id="{C3029CE7-4CE1-0132-B077-4B6E9D748D8C}"/>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0" y="-73267"/>
            <a:ext cx="780909" cy="876783"/>
          </a:xfrm>
          <a:prstGeom prst="rect">
            <a:avLst/>
          </a:prstGeom>
        </p:spPr>
      </p:pic>
      <p:pic>
        <p:nvPicPr>
          <p:cNvPr id="17" name="Content Placeholder 16" descr="A screenshot of a computer&#10;&#10;Description automatically generated">
            <a:extLst>
              <a:ext uri="{FF2B5EF4-FFF2-40B4-BE49-F238E27FC236}">
                <a16:creationId xmlns:a16="http://schemas.microsoft.com/office/drawing/2014/main" id="{D98ECDD4-3ABA-8828-291A-9AC71BD1F3B2}"/>
              </a:ext>
            </a:extLst>
          </p:cNvPr>
          <p:cNvPicPr>
            <a:picLocks noGrp="1" noChangeAspect="1"/>
          </p:cNvPicPr>
          <p:nvPr>
            <p:ph idx="1"/>
          </p:nvPr>
        </p:nvPicPr>
        <p:blipFill>
          <a:blip/>
          <a:stretch>
            <a:fillRect/>
          </a:stretch>
        </p:blipFill>
        <p:spPr>
          <a:xfrm>
            <a:off x="3530153" y="1825625"/>
            <a:ext cx="5131694" cy="4351338"/>
          </a:xfrm>
        </p:spPr>
      </p:pic>
      <p:sp>
        <p:nvSpPr>
          <p:cNvPr id="18" name="Rectangle 17">
            <a:extLst>
              <a:ext uri="{FF2B5EF4-FFF2-40B4-BE49-F238E27FC236}">
                <a16:creationId xmlns:a16="http://schemas.microsoft.com/office/drawing/2014/main" id="{8FCD8742-175F-2F2D-29CF-EB71E7C20C33}"/>
              </a:ext>
            </a:extLst>
          </p:cNvPr>
          <p:cNvSpPr/>
          <p:nvPr/>
        </p:nvSpPr>
        <p:spPr>
          <a:xfrm>
            <a:off x="4280452" y="5751443"/>
            <a:ext cx="397565" cy="318053"/>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30D4AA1-F361-5BA6-F9BA-DBC4C247DB2E}"/>
              </a:ext>
            </a:extLst>
          </p:cNvPr>
          <p:cNvSpPr/>
          <p:nvPr/>
        </p:nvSpPr>
        <p:spPr>
          <a:xfrm>
            <a:off x="3530153" y="2113721"/>
            <a:ext cx="750299" cy="318053"/>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415658A-F0E4-8BB2-3414-79146D7BC40C}"/>
              </a:ext>
            </a:extLst>
          </p:cNvPr>
          <p:cNvSpPr/>
          <p:nvPr/>
        </p:nvSpPr>
        <p:spPr>
          <a:xfrm>
            <a:off x="5879876" y="4624145"/>
            <a:ext cx="2681028" cy="756238"/>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392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a:extLst>
              <a:ext uri="{FF2B5EF4-FFF2-40B4-BE49-F238E27FC236}">
                <a16:creationId xmlns:a16="http://schemas.microsoft.com/office/drawing/2014/main" id="{3811381D-6AA0-ED4C-CF74-58C64C6C47CD}"/>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0" y="-73267"/>
            <a:ext cx="780909" cy="876783"/>
          </a:xfrm>
          <a:prstGeom prst="rect">
            <a:avLst/>
          </a:prstGeom>
        </p:spPr>
      </p:pic>
      <p:pic>
        <p:nvPicPr>
          <p:cNvPr id="10" name="Content Placeholder 9" descr="A screenshot of a text&#10;&#10;Description automatically generated">
            <a:extLst>
              <a:ext uri="{FF2B5EF4-FFF2-40B4-BE49-F238E27FC236}">
                <a16:creationId xmlns:a16="http://schemas.microsoft.com/office/drawing/2014/main" id="{26746023-4B70-9802-DC3A-27F20A50FF97}"/>
              </a:ext>
            </a:extLst>
          </p:cNvPr>
          <p:cNvPicPr>
            <a:picLocks noGrp="1" noChangeAspect="1"/>
          </p:cNvPicPr>
          <p:nvPr>
            <p:ph idx="1"/>
          </p:nvPr>
        </p:nvPicPr>
        <p:blipFill>
          <a:blip r:embed="rId3"/>
          <a:stretch>
            <a:fillRect/>
          </a:stretch>
        </p:blipFill>
        <p:spPr>
          <a:xfrm>
            <a:off x="1393818" y="803516"/>
            <a:ext cx="9404363" cy="5544951"/>
          </a:xfrm>
        </p:spPr>
      </p:pic>
      <p:sp>
        <p:nvSpPr>
          <p:cNvPr id="8" name="Title 7">
            <a:extLst>
              <a:ext uri="{FF2B5EF4-FFF2-40B4-BE49-F238E27FC236}">
                <a16:creationId xmlns:a16="http://schemas.microsoft.com/office/drawing/2014/main" id="{078EB826-1D58-AB04-7005-3B6B31E3B0D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38927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D10C-C460-044F-A31C-A94099B0F066}"/>
              </a:ext>
            </a:extLst>
          </p:cNvPr>
          <p:cNvSpPr>
            <a:spLocks noGrp="1"/>
          </p:cNvSpPr>
          <p:nvPr>
            <p:ph type="title"/>
          </p:nvPr>
        </p:nvSpPr>
        <p:spPr/>
        <p:txBody>
          <a:bodyPr/>
          <a:lstStyle/>
          <a:p>
            <a:r>
              <a:rPr lang="en-US" dirty="0"/>
              <a:t>Practical considerations</a:t>
            </a:r>
          </a:p>
        </p:txBody>
      </p:sp>
      <p:sp>
        <p:nvSpPr>
          <p:cNvPr id="3" name="Content Placeholder 2">
            <a:extLst>
              <a:ext uri="{FF2B5EF4-FFF2-40B4-BE49-F238E27FC236}">
                <a16:creationId xmlns:a16="http://schemas.microsoft.com/office/drawing/2014/main" id="{B8D36AB6-A8CE-8F44-9FD6-2908150BDE0D}"/>
              </a:ext>
            </a:extLst>
          </p:cNvPr>
          <p:cNvSpPr>
            <a:spLocks noGrp="1"/>
          </p:cNvSpPr>
          <p:nvPr>
            <p:ph idx="1"/>
          </p:nvPr>
        </p:nvSpPr>
        <p:spPr/>
        <p:txBody>
          <a:bodyPr>
            <a:normAutofit lnSpcReduction="10000"/>
          </a:bodyPr>
          <a:lstStyle/>
          <a:p>
            <a:r>
              <a:rPr lang="en-US" dirty="0"/>
              <a:t>Everything affects everything in Bayesian phylogenetics. Wrong evolutionary models lead to wrong trees, which leads to wrong population parameters.</a:t>
            </a:r>
          </a:p>
          <a:p>
            <a:endParaRPr lang="en-US" dirty="0"/>
          </a:p>
          <a:p>
            <a:r>
              <a:rPr lang="en-US" dirty="0"/>
              <a:t>Overparameterization is better than under-parameterization. In doubt, use the more complex site model, such as a GTR+ model (Abadi et al., 2019, Nat. comm.)</a:t>
            </a:r>
          </a:p>
          <a:p>
            <a:endParaRPr lang="en-US" dirty="0"/>
          </a:p>
          <a:p>
            <a:r>
              <a:rPr lang="en-US" dirty="0"/>
              <a:t>Never forget to account for rate heterogeneity (experience). Also, the JC69 model is hardly ever appropriate. </a:t>
            </a:r>
          </a:p>
          <a:p>
            <a:endParaRPr lang="en-US" dirty="0"/>
          </a:p>
          <a:p>
            <a:endParaRPr lang="en-US" dirty="0"/>
          </a:p>
          <a:p>
            <a:endParaRPr lang="en-US" dirty="0"/>
          </a:p>
        </p:txBody>
      </p:sp>
      <p:pic>
        <p:nvPicPr>
          <p:cNvPr id="4" name="Content Placeholder 9">
            <a:extLst>
              <a:ext uri="{FF2B5EF4-FFF2-40B4-BE49-F238E27FC236}">
                <a16:creationId xmlns:a16="http://schemas.microsoft.com/office/drawing/2014/main" id="{3811381D-6AA0-ED4C-CF74-58C64C6C47CD}"/>
              </a:ext>
            </a:extLst>
          </p:cNvPr>
          <p:cNvPicPr>
            <a:picLocks noChangeAspect="1"/>
          </p:cNvPicPr>
          <p:nvPr/>
        </p:nvPicPr>
        <p:blipFill rotWithShape="1">
          <a:blip>
            <a:extLst>
              <a:ext uri="{28A0092B-C50C-407E-A947-70E740481C1C}">
                <a14:useLocalDpi xmlns:a14="http://schemas.microsoft.com/office/drawing/2010/main" val="0"/>
              </a:ext>
            </a:extLst>
          </a:blip>
          <a:srcRect l="7224" t="25143" r="89120" b="25748"/>
          <a:stretch/>
        </p:blipFill>
        <p:spPr>
          <a:xfrm>
            <a:off x="0" y="-73267"/>
            <a:ext cx="780909" cy="876783"/>
          </a:xfrm>
          <a:prstGeom prst="rect">
            <a:avLst/>
          </a:prstGeom>
        </p:spPr>
      </p:pic>
    </p:spTree>
    <p:extLst>
      <p:ext uri="{BB962C8B-B14F-4D97-AF65-F5344CB8AC3E}">
        <p14:creationId xmlns:p14="http://schemas.microsoft.com/office/powerpoint/2010/main" val="541670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54C5-BEB6-434B-BE6F-E816D163732B}"/>
              </a:ext>
            </a:extLst>
          </p:cNvPr>
          <p:cNvSpPr>
            <a:spLocks noGrp="1"/>
          </p:cNvSpPr>
          <p:nvPr>
            <p:ph type="title"/>
          </p:nvPr>
        </p:nvSpPr>
        <p:spPr>
          <a:xfrm>
            <a:off x="838200" y="2906083"/>
            <a:ext cx="10515600" cy="1045834"/>
          </a:xfrm>
        </p:spPr>
        <p:txBody>
          <a:bodyPr/>
          <a:lstStyle/>
          <a:p>
            <a:pPr algn="ctr"/>
            <a:r>
              <a:rPr lang="en-US" dirty="0"/>
              <a:t>The molecular clock</a:t>
            </a:r>
          </a:p>
        </p:txBody>
      </p:sp>
      <p:pic>
        <p:nvPicPr>
          <p:cNvPr id="3" name="Content Placeholder 9">
            <a:extLst>
              <a:ext uri="{FF2B5EF4-FFF2-40B4-BE49-F238E27FC236}">
                <a16:creationId xmlns:a16="http://schemas.microsoft.com/office/drawing/2014/main" id="{525D77C5-F8DC-3649-2518-19131299DDCD}"/>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0" y="0"/>
            <a:ext cx="826604" cy="876783"/>
          </a:xfrm>
          <a:prstGeom prst="rect">
            <a:avLst/>
          </a:prstGeom>
        </p:spPr>
      </p:pic>
    </p:spTree>
    <p:extLst>
      <p:ext uri="{BB962C8B-B14F-4D97-AF65-F5344CB8AC3E}">
        <p14:creationId xmlns:p14="http://schemas.microsoft.com/office/powerpoint/2010/main" val="2448313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716-5924-304B-831C-D26BEFC5F9D6}"/>
              </a:ext>
            </a:extLst>
          </p:cNvPr>
          <p:cNvSpPr>
            <a:spLocks noGrp="1"/>
          </p:cNvSpPr>
          <p:nvPr>
            <p:ph type="title"/>
          </p:nvPr>
        </p:nvSpPr>
        <p:spPr/>
        <p:txBody>
          <a:bodyPr/>
          <a:lstStyle/>
          <a:p>
            <a:r>
              <a:rPr lang="en-US" dirty="0"/>
              <a:t>Using site models, we can get from alignments to divergence trees</a:t>
            </a:r>
          </a:p>
        </p:txBody>
      </p:sp>
      <p:sp>
        <p:nvSpPr>
          <p:cNvPr id="8" name="TextBox 7">
            <a:extLst>
              <a:ext uri="{FF2B5EF4-FFF2-40B4-BE49-F238E27FC236}">
                <a16:creationId xmlns:a16="http://schemas.microsoft.com/office/drawing/2014/main" id="{1563ED66-F865-D942-B242-5F36598E3581}"/>
              </a:ext>
            </a:extLst>
          </p:cNvPr>
          <p:cNvSpPr txBox="1"/>
          <p:nvPr/>
        </p:nvSpPr>
        <p:spPr>
          <a:xfrm>
            <a:off x="9036424" y="6488668"/>
            <a:ext cx="3155576" cy="369332"/>
          </a:xfrm>
          <a:prstGeom prst="rect">
            <a:avLst/>
          </a:prstGeom>
          <a:noFill/>
        </p:spPr>
        <p:txBody>
          <a:bodyPr wrap="square" rtlCol="0">
            <a:spAutoFit/>
          </a:bodyPr>
          <a:lstStyle/>
          <a:p>
            <a:r>
              <a:rPr lang="en-US" dirty="0" err="1"/>
              <a:t>nextstrain.com</a:t>
            </a:r>
            <a:endParaRPr lang="en-US" dirty="0"/>
          </a:p>
        </p:txBody>
      </p:sp>
      <p:pic>
        <p:nvPicPr>
          <p:cNvPr id="10" name="Picture 9" descr="A close up of a map&#10;&#10;Description automatically generated">
            <a:extLst>
              <a:ext uri="{FF2B5EF4-FFF2-40B4-BE49-F238E27FC236}">
                <a16:creationId xmlns:a16="http://schemas.microsoft.com/office/drawing/2014/main" id="{FFC71261-EE8C-2C4A-8128-6C92BE008904}"/>
              </a:ext>
            </a:extLst>
          </p:cNvPr>
          <p:cNvPicPr>
            <a:picLocks noChangeAspect="1"/>
          </p:cNvPicPr>
          <p:nvPr/>
        </p:nvPicPr>
        <p:blipFill>
          <a:blip/>
          <a:stretch>
            <a:fillRect/>
          </a:stretch>
        </p:blipFill>
        <p:spPr>
          <a:xfrm>
            <a:off x="1498600" y="1690688"/>
            <a:ext cx="9194800" cy="4775200"/>
          </a:xfrm>
          <a:prstGeom prst="rect">
            <a:avLst/>
          </a:prstGeom>
        </p:spPr>
      </p:pic>
      <p:pic>
        <p:nvPicPr>
          <p:cNvPr id="3" name="Content Placeholder 9">
            <a:extLst>
              <a:ext uri="{FF2B5EF4-FFF2-40B4-BE49-F238E27FC236}">
                <a16:creationId xmlns:a16="http://schemas.microsoft.com/office/drawing/2014/main" id="{0B388046-6C73-5B09-7415-4A5A48E14E67}"/>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0" y="0"/>
            <a:ext cx="826604" cy="876783"/>
          </a:xfrm>
          <a:prstGeom prst="rect">
            <a:avLst/>
          </a:prstGeom>
        </p:spPr>
      </p:pic>
    </p:spTree>
    <p:extLst>
      <p:ext uri="{BB962C8B-B14F-4D97-AF65-F5344CB8AC3E}">
        <p14:creationId xmlns:p14="http://schemas.microsoft.com/office/powerpoint/2010/main" val="243412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716-5924-304B-831C-D26BEFC5F9D6}"/>
              </a:ext>
            </a:extLst>
          </p:cNvPr>
          <p:cNvSpPr>
            <a:spLocks noGrp="1"/>
          </p:cNvSpPr>
          <p:nvPr>
            <p:ph type="title"/>
          </p:nvPr>
        </p:nvSpPr>
        <p:spPr/>
        <p:txBody>
          <a:bodyPr/>
          <a:lstStyle/>
          <a:p>
            <a:r>
              <a:rPr lang="en-US" dirty="0"/>
              <a:t>Sequences that are further apart in time are more diverged</a:t>
            </a:r>
          </a:p>
        </p:txBody>
      </p:sp>
      <p:pic>
        <p:nvPicPr>
          <p:cNvPr id="7" name="Picture 6" descr="A close up of a map&#10;&#10;Description automatically generated">
            <a:extLst>
              <a:ext uri="{FF2B5EF4-FFF2-40B4-BE49-F238E27FC236}">
                <a16:creationId xmlns:a16="http://schemas.microsoft.com/office/drawing/2014/main" id="{E1F1C13F-5287-5949-A61D-AC7F3CA47FD9}"/>
              </a:ext>
            </a:extLst>
          </p:cNvPr>
          <p:cNvPicPr>
            <a:picLocks noChangeAspect="1"/>
          </p:cNvPicPr>
          <p:nvPr/>
        </p:nvPicPr>
        <p:blipFill>
          <a:blip/>
          <a:stretch>
            <a:fillRect/>
          </a:stretch>
        </p:blipFill>
        <p:spPr>
          <a:xfrm>
            <a:off x="1492250" y="1578925"/>
            <a:ext cx="9207500" cy="4737100"/>
          </a:xfrm>
          <a:prstGeom prst="rect">
            <a:avLst/>
          </a:prstGeom>
        </p:spPr>
      </p:pic>
      <p:sp>
        <p:nvSpPr>
          <p:cNvPr id="8" name="TextBox 7">
            <a:extLst>
              <a:ext uri="{FF2B5EF4-FFF2-40B4-BE49-F238E27FC236}">
                <a16:creationId xmlns:a16="http://schemas.microsoft.com/office/drawing/2014/main" id="{1563ED66-F865-D942-B242-5F36598E3581}"/>
              </a:ext>
            </a:extLst>
          </p:cNvPr>
          <p:cNvSpPr txBox="1"/>
          <p:nvPr/>
        </p:nvSpPr>
        <p:spPr>
          <a:xfrm>
            <a:off x="9036424" y="6488668"/>
            <a:ext cx="3155576" cy="369332"/>
          </a:xfrm>
          <a:prstGeom prst="rect">
            <a:avLst/>
          </a:prstGeom>
          <a:noFill/>
        </p:spPr>
        <p:txBody>
          <a:bodyPr wrap="square" rtlCol="0">
            <a:spAutoFit/>
          </a:bodyPr>
          <a:lstStyle/>
          <a:p>
            <a:r>
              <a:rPr lang="en-US" dirty="0" err="1"/>
              <a:t>nextstrain.com</a:t>
            </a:r>
            <a:endParaRPr lang="en-US" dirty="0"/>
          </a:p>
        </p:txBody>
      </p:sp>
      <p:pic>
        <p:nvPicPr>
          <p:cNvPr id="3" name="Content Placeholder 9">
            <a:extLst>
              <a:ext uri="{FF2B5EF4-FFF2-40B4-BE49-F238E27FC236}">
                <a16:creationId xmlns:a16="http://schemas.microsoft.com/office/drawing/2014/main" id="{219630A5-2318-191E-24CF-0BCBB9F71CE0}"/>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0" y="0"/>
            <a:ext cx="826604" cy="876783"/>
          </a:xfrm>
          <a:prstGeom prst="rect">
            <a:avLst/>
          </a:prstGeom>
        </p:spPr>
      </p:pic>
    </p:spTree>
    <p:extLst>
      <p:ext uri="{BB962C8B-B14F-4D97-AF65-F5344CB8AC3E}">
        <p14:creationId xmlns:p14="http://schemas.microsoft.com/office/powerpoint/2010/main" val="335835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7DCE31-087E-C0B8-C0BE-3DF09CB6698D}"/>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24555" y="279400"/>
            <a:ext cx="11225641" cy="6299200"/>
          </a:xfrm>
          <a:prstGeom prst="rect">
            <a:avLst/>
          </a:prstGeom>
        </p:spPr>
      </p:pic>
    </p:spTree>
    <p:extLst>
      <p:ext uri="{BB962C8B-B14F-4D97-AF65-F5344CB8AC3E}">
        <p14:creationId xmlns:p14="http://schemas.microsoft.com/office/powerpoint/2010/main" val="3879901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0">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716-5924-304B-831C-D26BEFC5F9D6}"/>
              </a:ext>
            </a:extLst>
          </p:cNvPr>
          <p:cNvSpPr>
            <a:spLocks noGrp="1"/>
          </p:cNvSpPr>
          <p:nvPr>
            <p:ph type="title"/>
          </p:nvPr>
        </p:nvSpPr>
        <p:spPr/>
        <p:txBody>
          <a:bodyPr/>
          <a:lstStyle/>
          <a:p>
            <a:r>
              <a:rPr lang="en-US" dirty="0"/>
              <a:t>Molecular clocks bring us from divergence trees to time trees</a:t>
            </a:r>
          </a:p>
        </p:txBody>
      </p:sp>
      <p:sp>
        <p:nvSpPr>
          <p:cNvPr id="8" name="TextBox 7">
            <a:extLst>
              <a:ext uri="{FF2B5EF4-FFF2-40B4-BE49-F238E27FC236}">
                <a16:creationId xmlns:a16="http://schemas.microsoft.com/office/drawing/2014/main" id="{1563ED66-F865-D942-B242-5F36598E3581}"/>
              </a:ext>
            </a:extLst>
          </p:cNvPr>
          <p:cNvSpPr txBox="1"/>
          <p:nvPr/>
        </p:nvSpPr>
        <p:spPr>
          <a:xfrm>
            <a:off x="9036424" y="6488668"/>
            <a:ext cx="3155576" cy="369332"/>
          </a:xfrm>
          <a:prstGeom prst="rect">
            <a:avLst/>
          </a:prstGeom>
          <a:noFill/>
        </p:spPr>
        <p:txBody>
          <a:bodyPr wrap="square" rtlCol="0">
            <a:spAutoFit/>
          </a:bodyPr>
          <a:lstStyle/>
          <a:p>
            <a:r>
              <a:rPr lang="en-US" dirty="0" err="1"/>
              <a:t>nextstrain.com</a:t>
            </a:r>
            <a:endParaRPr lang="en-US" dirty="0"/>
          </a:p>
        </p:txBody>
      </p:sp>
      <p:pic>
        <p:nvPicPr>
          <p:cNvPr id="4" name="Picture 3" descr="A close up of a map&#10;&#10;Description automatically generated">
            <a:extLst>
              <a:ext uri="{FF2B5EF4-FFF2-40B4-BE49-F238E27FC236}">
                <a16:creationId xmlns:a16="http://schemas.microsoft.com/office/drawing/2014/main" id="{CFE60910-2ED9-B74E-8CB4-B90F96DD7D33}"/>
              </a:ext>
            </a:extLst>
          </p:cNvPr>
          <p:cNvPicPr>
            <a:picLocks noChangeAspect="1"/>
          </p:cNvPicPr>
          <p:nvPr/>
        </p:nvPicPr>
        <p:blipFill>
          <a:blip/>
          <a:stretch>
            <a:fillRect/>
          </a:stretch>
        </p:blipFill>
        <p:spPr>
          <a:xfrm>
            <a:off x="1485900" y="1581805"/>
            <a:ext cx="9220200" cy="4787900"/>
          </a:xfrm>
          <a:prstGeom prst="rect">
            <a:avLst/>
          </a:prstGeom>
        </p:spPr>
      </p:pic>
      <p:pic>
        <p:nvPicPr>
          <p:cNvPr id="3" name="Content Placeholder 9">
            <a:extLst>
              <a:ext uri="{FF2B5EF4-FFF2-40B4-BE49-F238E27FC236}">
                <a16:creationId xmlns:a16="http://schemas.microsoft.com/office/drawing/2014/main" id="{A8C8D835-DFA2-C80F-C84F-F9EB9B66B604}"/>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0" y="0"/>
            <a:ext cx="826604" cy="876783"/>
          </a:xfrm>
          <a:prstGeom prst="rect">
            <a:avLst/>
          </a:prstGeom>
        </p:spPr>
      </p:pic>
    </p:spTree>
    <p:extLst>
      <p:ext uri="{BB962C8B-B14F-4D97-AF65-F5344CB8AC3E}">
        <p14:creationId xmlns:p14="http://schemas.microsoft.com/office/powerpoint/2010/main" val="3288651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716-5924-304B-831C-D26BEFC5F9D6}"/>
              </a:ext>
            </a:extLst>
          </p:cNvPr>
          <p:cNvSpPr>
            <a:spLocks noGrp="1"/>
          </p:cNvSpPr>
          <p:nvPr>
            <p:ph type="title"/>
          </p:nvPr>
        </p:nvSpPr>
        <p:spPr/>
        <p:txBody>
          <a:bodyPr/>
          <a:lstStyle/>
          <a:p>
            <a:r>
              <a:rPr lang="en-US" dirty="0"/>
              <a:t>Evolutionary models can be used to estimate common ancestor times</a:t>
            </a:r>
          </a:p>
        </p:txBody>
      </p:sp>
      <p:sp>
        <p:nvSpPr>
          <p:cNvPr id="6" name="TextBox 5">
            <a:extLst>
              <a:ext uri="{FF2B5EF4-FFF2-40B4-BE49-F238E27FC236}">
                <a16:creationId xmlns:a16="http://schemas.microsoft.com/office/drawing/2014/main" id="{DB3DF2DA-5AC9-5B49-8BE7-F4770662B0EF}"/>
              </a:ext>
            </a:extLst>
          </p:cNvPr>
          <p:cNvSpPr txBox="1"/>
          <p:nvPr/>
        </p:nvSpPr>
        <p:spPr>
          <a:xfrm>
            <a:off x="9036424" y="6488668"/>
            <a:ext cx="3155576" cy="369332"/>
          </a:xfrm>
          <a:prstGeom prst="rect">
            <a:avLst/>
          </a:prstGeom>
          <a:noFill/>
        </p:spPr>
        <p:txBody>
          <a:bodyPr wrap="square" rtlCol="0">
            <a:spAutoFit/>
          </a:bodyPr>
          <a:lstStyle/>
          <a:p>
            <a:r>
              <a:rPr lang="en-US" dirty="0"/>
              <a:t>Bedford et al., 2020, Science</a:t>
            </a:r>
            <a:endParaRPr lang="en-US" i="1" dirty="0"/>
          </a:p>
        </p:txBody>
      </p:sp>
      <p:pic>
        <p:nvPicPr>
          <p:cNvPr id="9" name="Picture 8" descr="A close up of a map&#10;&#10;Description automatically generated">
            <a:extLst>
              <a:ext uri="{FF2B5EF4-FFF2-40B4-BE49-F238E27FC236}">
                <a16:creationId xmlns:a16="http://schemas.microsoft.com/office/drawing/2014/main" id="{C0372CCB-F0EA-D748-B954-859878159D94}"/>
              </a:ext>
            </a:extLst>
          </p:cNvPr>
          <p:cNvPicPr>
            <a:picLocks noChangeAspect="1"/>
          </p:cNvPicPr>
          <p:nvPr/>
        </p:nvPicPr>
        <p:blipFill>
          <a:blip/>
          <a:stretch>
            <a:fillRect/>
          </a:stretch>
        </p:blipFill>
        <p:spPr>
          <a:xfrm>
            <a:off x="3179060" y="1547267"/>
            <a:ext cx="5833880" cy="5310733"/>
          </a:xfrm>
          <a:prstGeom prst="rect">
            <a:avLst/>
          </a:prstGeom>
        </p:spPr>
      </p:pic>
      <p:pic>
        <p:nvPicPr>
          <p:cNvPr id="3" name="Content Placeholder 9">
            <a:extLst>
              <a:ext uri="{FF2B5EF4-FFF2-40B4-BE49-F238E27FC236}">
                <a16:creationId xmlns:a16="http://schemas.microsoft.com/office/drawing/2014/main" id="{B01D4FE2-1ADA-A9DE-B3D8-3C5EE95F194D}"/>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0" y="0"/>
            <a:ext cx="826604" cy="876783"/>
          </a:xfrm>
          <a:prstGeom prst="rect">
            <a:avLst/>
          </a:prstGeom>
        </p:spPr>
      </p:pic>
    </p:spTree>
    <p:extLst>
      <p:ext uri="{BB962C8B-B14F-4D97-AF65-F5344CB8AC3E}">
        <p14:creationId xmlns:p14="http://schemas.microsoft.com/office/powerpoint/2010/main" val="602601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716-5924-304B-831C-D26BEFC5F9D6}"/>
              </a:ext>
            </a:extLst>
          </p:cNvPr>
          <p:cNvSpPr>
            <a:spLocks noGrp="1"/>
          </p:cNvSpPr>
          <p:nvPr>
            <p:ph type="title"/>
          </p:nvPr>
        </p:nvSpPr>
        <p:spPr/>
        <p:txBody>
          <a:bodyPr/>
          <a:lstStyle/>
          <a:p>
            <a:r>
              <a:rPr lang="en-US" dirty="0"/>
              <a:t>Different organisms have vastly different rates of evolution</a:t>
            </a:r>
          </a:p>
        </p:txBody>
      </p:sp>
      <p:sp>
        <p:nvSpPr>
          <p:cNvPr id="6" name="TextBox 5">
            <a:extLst>
              <a:ext uri="{FF2B5EF4-FFF2-40B4-BE49-F238E27FC236}">
                <a16:creationId xmlns:a16="http://schemas.microsoft.com/office/drawing/2014/main" id="{DB3DF2DA-5AC9-5B49-8BE7-F4770662B0EF}"/>
              </a:ext>
            </a:extLst>
          </p:cNvPr>
          <p:cNvSpPr txBox="1"/>
          <p:nvPr/>
        </p:nvSpPr>
        <p:spPr>
          <a:xfrm>
            <a:off x="9036424" y="6488668"/>
            <a:ext cx="3155576" cy="369332"/>
          </a:xfrm>
          <a:prstGeom prst="rect">
            <a:avLst/>
          </a:prstGeom>
          <a:noFill/>
        </p:spPr>
        <p:txBody>
          <a:bodyPr wrap="square" rtlCol="0">
            <a:spAutoFit/>
          </a:bodyPr>
          <a:lstStyle/>
          <a:p>
            <a:r>
              <a:rPr lang="en-US" dirty="0"/>
              <a:t>Duchene et al., 2018, </a:t>
            </a:r>
            <a:r>
              <a:rPr lang="en-US" dirty="0" err="1"/>
              <a:t>Vir</a:t>
            </a:r>
            <a:r>
              <a:rPr lang="en-US" dirty="0"/>
              <a:t>. </a:t>
            </a:r>
            <a:r>
              <a:rPr lang="en-US" dirty="0" err="1"/>
              <a:t>Evol</a:t>
            </a:r>
            <a:r>
              <a:rPr lang="en-US" dirty="0"/>
              <a:t>.</a:t>
            </a:r>
            <a:endParaRPr lang="en-US" i="1" dirty="0"/>
          </a:p>
        </p:txBody>
      </p:sp>
      <p:pic>
        <p:nvPicPr>
          <p:cNvPr id="5" name="New picture">
            <a:extLst>
              <a:ext uri="{FF2B5EF4-FFF2-40B4-BE49-F238E27FC236}">
                <a16:creationId xmlns:a16="http://schemas.microsoft.com/office/drawing/2014/main" id="{18BD98CC-C8F6-1A4C-BB0E-43A8ED558AA7}"/>
              </a:ext>
            </a:extLst>
          </p:cNvPr>
          <p:cNvPicPr/>
          <p:nvPr/>
        </p:nvPicPr>
        <p:blipFill>
          <a:blip/>
          <a:stretch>
            <a:fillRect/>
          </a:stretch>
        </p:blipFill>
        <p:spPr>
          <a:xfrm>
            <a:off x="2610644" y="1690688"/>
            <a:ext cx="6970711" cy="4797980"/>
          </a:xfrm>
          <a:prstGeom prst="rect">
            <a:avLst/>
          </a:prstGeom>
        </p:spPr>
      </p:pic>
      <p:pic>
        <p:nvPicPr>
          <p:cNvPr id="3" name="Content Placeholder 9">
            <a:extLst>
              <a:ext uri="{FF2B5EF4-FFF2-40B4-BE49-F238E27FC236}">
                <a16:creationId xmlns:a16="http://schemas.microsoft.com/office/drawing/2014/main" id="{02C537F9-DBD5-4901-868F-7EFB9077640C}"/>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0" y="0"/>
            <a:ext cx="826604" cy="876783"/>
          </a:xfrm>
          <a:prstGeom prst="rect">
            <a:avLst/>
          </a:prstGeom>
        </p:spPr>
      </p:pic>
    </p:spTree>
    <p:extLst>
      <p:ext uri="{BB962C8B-B14F-4D97-AF65-F5344CB8AC3E}">
        <p14:creationId xmlns:p14="http://schemas.microsoft.com/office/powerpoint/2010/main" val="1954136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AA34-46BB-0C42-9896-5B42F9524694}"/>
              </a:ext>
            </a:extLst>
          </p:cNvPr>
          <p:cNvSpPr>
            <a:spLocks noGrp="1"/>
          </p:cNvSpPr>
          <p:nvPr>
            <p:ph type="title"/>
          </p:nvPr>
        </p:nvSpPr>
        <p:spPr/>
        <p:txBody>
          <a:bodyPr>
            <a:normAutofit/>
          </a:bodyPr>
          <a:lstStyle/>
          <a:p>
            <a:r>
              <a:rPr lang="en-US" dirty="0"/>
              <a:t>The time resolution is dependent on the size of the genome and the rate of evolution</a:t>
            </a:r>
          </a:p>
        </p:txBody>
      </p:sp>
      <p:sp>
        <p:nvSpPr>
          <p:cNvPr id="7" name="TextBox 6">
            <a:extLst>
              <a:ext uri="{FF2B5EF4-FFF2-40B4-BE49-F238E27FC236}">
                <a16:creationId xmlns:a16="http://schemas.microsoft.com/office/drawing/2014/main" id="{828698A0-2A1D-B544-94DC-7958BD5D7BAA}"/>
              </a:ext>
            </a:extLst>
          </p:cNvPr>
          <p:cNvSpPr txBox="1"/>
          <p:nvPr/>
        </p:nvSpPr>
        <p:spPr>
          <a:xfrm>
            <a:off x="8669438" y="6492875"/>
            <a:ext cx="3522562" cy="369332"/>
          </a:xfrm>
          <a:prstGeom prst="rect">
            <a:avLst/>
          </a:prstGeom>
          <a:noFill/>
        </p:spPr>
        <p:txBody>
          <a:bodyPr wrap="square" rtlCol="0">
            <a:spAutoFit/>
          </a:bodyPr>
          <a:lstStyle/>
          <a:p>
            <a:r>
              <a:rPr lang="en-US" dirty="0" err="1"/>
              <a:t>Dudas</a:t>
            </a:r>
            <a:r>
              <a:rPr lang="en-US" dirty="0"/>
              <a:t> et al., 2019, </a:t>
            </a:r>
            <a:r>
              <a:rPr lang="en-US" i="1" dirty="0"/>
              <a:t>BMC Eco. Evo.</a:t>
            </a:r>
          </a:p>
        </p:txBody>
      </p:sp>
      <p:pic>
        <p:nvPicPr>
          <p:cNvPr id="2050" name="Picture 2" descr="figure6">
            <a:extLst>
              <a:ext uri="{FF2B5EF4-FFF2-40B4-BE49-F238E27FC236}">
                <a16:creationId xmlns:a16="http://schemas.microsoft.com/office/drawing/2014/main" id="{E9A59CB7-8CA4-744A-9E61-56075825A507}"/>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746251" y="1944546"/>
            <a:ext cx="6279256" cy="4830903"/>
          </a:xfrm>
          <a:prstGeom prst="rect">
            <a:avLst/>
          </a:prstGeom>
          <a:noFill/>
          <a:extLst>
            <a:ext uri="{909E8E84-426E-40DD-AFC4-6F175D3DCCD1}">
              <a14:hiddenFill xmlns:a14="http://schemas.microsoft.com/office/drawing/2010/main">
                <a:solidFill>
                  <a:srgbClr val="FFFFFF"/>
                </a:solidFill>
              </a14:hiddenFill>
            </a:ext>
          </a:extLst>
        </p:spPr>
      </p:pic>
      <p:pic>
        <p:nvPicPr>
          <p:cNvPr id="3" name="Content Placeholder 9">
            <a:extLst>
              <a:ext uri="{FF2B5EF4-FFF2-40B4-BE49-F238E27FC236}">
                <a16:creationId xmlns:a16="http://schemas.microsoft.com/office/drawing/2014/main" id="{D51D4993-479D-1A0B-935B-2A32B37AE653}"/>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0" y="0"/>
            <a:ext cx="826604" cy="876783"/>
          </a:xfrm>
          <a:prstGeom prst="rect">
            <a:avLst/>
          </a:prstGeom>
        </p:spPr>
      </p:pic>
    </p:spTree>
    <p:extLst>
      <p:ext uri="{BB962C8B-B14F-4D97-AF65-F5344CB8AC3E}">
        <p14:creationId xmlns:p14="http://schemas.microsoft.com/office/powerpoint/2010/main" val="19747377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DAC2-E629-AA46-913D-09A8A21D376A}"/>
              </a:ext>
            </a:extLst>
          </p:cNvPr>
          <p:cNvSpPr>
            <a:spLocks noGrp="1"/>
          </p:cNvSpPr>
          <p:nvPr>
            <p:ph type="title"/>
          </p:nvPr>
        </p:nvSpPr>
        <p:spPr/>
        <p:txBody>
          <a:bodyPr/>
          <a:lstStyle/>
          <a:p>
            <a:r>
              <a:rPr lang="en-US" dirty="0"/>
              <a:t>What is my clock rate? (from Holmes et al. 2016</a:t>
            </a:r>
          </a:p>
        </p:txBody>
      </p:sp>
      <p:sp>
        <p:nvSpPr>
          <p:cNvPr id="3" name="Content Placeholder 2">
            <a:extLst>
              <a:ext uri="{FF2B5EF4-FFF2-40B4-BE49-F238E27FC236}">
                <a16:creationId xmlns:a16="http://schemas.microsoft.com/office/drawing/2014/main" id="{F08725EB-ADE9-744F-91BC-E68E7F949AB4}"/>
              </a:ext>
            </a:extLst>
          </p:cNvPr>
          <p:cNvSpPr>
            <a:spLocks noGrp="1"/>
          </p:cNvSpPr>
          <p:nvPr>
            <p:ph idx="1"/>
          </p:nvPr>
        </p:nvSpPr>
        <p:spPr/>
        <p:txBody>
          <a:bodyPr>
            <a:normAutofit lnSpcReduction="10000"/>
          </a:bodyPr>
          <a:lstStyle/>
          <a:p>
            <a:r>
              <a:rPr lang="en-US" b="1" dirty="0"/>
              <a:t>Mutation rate (short term, faster): </a:t>
            </a:r>
            <a:r>
              <a:rPr lang="en-US" dirty="0"/>
              <a:t>Error rate in replication.</a:t>
            </a:r>
          </a:p>
          <a:p>
            <a:endParaRPr lang="en-US" dirty="0"/>
          </a:p>
          <a:p>
            <a:r>
              <a:rPr lang="en-US" b="1" dirty="0"/>
              <a:t>Substitution rate (long term, slower): </a:t>
            </a:r>
            <a:r>
              <a:rPr lang="en-US" dirty="0"/>
              <a:t>Long term rate of evolution.</a:t>
            </a:r>
          </a:p>
          <a:p>
            <a:endParaRPr lang="en-US" dirty="0"/>
          </a:p>
          <a:p>
            <a:r>
              <a:rPr lang="en-US" b="1" dirty="0"/>
              <a:t>Evolutionary rate (=clock rate): </a:t>
            </a:r>
            <a:r>
              <a:rPr lang="en-US" dirty="0"/>
              <a:t>Measured rate of change. Result of mutation rate and population processes, such as selection. Typically sits between the mutation and substitution rate (The notation in BEAST is confusing with regards to what is what).</a:t>
            </a:r>
          </a:p>
          <a:p>
            <a:endParaRPr lang="en-US" dirty="0"/>
          </a:p>
        </p:txBody>
      </p:sp>
      <p:pic>
        <p:nvPicPr>
          <p:cNvPr id="4" name="Content Placeholder 9">
            <a:extLst>
              <a:ext uri="{FF2B5EF4-FFF2-40B4-BE49-F238E27FC236}">
                <a16:creationId xmlns:a16="http://schemas.microsoft.com/office/drawing/2014/main" id="{A8D844FF-B2E1-0CA1-74AC-29A046178ADA}"/>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0" y="0"/>
            <a:ext cx="826604" cy="876783"/>
          </a:xfrm>
          <a:prstGeom prst="rect">
            <a:avLst/>
          </a:prstGeom>
        </p:spPr>
      </p:pic>
    </p:spTree>
    <p:extLst>
      <p:ext uri="{BB962C8B-B14F-4D97-AF65-F5344CB8AC3E}">
        <p14:creationId xmlns:p14="http://schemas.microsoft.com/office/powerpoint/2010/main" val="18913461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C809-215F-DA4D-953C-11D58D0AA6EC}"/>
              </a:ext>
            </a:extLst>
          </p:cNvPr>
          <p:cNvSpPr>
            <a:spLocks noGrp="1"/>
          </p:cNvSpPr>
          <p:nvPr>
            <p:ph type="title"/>
          </p:nvPr>
        </p:nvSpPr>
        <p:spPr/>
        <p:txBody>
          <a:bodyPr>
            <a:normAutofit/>
          </a:bodyPr>
          <a:lstStyle/>
          <a:p>
            <a:r>
              <a:rPr lang="en-US" dirty="0"/>
              <a:t>Rates of evolution can vary due to different hosts</a:t>
            </a:r>
          </a:p>
        </p:txBody>
      </p:sp>
      <p:sp>
        <p:nvSpPr>
          <p:cNvPr id="4" name="Content Placeholder 3">
            <a:extLst>
              <a:ext uri="{FF2B5EF4-FFF2-40B4-BE49-F238E27FC236}">
                <a16:creationId xmlns:a16="http://schemas.microsoft.com/office/drawing/2014/main" id="{C7CFEEDA-0E3B-1143-A8AD-997E01983947}"/>
              </a:ext>
            </a:extLst>
          </p:cNvPr>
          <p:cNvSpPr>
            <a:spLocks noGrp="1"/>
          </p:cNvSpPr>
          <p:nvPr>
            <p:ph idx="1"/>
          </p:nvPr>
        </p:nvSpPr>
        <p:spPr/>
        <p:txBody>
          <a:bodyPr/>
          <a:lstStyle/>
          <a:p>
            <a:endParaRPr lang="en-US" dirty="0"/>
          </a:p>
          <a:p>
            <a:endParaRPr lang="en-US" dirty="0"/>
          </a:p>
        </p:txBody>
      </p:sp>
      <p:sp>
        <p:nvSpPr>
          <p:cNvPr id="5" name="TextBox 4">
            <a:extLst>
              <a:ext uri="{FF2B5EF4-FFF2-40B4-BE49-F238E27FC236}">
                <a16:creationId xmlns:a16="http://schemas.microsoft.com/office/drawing/2014/main" id="{F40D5AE3-6B73-1F4F-B8A6-FF9FBFD3CD62}"/>
              </a:ext>
            </a:extLst>
          </p:cNvPr>
          <p:cNvSpPr txBox="1"/>
          <p:nvPr/>
        </p:nvSpPr>
        <p:spPr>
          <a:xfrm>
            <a:off x="8903143" y="6123543"/>
            <a:ext cx="2979918" cy="369332"/>
          </a:xfrm>
          <a:prstGeom prst="rect">
            <a:avLst/>
          </a:prstGeom>
          <a:noFill/>
        </p:spPr>
        <p:txBody>
          <a:bodyPr wrap="none" rtlCol="0">
            <a:spAutoFit/>
          </a:bodyPr>
          <a:lstStyle/>
          <a:p>
            <a:r>
              <a:rPr lang="en-US" dirty="0" err="1"/>
              <a:t>Worobey</a:t>
            </a:r>
            <a:r>
              <a:rPr lang="en-US" dirty="0"/>
              <a:t> et al. (2014), Nature</a:t>
            </a:r>
            <a:endParaRPr lang="en-US" i="1" dirty="0"/>
          </a:p>
        </p:txBody>
      </p:sp>
      <p:pic>
        <p:nvPicPr>
          <p:cNvPr id="3074" name="Picture 2" descr="Figure 2">
            <a:extLst>
              <a:ext uri="{FF2B5EF4-FFF2-40B4-BE49-F238E27FC236}">
                <a16:creationId xmlns:a16="http://schemas.microsoft.com/office/drawing/2014/main" id="{7D0BD2CF-3B75-B248-B588-236307D79A23}"/>
              </a:ext>
            </a:extLst>
          </p:cNvPr>
          <p:cNvPicPr>
            <a:picLocks noChangeAspect="1" noChangeArrowheads="1"/>
          </p:cNvPicPr>
          <p:nvPr/>
        </p:nvPicPr>
        <p:blipFill rotWithShape="1">
          <a:blip>
            <a:extLst>
              <a:ext uri="{28A0092B-C50C-407E-A947-70E740481C1C}">
                <a14:useLocalDpi xmlns:a14="http://schemas.microsoft.com/office/drawing/2010/main" val="0"/>
              </a:ext>
            </a:extLst>
          </a:blip>
          <a:srcRect r="52450" b="75312"/>
          <a:stretch/>
        </p:blipFill>
        <p:spPr bwMode="auto">
          <a:xfrm>
            <a:off x="2467223" y="1690688"/>
            <a:ext cx="6199699" cy="4636768"/>
          </a:xfrm>
          <a:prstGeom prst="rect">
            <a:avLst/>
          </a:prstGeom>
          <a:noFill/>
          <a:extLst>
            <a:ext uri="{909E8E84-426E-40DD-AFC4-6F175D3DCCD1}">
              <a14:hiddenFill xmlns:a14="http://schemas.microsoft.com/office/drawing/2010/main">
                <a:solidFill>
                  <a:srgbClr val="FFFFFF"/>
                </a:solidFill>
              </a14:hiddenFill>
            </a:ext>
          </a:extLst>
        </p:spPr>
      </p:pic>
      <p:pic>
        <p:nvPicPr>
          <p:cNvPr id="3" name="Content Placeholder 9">
            <a:extLst>
              <a:ext uri="{FF2B5EF4-FFF2-40B4-BE49-F238E27FC236}">
                <a16:creationId xmlns:a16="http://schemas.microsoft.com/office/drawing/2014/main" id="{76D31264-ABB6-6F2B-AB91-B62C8D592131}"/>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0" y="0"/>
            <a:ext cx="826604" cy="876783"/>
          </a:xfrm>
          <a:prstGeom prst="rect">
            <a:avLst/>
          </a:prstGeom>
        </p:spPr>
      </p:pic>
    </p:spTree>
    <p:extLst>
      <p:ext uri="{BB962C8B-B14F-4D97-AF65-F5344CB8AC3E}">
        <p14:creationId xmlns:p14="http://schemas.microsoft.com/office/powerpoint/2010/main" val="13529927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C809-215F-DA4D-953C-11D58D0AA6EC}"/>
              </a:ext>
            </a:extLst>
          </p:cNvPr>
          <p:cNvSpPr>
            <a:spLocks noGrp="1"/>
          </p:cNvSpPr>
          <p:nvPr>
            <p:ph type="title"/>
          </p:nvPr>
        </p:nvSpPr>
        <p:spPr/>
        <p:txBody>
          <a:bodyPr>
            <a:normAutofit/>
          </a:bodyPr>
          <a:lstStyle/>
          <a:p>
            <a:r>
              <a:rPr lang="en-US" dirty="0"/>
              <a:t>Rates of evolution can vary in the short term and long term</a:t>
            </a:r>
          </a:p>
        </p:txBody>
      </p:sp>
      <p:sp>
        <p:nvSpPr>
          <p:cNvPr id="4" name="Content Placeholder 3">
            <a:extLst>
              <a:ext uri="{FF2B5EF4-FFF2-40B4-BE49-F238E27FC236}">
                <a16:creationId xmlns:a16="http://schemas.microsoft.com/office/drawing/2014/main" id="{C7CFEEDA-0E3B-1143-A8AD-997E01983947}"/>
              </a:ext>
            </a:extLst>
          </p:cNvPr>
          <p:cNvSpPr>
            <a:spLocks noGrp="1"/>
          </p:cNvSpPr>
          <p:nvPr>
            <p:ph idx="1"/>
          </p:nvPr>
        </p:nvSpPr>
        <p:spPr/>
        <p:txBody>
          <a:bodyPr/>
          <a:lstStyle/>
          <a:p>
            <a:endParaRPr lang="en-US" dirty="0"/>
          </a:p>
          <a:p>
            <a:endParaRPr lang="en-US" dirty="0"/>
          </a:p>
        </p:txBody>
      </p:sp>
      <p:sp>
        <p:nvSpPr>
          <p:cNvPr id="5" name="TextBox 4">
            <a:extLst>
              <a:ext uri="{FF2B5EF4-FFF2-40B4-BE49-F238E27FC236}">
                <a16:creationId xmlns:a16="http://schemas.microsoft.com/office/drawing/2014/main" id="{F40D5AE3-6B73-1F4F-B8A6-FF9FBFD3CD62}"/>
              </a:ext>
            </a:extLst>
          </p:cNvPr>
          <p:cNvSpPr txBox="1"/>
          <p:nvPr/>
        </p:nvSpPr>
        <p:spPr>
          <a:xfrm>
            <a:off x="8582301" y="6127234"/>
            <a:ext cx="3721994" cy="369332"/>
          </a:xfrm>
          <a:prstGeom prst="rect">
            <a:avLst/>
          </a:prstGeom>
          <a:noFill/>
        </p:spPr>
        <p:txBody>
          <a:bodyPr wrap="square" rtlCol="0">
            <a:spAutoFit/>
          </a:bodyPr>
          <a:lstStyle/>
          <a:p>
            <a:r>
              <a:rPr lang="en-US" dirty="0"/>
              <a:t>Duchene et al. (2014), Proceedings B</a:t>
            </a:r>
            <a:endParaRPr lang="en-US" i="1" dirty="0"/>
          </a:p>
        </p:txBody>
      </p:sp>
      <p:pic>
        <p:nvPicPr>
          <p:cNvPr id="1026" name="Picture 2" descr="Figure 1.">
            <a:extLst>
              <a:ext uri="{FF2B5EF4-FFF2-40B4-BE49-F238E27FC236}">
                <a16:creationId xmlns:a16="http://schemas.microsoft.com/office/drawing/2014/main" id="{D6F3C8F4-CBF0-3145-8581-54F1C370BE86}"/>
              </a:ext>
            </a:extLst>
          </p:cNvPr>
          <p:cNvPicPr>
            <a:picLocks noChangeAspect="1" noChangeArrowheads="1"/>
          </p:cNvPicPr>
          <p:nvPr/>
        </p:nvPicPr>
        <p:blipFill rotWithShape="1">
          <a:blip>
            <a:extLst>
              <a:ext uri="{28A0092B-C50C-407E-A947-70E740481C1C}">
                <a14:useLocalDpi xmlns:a14="http://schemas.microsoft.com/office/drawing/2010/main" val="0"/>
              </a:ext>
            </a:extLst>
          </a:blip>
          <a:srcRect t="46316"/>
          <a:stretch/>
        </p:blipFill>
        <p:spPr bwMode="auto">
          <a:xfrm>
            <a:off x="1412541" y="2066284"/>
            <a:ext cx="8691563" cy="3681663"/>
          </a:xfrm>
          <a:prstGeom prst="rect">
            <a:avLst/>
          </a:prstGeom>
          <a:noFill/>
          <a:extLst>
            <a:ext uri="{909E8E84-426E-40DD-AFC4-6F175D3DCCD1}">
              <a14:hiddenFill xmlns:a14="http://schemas.microsoft.com/office/drawing/2010/main">
                <a:solidFill>
                  <a:srgbClr val="FFFFFF"/>
                </a:solidFill>
              </a14:hiddenFill>
            </a:ext>
          </a:extLst>
        </p:spPr>
      </p:pic>
      <p:pic>
        <p:nvPicPr>
          <p:cNvPr id="3" name="Content Placeholder 9">
            <a:extLst>
              <a:ext uri="{FF2B5EF4-FFF2-40B4-BE49-F238E27FC236}">
                <a16:creationId xmlns:a16="http://schemas.microsoft.com/office/drawing/2014/main" id="{75EADD7C-8E63-DEC8-75DB-D2B3BDD7AE9D}"/>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0" y="0"/>
            <a:ext cx="826604" cy="876783"/>
          </a:xfrm>
          <a:prstGeom prst="rect">
            <a:avLst/>
          </a:prstGeom>
        </p:spPr>
      </p:pic>
    </p:spTree>
    <p:extLst>
      <p:ext uri="{BB962C8B-B14F-4D97-AF65-F5344CB8AC3E}">
        <p14:creationId xmlns:p14="http://schemas.microsoft.com/office/powerpoint/2010/main" val="1218430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716-5924-304B-831C-D26BEFC5F9D6}"/>
              </a:ext>
            </a:extLst>
          </p:cNvPr>
          <p:cNvSpPr>
            <a:spLocks noGrp="1"/>
          </p:cNvSpPr>
          <p:nvPr>
            <p:ph type="title"/>
          </p:nvPr>
        </p:nvSpPr>
        <p:spPr/>
        <p:txBody>
          <a:bodyPr>
            <a:normAutofit/>
          </a:bodyPr>
          <a:lstStyle/>
          <a:p>
            <a:r>
              <a:rPr lang="en-US" dirty="0"/>
              <a:t>Mathematically clock models are functions that have divergence as input and time as output</a:t>
            </a:r>
          </a:p>
        </p:txBody>
      </p:sp>
      <p:sp>
        <p:nvSpPr>
          <p:cNvPr id="3" name="Content Placeholder 2">
            <a:extLst>
              <a:ext uri="{FF2B5EF4-FFF2-40B4-BE49-F238E27FC236}">
                <a16:creationId xmlns:a16="http://schemas.microsoft.com/office/drawing/2014/main" id="{5A0CBAFB-5672-9742-A246-B09A73147700}"/>
              </a:ext>
            </a:extLst>
          </p:cNvPr>
          <p:cNvSpPr>
            <a:spLocks noGrp="1"/>
          </p:cNvSpPr>
          <p:nvPr>
            <p:ph idx="1"/>
          </p:nvPr>
        </p:nvSpPr>
        <p:spPr/>
        <p:txBody>
          <a:bodyPr/>
          <a:lstStyle/>
          <a:p>
            <a:endParaRPr lang="en-US" b="1" dirty="0"/>
          </a:p>
          <a:p>
            <a:r>
              <a:rPr lang="en-US" b="1" dirty="0"/>
              <a:t>Strict clock models </a:t>
            </a:r>
            <a:r>
              <a:rPr lang="en-US" dirty="0"/>
              <a:t>assume that evolution happens equally fast on each branch of a tree. Strict clocks are mostly used to study pathogens over rather short times (a few years)</a:t>
            </a:r>
          </a:p>
          <a:p>
            <a:endParaRPr lang="en-US" dirty="0"/>
          </a:p>
          <a:p>
            <a:r>
              <a:rPr lang="en-US" b="1" dirty="0"/>
              <a:t>Random clock models</a:t>
            </a:r>
            <a:r>
              <a:rPr lang="en-US" dirty="0"/>
              <a:t> allow different branches of a phylogenetic tree to have different rates (speed) of evolution. These are more prevalent when analyzing datasets that were sampled over longer time periods</a:t>
            </a:r>
            <a:endParaRPr lang="en-US" b="1" dirty="0"/>
          </a:p>
          <a:p>
            <a:endParaRPr lang="en-US" b="1" dirty="0"/>
          </a:p>
          <a:p>
            <a:endParaRPr lang="en-US" b="1" dirty="0"/>
          </a:p>
        </p:txBody>
      </p:sp>
      <p:pic>
        <p:nvPicPr>
          <p:cNvPr id="4" name="Content Placeholder 9">
            <a:extLst>
              <a:ext uri="{FF2B5EF4-FFF2-40B4-BE49-F238E27FC236}">
                <a16:creationId xmlns:a16="http://schemas.microsoft.com/office/drawing/2014/main" id="{443863BA-63BB-58A0-8940-3E83CCC04079}"/>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0" y="0"/>
            <a:ext cx="826604" cy="876783"/>
          </a:xfrm>
          <a:prstGeom prst="rect">
            <a:avLst/>
          </a:prstGeom>
        </p:spPr>
      </p:pic>
    </p:spTree>
    <p:extLst>
      <p:ext uri="{BB962C8B-B14F-4D97-AF65-F5344CB8AC3E}">
        <p14:creationId xmlns:p14="http://schemas.microsoft.com/office/powerpoint/2010/main" val="314473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716-5924-304B-831C-D26BEFC5F9D6}"/>
              </a:ext>
            </a:extLst>
          </p:cNvPr>
          <p:cNvSpPr>
            <a:spLocks noGrp="1"/>
          </p:cNvSpPr>
          <p:nvPr>
            <p:ph type="title"/>
          </p:nvPr>
        </p:nvSpPr>
        <p:spPr/>
        <p:txBody>
          <a:bodyPr>
            <a:normAutofit/>
          </a:bodyPr>
          <a:lstStyle/>
          <a:p>
            <a:r>
              <a:rPr lang="en-US" dirty="0"/>
              <a:t>Random clock models can be separated into two classes</a:t>
            </a:r>
          </a:p>
        </p:txBody>
      </p:sp>
      <p:sp>
        <p:nvSpPr>
          <p:cNvPr id="3" name="Content Placeholder 2">
            <a:extLst>
              <a:ext uri="{FF2B5EF4-FFF2-40B4-BE49-F238E27FC236}">
                <a16:creationId xmlns:a16="http://schemas.microsoft.com/office/drawing/2014/main" id="{5A0CBAFB-5672-9742-A246-B09A73147700}"/>
              </a:ext>
            </a:extLst>
          </p:cNvPr>
          <p:cNvSpPr>
            <a:spLocks noGrp="1"/>
          </p:cNvSpPr>
          <p:nvPr>
            <p:ph idx="1"/>
          </p:nvPr>
        </p:nvSpPr>
        <p:spPr/>
        <p:txBody>
          <a:bodyPr/>
          <a:lstStyle/>
          <a:p>
            <a:r>
              <a:rPr lang="en-US" b="1" dirty="0"/>
              <a:t>Local random clock models. </a:t>
            </a:r>
            <a:r>
              <a:rPr lang="en-US" dirty="0"/>
              <a:t>Clock rates change on a few branches in the tree only. Once they change, all the descendent branches will inherit the same rate</a:t>
            </a:r>
          </a:p>
          <a:p>
            <a:endParaRPr lang="en-US" b="1" dirty="0"/>
          </a:p>
          <a:p>
            <a:r>
              <a:rPr lang="en-US" b="1" dirty="0"/>
              <a:t>Uncorrelated clock models. </a:t>
            </a:r>
            <a:r>
              <a:rPr lang="en-US" dirty="0"/>
              <a:t>Clock rates can vary on each branch (completely uncorrelated). Each branch has a clock rate that is considered a random draw from some distribution (typically Exponential or lognormal).</a:t>
            </a:r>
          </a:p>
          <a:p>
            <a:endParaRPr lang="en-US" b="1" dirty="0"/>
          </a:p>
        </p:txBody>
      </p:sp>
      <p:pic>
        <p:nvPicPr>
          <p:cNvPr id="4" name="Content Placeholder 9">
            <a:extLst>
              <a:ext uri="{FF2B5EF4-FFF2-40B4-BE49-F238E27FC236}">
                <a16:creationId xmlns:a16="http://schemas.microsoft.com/office/drawing/2014/main" id="{443863BA-63BB-58A0-8940-3E83CCC04079}"/>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0" y="0"/>
            <a:ext cx="826604" cy="876783"/>
          </a:xfrm>
          <a:prstGeom prst="rect">
            <a:avLst/>
          </a:prstGeom>
        </p:spPr>
      </p:pic>
    </p:spTree>
    <p:extLst>
      <p:ext uri="{BB962C8B-B14F-4D97-AF65-F5344CB8AC3E}">
        <p14:creationId xmlns:p14="http://schemas.microsoft.com/office/powerpoint/2010/main" val="2680363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C809-215F-DA4D-953C-11D58D0AA6EC}"/>
              </a:ext>
            </a:extLst>
          </p:cNvPr>
          <p:cNvSpPr>
            <a:spLocks noGrp="1"/>
          </p:cNvSpPr>
          <p:nvPr>
            <p:ph type="title"/>
          </p:nvPr>
        </p:nvSpPr>
        <p:spPr>
          <a:xfrm>
            <a:off x="5788181" y="365125"/>
            <a:ext cx="5565618" cy="1530177"/>
          </a:xfrm>
        </p:spPr>
        <p:txBody>
          <a:bodyPr>
            <a:normAutofit/>
          </a:bodyPr>
          <a:lstStyle/>
          <a:p>
            <a:r>
              <a:rPr lang="en-US" dirty="0"/>
              <a:t>Molecular clock models map genetic divergence into time</a:t>
            </a:r>
          </a:p>
        </p:txBody>
      </p:sp>
      <p:pic>
        <p:nvPicPr>
          <p:cNvPr id="4098" name="Picture 2" descr="image">
            <a:extLst>
              <a:ext uri="{FF2B5EF4-FFF2-40B4-BE49-F238E27FC236}">
                <a16:creationId xmlns:a16="http://schemas.microsoft.com/office/drawing/2014/main" id="{AB16D8C4-57BB-FC41-8A0E-058C9E1E196F}"/>
              </a:ext>
            </a:extLst>
          </p:cNvPr>
          <p:cNvPicPr>
            <a:picLocks noGrp="1" noChangeAspect="1" noChangeArrowheads="1"/>
          </p:cNvPicPr>
          <p:nvPr>
            <p:ph idx="1"/>
          </p:nvPr>
        </p:nvPicPr>
        <p:blipFill>
          <a:blip>
            <a:extLst>
              <a:ext uri="{28A0092B-C50C-407E-A947-70E740481C1C}">
                <a14:useLocalDpi xmlns:a14="http://schemas.microsoft.com/office/drawing/2010/main" val="0"/>
              </a:ext>
            </a:extLst>
          </a:blip>
          <a:srcRect/>
          <a:stretch>
            <a:fillRect/>
          </a:stretch>
        </p:blipFill>
        <p:spPr bwMode="auto">
          <a:xfrm>
            <a:off x="531227" y="818874"/>
            <a:ext cx="4947716" cy="60391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351A09C-1BA5-334D-AA95-AA70B73843D1}"/>
              </a:ext>
            </a:extLst>
          </p:cNvPr>
          <p:cNvSpPr txBox="1"/>
          <p:nvPr/>
        </p:nvSpPr>
        <p:spPr>
          <a:xfrm>
            <a:off x="8582301" y="6127234"/>
            <a:ext cx="3721994" cy="369332"/>
          </a:xfrm>
          <a:prstGeom prst="rect">
            <a:avLst/>
          </a:prstGeom>
          <a:noFill/>
        </p:spPr>
        <p:txBody>
          <a:bodyPr wrap="square" rtlCol="0">
            <a:spAutoFit/>
          </a:bodyPr>
          <a:lstStyle/>
          <a:p>
            <a:r>
              <a:rPr lang="en-US" dirty="0"/>
              <a:t>Ho et al. (2014), Molecular Ecology</a:t>
            </a:r>
            <a:endParaRPr lang="en-US" i="1" dirty="0"/>
          </a:p>
        </p:txBody>
      </p:sp>
      <p:sp>
        <p:nvSpPr>
          <p:cNvPr id="10" name="Content Placeholder 3">
            <a:extLst>
              <a:ext uri="{FF2B5EF4-FFF2-40B4-BE49-F238E27FC236}">
                <a16:creationId xmlns:a16="http://schemas.microsoft.com/office/drawing/2014/main" id="{028C4B1E-0C26-E14E-9167-8A7C09CD93D9}"/>
              </a:ext>
            </a:extLst>
          </p:cNvPr>
          <p:cNvSpPr txBox="1">
            <a:spLocks/>
          </p:cNvSpPr>
          <p:nvPr/>
        </p:nvSpPr>
        <p:spPr>
          <a:xfrm>
            <a:off x="6403820" y="1825625"/>
            <a:ext cx="49499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Helvetica" pitchFamily="2" charset="0"/>
            </a:endParaRPr>
          </a:p>
          <a:p>
            <a:r>
              <a:rPr lang="en-US" dirty="0">
                <a:latin typeface="Helvetica" pitchFamily="2" charset="0"/>
              </a:rPr>
              <a:t>Clock models can account for variation in the speed of evolution across an evolutionary history.</a:t>
            </a:r>
          </a:p>
          <a:p>
            <a:endParaRPr lang="en-US" dirty="0">
              <a:latin typeface="Helvetica" pitchFamily="2" charset="0"/>
            </a:endParaRPr>
          </a:p>
          <a:p>
            <a:endParaRPr lang="en-US" dirty="0">
              <a:latin typeface="Helvetica" pitchFamily="2" charset="0"/>
            </a:endParaRPr>
          </a:p>
          <a:p>
            <a:endParaRPr lang="en-US" dirty="0">
              <a:latin typeface="Helvetica" pitchFamily="2" charset="0"/>
            </a:endParaRPr>
          </a:p>
          <a:p>
            <a:endParaRPr lang="en-US" dirty="0">
              <a:latin typeface="Helvetica" pitchFamily="2" charset="0"/>
            </a:endParaRPr>
          </a:p>
        </p:txBody>
      </p:sp>
      <p:pic>
        <p:nvPicPr>
          <p:cNvPr id="4" name="Content Placeholder 9">
            <a:extLst>
              <a:ext uri="{FF2B5EF4-FFF2-40B4-BE49-F238E27FC236}">
                <a16:creationId xmlns:a16="http://schemas.microsoft.com/office/drawing/2014/main" id="{A65DC5F0-1562-FFB3-B3E5-BF10D3A91C89}"/>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0" y="0"/>
            <a:ext cx="826604" cy="876783"/>
          </a:xfrm>
          <a:prstGeom prst="rect">
            <a:avLst/>
          </a:prstGeom>
        </p:spPr>
      </p:pic>
    </p:spTree>
    <p:extLst>
      <p:ext uri="{BB962C8B-B14F-4D97-AF65-F5344CB8AC3E}">
        <p14:creationId xmlns:p14="http://schemas.microsoft.com/office/powerpoint/2010/main" val="166541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7B373C-C388-221A-D0E9-575A6319987B}"/>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24555" y="279400"/>
            <a:ext cx="11225641" cy="6299200"/>
          </a:xfrm>
          <a:prstGeom prst="rect">
            <a:avLst/>
          </a:prstGeom>
        </p:spPr>
      </p:pic>
    </p:spTree>
    <p:extLst>
      <p:ext uri="{BB962C8B-B14F-4D97-AF65-F5344CB8AC3E}">
        <p14:creationId xmlns:p14="http://schemas.microsoft.com/office/powerpoint/2010/main" val="1693500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0">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C809-215F-DA4D-953C-11D58D0AA6EC}"/>
              </a:ext>
            </a:extLst>
          </p:cNvPr>
          <p:cNvSpPr>
            <a:spLocks noGrp="1"/>
          </p:cNvSpPr>
          <p:nvPr>
            <p:ph type="title"/>
          </p:nvPr>
        </p:nvSpPr>
        <p:spPr/>
        <p:txBody>
          <a:bodyPr>
            <a:normAutofit/>
          </a:bodyPr>
          <a:lstStyle/>
          <a:p>
            <a:r>
              <a:rPr lang="en-US" dirty="0"/>
              <a:t>Where does the time information come from to inform the molecular clock?</a:t>
            </a:r>
          </a:p>
        </p:txBody>
      </p:sp>
      <p:sp>
        <p:nvSpPr>
          <p:cNvPr id="4" name="Content Placeholder 3">
            <a:extLst>
              <a:ext uri="{FF2B5EF4-FFF2-40B4-BE49-F238E27FC236}">
                <a16:creationId xmlns:a16="http://schemas.microsoft.com/office/drawing/2014/main" id="{C7CFEEDA-0E3B-1143-A8AD-997E01983947}"/>
              </a:ext>
            </a:extLst>
          </p:cNvPr>
          <p:cNvSpPr>
            <a:spLocks noGrp="1"/>
          </p:cNvSpPr>
          <p:nvPr>
            <p:ph idx="1"/>
          </p:nvPr>
        </p:nvSpPr>
        <p:spPr/>
        <p:txBody>
          <a:bodyPr>
            <a:normAutofit/>
          </a:bodyPr>
          <a:lstStyle/>
          <a:p>
            <a:r>
              <a:rPr lang="en-US" dirty="0">
                <a:latin typeface="Helvetica" pitchFamily="2" charset="0"/>
              </a:rPr>
              <a:t>Calibrations -&gt; Knowing something about when two lineages shared a common ancestor.</a:t>
            </a:r>
          </a:p>
          <a:p>
            <a:endParaRPr lang="en-US" dirty="0">
              <a:latin typeface="Helvetica" pitchFamily="2" charset="0"/>
            </a:endParaRPr>
          </a:p>
          <a:p>
            <a:r>
              <a:rPr lang="en-US" dirty="0">
                <a:latin typeface="Helvetica" pitchFamily="2" charset="0"/>
              </a:rPr>
              <a:t>Sampling through time of “measurably evolving pathogens”.</a:t>
            </a:r>
          </a:p>
          <a:p>
            <a:endParaRPr lang="en-US" dirty="0">
              <a:latin typeface="Helvetica" pitchFamily="2" charset="0"/>
            </a:endParaRPr>
          </a:p>
          <a:p>
            <a:r>
              <a:rPr lang="en-US" dirty="0">
                <a:latin typeface="Helvetica" pitchFamily="2" charset="0"/>
              </a:rPr>
              <a:t>Just “knowing” the rate, that is from the prior.</a:t>
            </a:r>
          </a:p>
          <a:p>
            <a:endParaRPr lang="en-US" dirty="0">
              <a:latin typeface="Helvetica" pitchFamily="2" charset="0"/>
            </a:endParaRPr>
          </a:p>
          <a:p>
            <a:endParaRPr lang="en-US" dirty="0">
              <a:latin typeface="Helvetica" pitchFamily="2" charset="0"/>
            </a:endParaRPr>
          </a:p>
        </p:txBody>
      </p:sp>
      <p:pic>
        <p:nvPicPr>
          <p:cNvPr id="3" name="Content Placeholder 9">
            <a:extLst>
              <a:ext uri="{FF2B5EF4-FFF2-40B4-BE49-F238E27FC236}">
                <a16:creationId xmlns:a16="http://schemas.microsoft.com/office/drawing/2014/main" id="{421D59B9-CB8B-4218-8CF7-E796231B0FD6}"/>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0" y="0"/>
            <a:ext cx="826604" cy="876783"/>
          </a:xfrm>
          <a:prstGeom prst="rect">
            <a:avLst/>
          </a:prstGeom>
        </p:spPr>
      </p:pic>
    </p:spTree>
    <p:extLst>
      <p:ext uri="{BB962C8B-B14F-4D97-AF65-F5344CB8AC3E}">
        <p14:creationId xmlns:p14="http://schemas.microsoft.com/office/powerpoint/2010/main" val="38586923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C809-215F-DA4D-953C-11D58D0AA6EC}"/>
              </a:ext>
            </a:extLst>
          </p:cNvPr>
          <p:cNvSpPr>
            <a:spLocks noGrp="1"/>
          </p:cNvSpPr>
          <p:nvPr>
            <p:ph type="title"/>
          </p:nvPr>
        </p:nvSpPr>
        <p:spPr/>
        <p:txBody>
          <a:bodyPr>
            <a:normAutofit/>
          </a:bodyPr>
          <a:lstStyle/>
          <a:p>
            <a:r>
              <a:rPr lang="en-US" dirty="0"/>
              <a:t>The time information should be in the same order of magnitude as the evolutionary history</a:t>
            </a:r>
          </a:p>
        </p:txBody>
      </p:sp>
      <p:sp>
        <p:nvSpPr>
          <p:cNvPr id="4" name="Content Placeholder 3">
            <a:extLst>
              <a:ext uri="{FF2B5EF4-FFF2-40B4-BE49-F238E27FC236}">
                <a16:creationId xmlns:a16="http://schemas.microsoft.com/office/drawing/2014/main" id="{C7CFEEDA-0E3B-1143-A8AD-997E01983947}"/>
              </a:ext>
            </a:extLst>
          </p:cNvPr>
          <p:cNvSpPr>
            <a:spLocks noGrp="1"/>
          </p:cNvSpPr>
          <p:nvPr>
            <p:ph idx="1"/>
          </p:nvPr>
        </p:nvSpPr>
        <p:spPr/>
        <p:txBody>
          <a:bodyPr/>
          <a:lstStyle/>
          <a:p>
            <a:endParaRPr lang="en-US" dirty="0"/>
          </a:p>
          <a:p>
            <a:endParaRPr lang="en-US" dirty="0"/>
          </a:p>
        </p:txBody>
      </p:sp>
      <p:sp>
        <p:nvSpPr>
          <p:cNvPr id="5" name="TextBox 4">
            <a:extLst>
              <a:ext uri="{FF2B5EF4-FFF2-40B4-BE49-F238E27FC236}">
                <a16:creationId xmlns:a16="http://schemas.microsoft.com/office/drawing/2014/main" id="{F40D5AE3-6B73-1F4F-B8A6-FF9FBFD3CD62}"/>
              </a:ext>
            </a:extLst>
          </p:cNvPr>
          <p:cNvSpPr txBox="1"/>
          <p:nvPr/>
        </p:nvSpPr>
        <p:spPr>
          <a:xfrm>
            <a:off x="1297960" y="6103888"/>
            <a:ext cx="2872966" cy="369332"/>
          </a:xfrm>
          <a:prstGeom prst="rect">
            <a:avLst/>
          </a:prstGeom>
          <a:noFill/>
        </p:spPr>
        <p:txBody>
          <a:bodyPr wrap="none" rtlCol="0">
            <a:spAutoFit/>
          </a:bodyPr>
          <a:lstStyle/>
          <a:p>
            <a:r>
              <a:rPr lang="en-US" dirty="0"/>
              <a:t>Bedford et al. (2015), Nature</a:t>
            </a:r>
            <a:endParaRPr lang="en-US" i="1" dirty="0"/>
          </a:p>
        </p:txBody>
      </p:sp>
      <p:pic>
        <p:nvPicPr>
          <p:cNvPr id="2050" name="Picture 2" descr="Figure 1">
            <a:extLst>
              <a:ext uri="{FF2B5EF4-FFF2-40B4-BE49-F238E27FC236}">
                <a16:creationId xmlns:a16="http://schemas.microsoft.com/office/drawing/2014/main" id="{B8275AB9-7E3F-2142-A525-76B61780B486}"/>
              </a:ext>
            </a:extLst>
          </p:cNvPr>
          <p:cNvPicPr>
            <a:picLocks noChangeAspect="1" noChangeArrowheads="1"/>
          </p:cNvPicPr>
          <p:nvPr/>
        </p:nvPicPr>
        <p:blipFill rotWithShape="1">
          <a:blip>
            <a:extLst>
              <a:ext uri="{28A0092B-C50C-407E-A947-70E740481C1C}">
                <a14:useLocalDpi xmlns:a14="http://schemas.microsoft.com/office/drawing/2010/main" val="0"/>
              </a:ext>
            </a:extLst>
          </a:blip>
          <a:srcRect r="50000" b="54976"/>
          <a:stretch/>
        </p:blipFill>
        <p:spPr bwMode="auto">
          <a:xfrm>
            <a:off x="415891" y="2113606"/>
            <a:ext cx="4637105" cy="37753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igure5">
            <a:extLst>
              <a:ext uri="{FF2B5EF4-FFF2-40B4-BE49-F238E27FC236}">
                <a16:creationId xmlns:a16="http://schemas.microsoft.com/office/drawing/2014/main" id="{772ED3E7-59B2-B062-B9CA-71140A74FC7C}"/>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860769" y="2142865"/>
            <a:ext cx="4980882" cy="36647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16B327F-C1D9-3016-978E-AE75F7195E8F}"/>
              </a:ext>
            </a:extLst>
          </p:cNvPr>
          <p:cNvSpPr txBox="1"/>
          <p:nvPr/>
        </p:nvSpPr>
        <p:spPr>
          <a:xfrm>
            <a:off x="6977340" y="6036913"/>
            <a:ext cx="2747740" cy="369332"/>
          </a:xfrm>
          <a:prstGeom prst="rect">
            <a:avLst/>
          </a:prstGeom>
          <a:noFill/>
        </p:spPr>
        <p:txBody>
          <a:bodyPr wrap="none" rtlCol="0">
            <a:spAutoFit/>
          </a:bodyPr>
          <a:lstStyle/>
          <a:p>
            <a:r>
              <a:rPr lang="en-US" dirty="0" err="1"/>
              <a:t>Boni</a:t>
            </a:r>
            <a:r>
              <a:rPr lang="en-US" dirty="0"/>
              <a:t> et al. (2020), Nat. Mic.</a:t>
            </a:r>
            <a:endParaRPr lang="en-US" i="1" dirty="0"/>
          </a:p>
        </p:txBody>
      </p:sp>
      <p:pic>
        <p:nvPicPr>
          <p:cNvPr id="7" name="Content Placeholder 9">
            <a:extLst>
              <a:ext uri="{FF2B5EF4-FFF2-40B4-BE49-F238E27FC236}">
                <a16:creationId xmlns:a16="http://schemas.microsoft.com/office/drawing/2014/main" id="{51C67796-EE5E-3F4D-6D6D-E54BC819E3C7}"/>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0" y="0"/>
            <a:ext cx="826604" cy="876783"/>
          </a:xfrm>
          <a:prstGeom prst="rect">
            <a:avLst/>
          </a:prstGeom>
        </p:spPr>
      </p:pic>
    </p:spTree>
    <p:extLst>
      <p:ext uri="{BB962C8B-B14F-4D97-AF65-F5344CB8AC3E}">
        <p14:creationId xmlns:p14="http://schemas.microsoft.com/office/powerpoint/2010/main" val="6272162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716-5924-304B-831C-D26BEFC5F9D6}"/>
              </a:ext>
            </a:extLst>
          </p:cNvPr>
          <p:cNvSpPr>
            <a:spLocks noGrp="1"/>
          </p:cNvSpPr>
          <p:nvPr>
            <p:ph type="title"/>
          </p:nvPr>
        </p:nvSpPr>
        <p:spPr/>
        <p:txBody>
          <a:bodyPr/>
          <a:lstStyle/>
          <a:p>
            <a:r>
              <a:rPr lang="en-US" dirty="0"/>
              <a:t>Is there enough signal to estimate evolutionary rates? Tip Randomization</a:t>
            </a:r>
          </a:p>
        </p:txBody>
      </p:sp>
      <p:pic>
        <p:nvPicPr>
          <p:cNvPr id="5" name="Picture 4" descr="A close up of a mans face&#10;&#10;Description automatically generated">
            <a:extLst>
              <a:ext uri="{FF2B5EF4-FFF2-40B4-BE49-F238E27FC236}">
                <a16:creationId xmlns:a16="http://schemas.microsoft.com/office/drawing/2014/main" id="{3301B750-B34F-4946-912A-A41B04632D5E}"/>
              </a:ext>
            </a:extLst>
          </p:cNvPr>
          <p:cNvPicPr>
            <a:picLocks noChangeAspect="1"/>
          </p:cNvPicPr>
          <p:nvPr/>
        </p:nvPicPr>
        <p:blipFill>
          <a:blip/>
          <a:stretch>
            <a:fillRect/>
          </a:stretch>
        </p:blipFill>
        <p:spPr>
          <a:xfrm>
            <a:off x="3503629" y="1690688"/>
            <a:ext cx="5184742" cy="5137608"/>
          </a:xfrm>
          <a:prstGeom prst="rect">
            <a:avLst/>
          </a:prstGeom>
        </p:spPr>
      </p:pic>
      <p:sp>
        <p:nvSpPr>
          <p:cNvPr id="6" name="TextBox 5">
            <a:extLst>
              <a:ext uri="{FF2B5EF4-FFF2-40B4-BE49-F238E27FC236}">
                <a16:creationId xmlns:a16="http://schemas.microsoft.com/office/drawing/2014/main" id="{DB3DF2DA-5AC9-5B49-8BE7-F4770662B0EF}"/>
              </a:ext>
            </a:extLst>
          </p:cNvPr>
          <p:cNvSpPr txBox="1"/>
          <p:nvPr/>
        </p:nvSpPr>
        <p:spPr>
          <a:xfrm>
            <a:off x="9036424" y="6488668"/>
            <a:ext cx="3155576" cy="369332"/>
          </a:xfrm>
          <a:prstGeom prst="rect">
            <a:avLst/>
          </a:prstGeom>
          <a:noFill/>
        </p:spPr>
        <p:txBody>
          <a:bodyPr wrap="square" rtlCol="0">
            <a:spAutoFit/>
          </a:bodyPr>
          <a:lstStyle/>
          <a:p>
            <a:r>
              <a:rPr lang="en-US" dirty="0"/>
              <a:t>Duchene et al., 2015a, </a:t>
            </a:r>
            <a:r>
              <a:rPr lang="en-US" i="1" dirty="0"/>
              <a:t>MBE</a:t>
            </a:r>
          </a:p>
        </p:txBody>
      </p:sp>
      <p:pic>
        <p:nvPicPr>
          <p:cNvPr id="3" name="Content Placeholder 9">
            <a:extLst>
              <a:ext uri="{FF2B5EF4-FFF2-40B4-BE49-F238E27FC236}">
                <a16:creationId xmlns:a16="http://schemas.microsoft.com/office/drawing/2014/main" id="{F1E5D837-883E-FEF7-A42E-2F0C573F76D3}"/>
              </a:ext>
            </a:extLst>
          </p:cNvPr>
          <p:cNvPicPr>
            <a:picLocks noChangeAspect="1"/>
          </p:cNvPicPr>
          <p:nvPr/>
        </p:nvPicPr>
        <p:blipFill rotWithShape="1">
          <a:blip>
            <a:extLst>
              <a:ext uri="{28A0092B-C50C-407E-A947-70E740481C1C}">
                <a14:useLocalDpi xmlns:a14="http://schemas.microsoft.com/office/drawing/2010/main" val="0"/>
              </a:ext>
            </a:extLst>
          </a:blip>
          <a:srcRect l="10976" t="25143" r="85155" b="25748"/>
          <a:stretch/>
        </p:blipFill>
        <p:spPr>
          <a:xfrm>
            <a:off x="0" y="0"/>
            <a:ext cx="826604" cy="876783"/>
          </a:xfrm>
          <a:prstGeom prst="rect">
            <a:avLst/>
          </a:prstGeom>
        </p:spPr>
      </p:pic>
    </p:spTree>
    <p:extLst>
      <p:ext uri="{BB962C8B-B14F-4D97-AF65-F5344CB8AC3E}">
        <p14:creationId xmlns:p14="http://schemas.microsoft.com/office/powerpoint/2010/main" val="611714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590D-6FA8-9144-A279-B95D7182EC4F}"/>
              </a:ext>
            </a:extLst>
          </p:cNvPr>
          <p:cNvSpPr>
            <a:spLocks noGrp="1"/>
          </p:cNvSpPr>
          <p:nvPr>
            <p:ph type="title"/>
          </p:nvPr>
        </p:nvSpPr>
        <p:spPr/>
        <p:txBody>
          <a:bodyPr>
            <a:normAutofit/>
          </a:bodyPr>
          <a:lstStyle/>
          <a:p>
            <a:pPr algn="ctr"/>
            <a:r>
              <a:rPr lang="en-US" sz="2600" dirty="0">
                <a:latin typeface="Helvetica" pitchFamily="2" charset="0"/>
              </a:rPr>
              <a:t>In the posterior probability, modelling the evolution of sequences feeds into the tree likelihood.</a:t>
            </a:r>
          </a:p>
        </p:txBody>
      </p:sp>
      <p:sp>
        <p:nvSpPr>
          <p:cNvPr id="3" name="Slide Number Placeholder 2">
            <a:extLst>
              <a:ext uri="{FF2B5EF4-FFF2-40B4-BE49-F238E27FC236}">
                <a16:creationId xmlns:a16="http://schemas.microsoft.com/office/drawing/2014/main" id="{9E9441AE-E283-B041-9161-33EDB9F07768}"/>
              </a:ext>
            </a:extLst>
          </p:cNvPr>
          <p:cNvSpPr>
            <a:spLocks noGrp="1"/>
          </p:cNvSpPr>
          <p:nvPr>
            <p:ph type="sldNum" sz="quarter" idx="12"/>
          </p:nvPr>
        </p:nvSpPr>
        <p:spPr/>
        <p:txBody>
          <a:bodyPr/>
          <a:lstStyle/>
          <a:p>
            <a:fld id="{15B526FD-742D-DA43-B9D4-8A35AE5387EE}" type="slidenum">
              <a:rPr lang="en-US" smtClean="0"/>
              <a:t>53</a:t>
            </a:fld>
            <a:endParaRPr lang="en-US" dirty="0"/>
          </a:p>
        </p:txBody>
      </p:sp>
      <p:sp>
        <p:nvSpPr>
          <p:cNvPr id="6" name="Rectangle 5">
            <a:extLst>
              <a:ext uri="{FF2B5EF4-FFF2-40B4-BE49-F238E27FC236}">
                <a16:creationId xmlns:a16="http://schemas.microsoft.com/office/drawing/2014/main" id="{1E3A1AEF-442A-B616-F5FE-3A78CF85280E}"/>
              </a:ext>
            </a:extLst>
          </p:cNvPr>
          <p:cNvSpPr/>
          <p:nvPr/>
        </p:nvSpPr>
        <p:spPr>
          <a:xfrm>
            <a:off x="7909222" y="6211669"/>
            <a:ext cx="6096000" cy="646331"/>
          </a:xfrm>
          <a:prstGeom prst="rect">
            <a:avLst/>
          </a:prstGeom>
        </p:spPr>
        <p:txBody>
          <a:bodyPr>
            <a:spAutoFit/>
          </a:bodyPr>
          <a:lstStyle/>
          <a:p>
            <a:r>
              <a:rPr lang="en-US" dirty="0" err="1">
                <a:solidFill>
                  <a:srgbClr val="464646"/>
                </a:solidFill>
                <a:latin typeface="Helvetica" pitchFamily="2" charset="0"/>
              </a:rPr>
              <a:t>DuPlessis</a:t>
            </a:r>
            <a:r>
              <a:rPr lang="en-US" dirty="0">
                <a:solidFill>
                  <a:srgbClr val="464646"/>
                </a:solidFill>
                <a:latin typeface="Helvetica" pitchFamily="2" charset="0"/>
              </a:rPr>
              <a:t>, L. et al. (2015), </a:t>
            </a:r>
          </a:p>
          <a:p>
            <a:r>
              <a:rPr lang="en-US" dirty="0">
                <a:solidFill>
                  <a:srgbClr val="464646"/>
                </a:solidFill>
                <a:latin typeface="Helvetica" pitchFamily="2" charset="0"/>
              </a:rPr>
              <a:t>Trends in Microbiology</a:t>
            </a:r>
            <a:endParaRPr lang="en-US" dirty="0">
              <a:latin typeface="Helvetica" pitchFamily="2" charset="0"/>
            </a:endParaRPr>
          </a:p>
        </p:txBody>
      </p:sp>
      <p:pic>
        <p:nvPicPr>
          <p:cNvPr id="7" name="Content Placeholder 9">
            <a:extLst>
              <a:ext uri="{FF2B5EF4-FFF2-40B4-BE49-F238E27FC236}">
                <a16:creationId xmlns:a16="http://schemas.microsoft.com/office/drawing/2014/main" id="{5D413B98-1830-911D-65D9-A4EF94C04198}"/>
              </a:ext>
            </a:extLst>
          </p:cNvPr>
          <p:cNvPicPr>
            <a:picLocks noChangeAspect="1"/>
          </p:cNvPicPr>
          <p:nvPr/>
        </p:nvPicPr>
        <p:blipFill>
          <a:blip/>
          <a:stretch>
            <a:fillRect/>
          </a:stretch>
        </p:blipFill>
        <p:spPr>
          <a:xfrm>
            <a:off x="838200" y="3224154"/>
            <a:ext cx="10490071" cy="876782"/>
          </a:xfrm>
          <a:prstGeom prst="rect">
            <a:avLst/>
          </a:prstGeom>
        </p:spPr>
      </p:pic>
    </p:spTree>
    <p:extLst>
      <p:ext uri="{BB962C8B-B14F-4D97-AF65-F5344CB8AC3E}">
        <p14:creationId xmlns:p14="http://schemas.microsoft.com/office/powerpoint/2010/main" val="1430076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DAC2-E629-AA46-913D-09A8A21D376A}"/>
              </a:ext>
            </a:extLst>
          </p:cNvPr>
          <p:cNvSpPr>
            <a:spLocks noGrp="1"/>
          </p:cNvSpPr>
          <p:nvPr>
            <p:ph type="title"/>
          </p:nvPr>
        </p:nvSpPr>
        <p:spPr>
          <a:xfrm>
            <a:off x="4688378" y="365125"/>
            <a:ext cx="6665422" cy="3063875"/>
          </a:xfrm>
        </p:spPr>
        <p:txBody>
          <a:bodyPr/>
          <a:lstStyle/>
          <a:p>
            <a:r>
              <a:rPr lang="en-US" dirty="0"/>
              <a:t>Model choices not directly related to clock models can impact rate estimates</a:t>
            </a:r>
          </a:p>
        </p:txBody>
      </p:sp>
      <p:pic>
        <p:nvPicPr>
          <p:cNvPr id="5" name="Picture 4" descr="A screenshot of a cell phone&#10;&#10;Description automatically generated">
            <a:extLst>
              <a:ext uri="{FF2B5EF4-FFF2-40B4-BE49-F238E27FC236}">
                <a16:creationId xmlns:a16="http://schemas.microsoft.com/office/drawing/2014/main" id="{185ABC89-9830-7846-BBBE-5F4E7ED816B2}"/>
              </a:ext>
            </a:extLst>
          </p:cNvPr>
          <p:cNvPicPr>
            <a:picLocks noChangeAspect="1"/>
          </p:cNvPicPr>
          <p:nvPr/>
        </p:nvPicPr>
        <p:blipFill>
          <a:blip/>
          <a:stretch>
            <a:fillRect/>
          </a:stretch>
        </p:blipFill>
        <p:spPr>
          <a:xfrm>
            <a:off x="223058" y="0"/>
            <a:ext cx="4465320" cy="6692986"/>
          </a:xfrm>
          <a:prstGeom prst="rect">
            <a:avLst/>
          </a:prstGeom>
        </p:spPr>
      </p:pic>
      <p:sp>
        <p:nvSpPr>
          <p:cNvPr id="6" name="TextBox 5">
            <a:extLst>
              <a:ext uri="{FF2B5EF4-FFF2-40B4-BE49-F238E27FC236}">
                <a16:creationId xmlns:a16="http://schemas.microsoft.com/office/drawing/2014/main" id="{06C9DEDE-AA00-784E-AD97-BED3D28923A5}"/>
              </a:ext>
            </a:extLst>
          </p:cNvPr>
          <p:cNvSpPr txBox="1"/>
          <p:nvPr/>
        </p:nvSpPr>
        <p:spPr>
          <a:xfrm>
            <a:off x="9036424" y="6488668"/>
            <a:ext cx="3155576" cy="369332"/>
          </a:xfrm>
          <a:prstGeom prst="rect">
            <a:avLst/>
          </a:prstGeom>
          <a:noFill/>
        </p:spPr>
        <p:txBody>
          <a:bodyPr wrap="square" rtlCol="0">
            <a:spAutoFit/>
          </a:bodyPr>
          <a:lstStyle/>
          <a:p>
            <a:r>
              <a:rPr lang="en-US" dirty="0" err="1"/>
              <a:t>Möller</a:t>
            </a:r>
            <a:r>
              <a:rPr lang="en-US" dirty="0"/>
              <a:t> et al., 2018, </a:t>
            </a:r>
            <a:r>
              <a:rPr lang="en-US" i="1" dirty="0"/>
              <a:t>PNAS</a:t>
            </a:r>
          </a:p>
        </p:txBody>
      </p:sp>
    </p:spTree>
    <p:extLst>
      <p:ext uri="{BB962C8B-B14F-4D97-AF65-F5344CB8AC3E}">
        <p14:creationId xmlns:p14="http://schemas.microsoft.com/office/powerpoint/2010/main" val="26216670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9B95-646B-8445-A34B-38D7D0295F30}"/>
              </a:ext>
            </a:extLst>
          </p:cNvPr>
          <p:cNvSpPr>
            <a:spLocks noGrp="1"/>
          </p:cNvSpPr>
          <p:nvPr>
            <p:ph type="title"/>
          </p:nvPr>
        </p:nvSpPr>
        <p:spPr/>
        <p:txBody>
          <a:bodyPr/>
          <a:lstStyle/>
          <a:p>
            <a:r>
              <a:rPr lang="en-US" dirty="0"/>
              <a:t>Some reading material	</a:t>
            </a:r>
          </a:p>
        </p:txBody>
      </p:sp>
      <p:sp>
        <p:nvSpPr>
          <p:cNvPr id="3" name="Content Placeholder 2">
            <a:extLst>
              <a:ext uri="{FF2B5EF4-FFF2-40B4-BE49-F238E27FC236}">
                <a16:creationId xmlns:a16="http://schemas.microsoft.com/office/drawing/2014/main" id="{1EB0D751-4772-814B-9EA2-9B9C1C8F569B}"/>
              </a:ext>
            </a:extLst>
          </p:cNvPr>
          <p:cNvSpPr>
            <a:spLocks noGrp="1"/>
          </p:cNvSpPr>
          <p:nvPr>
            <p:ph idx="1"/>
          </p:nvPr>
        </p:nvSpPr>
        <p:spPr/>
        <p:txBody>
          <a:bodyPr>
            <a:normAutofit lnSpcReduction="10000"/>
          </a:bodyPr>
          <a:lstStyle/>
          <a:p>
            <a:r>
              <a:rPr lang="en-US" dirty="0"/>
              <a:t>Accounting for codon positions: </a:t>
            </a:r>
            <a:r>
              <a:rPr lang="en-US" u="sng" dirty="0">
                <a:hlinkClick r:id="rId2"/>
              </a:rPr>
              <a:t>https://doi.org/10.1093/molbev/msj021</a:t>
            </a:r>
            <a:endParaRPr lang="en-US" dirty="0"/>
          </a:p>
          <a:p>
            <a:r>
              <a:rPr lang="en-US" dirty="0"/>
              <a:t>Overfitting site models is ok: </a:t>
            </a:r>
            <a:r>
              <a:rPr lang="en-US" dirty="0">
                <a:hlinkClick r:id="rId3"/>
              </a:rPr>
              <a:t>https://www.nature.com/articles/s41467-019-08822-w</a:t>
            </a:r>
            <a:endParaRPr lang="en-US" dirty="0"/>
          </a:p>
          <a:p>
            <a:r>
              <a:rPr lang="en-US" dirty="0"/>
              <a:t>Posterior predictive simulations to evaluate clock signal: </a:t>
            </a:r>
            <a:r>
              <a:rPr lang="en-US" dirty="0">
                <a:hlinkClick r:id="rId4"/>
              </a:rPr>
              <a:t>https://academic.oup.com/mbe/article/32/11/2986/981260</a:t>
            </a:r>
            <a:endParaRPr lang="en-US" dirty="0"/>
          </a:p>
          <a:p>
            <a:r>
              <a:rPr lang="en-US" dirty="0"/>
              <a:t>Time randomization to evaluate clock signal: </a:t>
            </a:r>
            <a:r>
              <a:rPr lang="en-US" dirty="0">
                <a:hlinkClick r:id="rId5"/>
              </a:rPr>
              <a:t>https://academic.oup.com/mbe/article/32/7/1895/1016979</a:t>
            </a:r>
            <a:endParaRPr lang="en-US" dirty="0"/>
          </a:p>
          <a:p>
            <a:r>
              <a:rPr lang="en-US" dirty="0"/>
              <a:t>Rates of evolution in EBOV: </a:t>
            </a:r>
            <a:r>
              <a:rPr lang="en-US" dirty="0">
                <a:hlinkClick r:id="rId6"/>
              </a:rPr>
              <a:t>https://www.nature.com/articles/nature19790</a:t>
            </a:r>
            <a:endParaRPr lang="en-US" dirty="0"/>
          </a:p>
          <a:p>
            <a:pPr marL="0" indent="0">
              <a:buNone/>
            </a:pPr>
            <a:endParaRPr lang="en-US" dirty="0"/>
          </a:p>
        </p:txBody>
      </p:sp>
    </p:spTree>
    <p:extLst>
      <p:ext uri="{BB962C8B-B14F-4D97-AF65-F5344CB8AC3E}">
        <p14:creationId xmlns:p14="http://schemas.microsoft.com/office/powerpoint/2010/main" val="3857523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BA557EA2-EB91-98D9-C311-464477EDAB91}"/>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24555" y="279400"/>
            <a:ext cx="11225641" cy="6299200"/>
          </a:xfrm>
          <a:prstGeom prst="rect">
            <a:avLst/>
          </a:prstGeom>
        </p:spPr>
      </p:pic>
    </p:spTree>
    <p:extLst>
      <p:ext uri="{BB962C8B-B14F-4D97-AF65-F5344CB8AC3E}">
        <p14:creationId xmlns:p14="http://schemas.microsoft.com/office/powerpoint/2010/main" val="3107378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4D71166E-65D8-FB15-FD12-6642E1F195E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24555" y="279400"/>
            <a:ext cx="11225641" cy="6299200"/>
          </a:xfrm>
          <a:prstGeom prst="rect">
            <a:avLst/>
          </a:prstGeom>
        </p:spPr>
      </p:pic>
    </p:spTree>
    <p:extLst>
      <p:ext uri="{BB962C8B-B14F-4D97-AF65-F5344CB8AC3E}">
        <p14:creationId xmlns:p14="http://schemas.microsoft.com/office/powerpoint/2010/main" val="815850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0">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C2F101D2-A0AB-3227-0163-84BC0EA181EA}"/>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24555" y="279400"/>
            <a:ext cx="11225641" cy="6299200"/>
          </a:xfrm>
          <a:prstGeom prst="rect">
            <a:avLst/>
          </a:prstGeom>
        </p:spPr>
      </p:pic>
    </p:spTree>
    <p:extLst>
      <p:ext uri="{BB962C8B-B14F-4D97-AF65-F5344CB8AC3E}">
        <p14:creationId xmlns:p14="http://schemas.microsoft.com/office/powerpoint/2010/main" val="3022670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0">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656F2CF6-53C2-ED67-B3D7-F825A1CD446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24555" y="279400"/>
            <a:ext cx="11225641" cy="6299200"/>
          </a:xfrm>
          <a:prstGeom prst="rect">
            <a:avLst/>
          </a:prstGeom>
        </p:spPr>
      </p:pic>
    </p:spTree>
    <p:extLst>
      <p:ext uri="{BB962C8B-B14F-4D97-AF65-F5344CB8AC3E}">
        <p14:creationId xmlns:p14="http://schemas.microsoft.com/office/powerpoint/2010/main" val="3109084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0">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6875</TotalTime>
  <Words>3604</Words>
  <Application>Microsoft Macintosh PowerPoint</Application>
  <PresentationFormat>Widescreen</PresentationFormat>
  <Paragraphs>324</Paragraphs>
  <Slides>55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Courier</vt:lpstr>
      <vt:lpstr>Helvetica</vt:lpstr>
      <vt:lpstr>Helvetica Neue Light</vt:lpstr>
      <vt:lpstr>Office Theme</vt:lpstr>
      <vt:lpstr>Tracking the evolution of pathogens over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data: We know who was infected with which pathogen and sequence and when they were sampled</vt:lpstr>
      <vt:lpstr>Phylogenetics allows us to infer the shared ancestral history of the different pathogens</vt:lpstr>
      <vt:lpstr>Bayesian phylogenetics allows us to jointly infer the phylogenetic trees, evolutionary and Demographics models </vt:lpstr>
      <vt:lpstr>Bayesian phylogenetics allows us to jointly infer the phylogenetic trees, evolutionary and Demographics models </vt:lpstr>
      <vt:lpstr>Bayesian phylogenetics allows us to jointly infer the phylogenetic trees, evolutionary and Demographics models </vt:lpstr>
      <vt:lpstr>PowerPoint Presentation</vt:lpstr>
      <vt:lpstr>PowerPoint Presentation</vt:lpstr>
      <vt:lpstr>PowerPoint Presentation</vt:lpstr>
      <vt:lpstr>Site models describe the relative change across nucleotides and positions in the alignment and consist of several parts.</vt:lpstr>
      <vt:lpstr>Substitution models describe how fast/slow the change from one to another nucleotide happens compared to others</vt:lpstr>
      <vt:lpstr>Gamma rate heterogeneity + invariant site models describe how fast/slow some sites in an alignment change bases compared to others</vt:lpstr>
      <vt:lpstr>Substitution models allow to account for differences in nucleotide substitution rates.</vt:lpstr>
      <vt:lpstr>Substitution models allow to account for differences in nucleotide substitution rates.</vt:lpstr>
      <vt:lpstr>Some site in the alignment might be more flexible and therefore evolve less quickly.</vt:lpstr>
      <vt:lpstr>Proportion of invariable sites account for sites that do not change (e.g., HKY+I).</vt:lpstr>
      <vt:lpstr>Gamma rate heterogeneity + invariant site models describe how fast/slow some sites in an alignment change bases compared to others</vt:lpstr>
      <vt:lpstr>Gamma rate heterogeneity models account for rate differences across sites (e.g. HKY+G4).</vt:lpstr>
      <vt:lpstr>Gamma rate heterogeneity + invariant site models describe how fast/slow some sites in an alignment change bases compared to others</vt:lpstr>
      <vt:lpstr>Changes in the third codon position are far more likely to not affect the amino acid</vt:lpstr>
      <vt:lpstr>PowerPoint Presentation</vt:lpstr>
      <vt:lpstr>Codon positions models allow for some codon positions to evolve faster/slower than others</vt:lpstr>
      <vt:lpstr>PowerPoint Presentation</vt:lpstr>
      <vt:lpstr>Practical considerations</vt:lpstr>
      <vt:lpstr>The molecular clock</vt:lpstr>
      <vt:lpstr>Using site models, we can get from alignments to divergence trees</vt:lpstr>
      <vt:lpstr>Sequences that are further apart in time are more diverged</vt:lpstr>
      <vt:lpstr>Molecular clocks bring us from divergence trees to time trees</vt:lpstr>
      <vt:lpstr>Evolutionary models can be used to estimate common ancestor times</vt:lpstr>
      <vt:lpstr>Different organisms have vastly different rates of evolution</vt:lpstr>
      <vt:lpstr>The time resolution is dependent on the size of the genome and the rate of evolution</vt:lpstr>
      <vt:lpstr>What is my clock rate? (from Holmes et al. 2016</vt:lpstr>
      <vt:lpstr>Rates of evolution can vary due to different hosts</vt:lpstr>
      <vt:lpstr>Rates of evolution can vary in the short term and long term</vt:lpstr>
      <vt:lpstr>Mathematically clock models are functions that have divergence as input and time as output</vt:lpstr>
      <vt:lpstr>Random clock models can be separated into two classes</vt:lpstr>
      <vt:lpstr>Molecular clock models map genetic divergence into time</vt:lpstr>
      <vt:lpstr>Where does the time information come from to inform the molecular clock?</vt:lpstr>
      <vt:lpstr>The time information should be in the same order of magnitude as the evolutionary history</vt:lpstr>
      <vt:lpstr>Is there enough signal to estimate evolutionary rates? Tip Randomization</vt:lpstr>
      <vt:lpstr>In the posterior probability, modelling the evolution of sequences feeds into the tree likelihood.</vt:lpstr>
      <vt:lpstr>Model choices not directly related to clock models can impact rate estimates</vt:lpstr>
      <vt:lpstr>Some reading material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the evolution of pathogens, site and clock models</dc:title>
  <dc:creator>Mueller, Nicola F</dc:creator>
  <cp:lastModifiedBy>Mueller, Nicola</cp:lastModifiedBy>
  <cp:revision>47</cp:revision>
  <dcterms:created xsi:type="dcterms:W3CDTF">2020-07-05T17:44:26Z</dcterms:created>
  <dcterms:modified xsi:type="dcterms:W3CDTF">2024-07-17T23:05:09Z</dcterms:modified>
</cp:coreProperties>
</file>