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8" r:id="rId2"/>
    <p:sldId id="349" r:id="rId3"/>
    <p:sldId id="350" r:id="rId4"/>
    <p:sldId id="351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1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2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813C-1505-AF42-8F33-B63B902FA698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51E07-10EA-3C4F-96D5-854F65AB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16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67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5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35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2F4-ADB2-7940-8C48-81A6ADD54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5F6C-FF39-C349-8AE6-2F7B5A5C4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EC15-BB47-5C42-9CD7-9DFD10AC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65C8-4BDA-E742-81D9-83E5DBB1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DEE6-6536-EA40-B5A5-C8DFA596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E0B1-AD4B-F84C-A2F4-4C2DC34D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A34B-1697-3840-A0A3-5998BA92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6252-5372-4D47-B6DB-2E18BF4C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0345-FD4D-E341-A246-A317B177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B5B1-6192-C840-84D5-C358DBA7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1DFF0-CBB0-374A-BFDA-D91CC4017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A8E6F-2CA3-A34A-8A3B-DADE8DE0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11FE-7C49-3748-BE2F-3A92FDB3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0694-E2CB-5342-A618-A1B4CAC5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C80A-6B5A-8244-9440-90DE705D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6ED5-09E4-E544-812D-1C903ED9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0AE-24DB-3E4D-BA36-5AA7EA1A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5543-6A14-4044-92C1-18C111A1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764C-6994-C349-8D4E-B25F1B04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BFE8-6EE4-5645-AB98-63B0F6B7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7E64-B912-0948-AE11-CFD2FD13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F730-37DE-C249-A8FB-AC6885CF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A701-F228-E846-8E42-633529C2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55C3-22AD-B046-B106-98FD57D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B019-6F5B-2B4B-862C-D256372C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6433-94F5-9B48-88B3-C6C3A42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25F4-CA7E-B347-A1D8-264D75AA9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8E893-4C30-5149-ABB3-B192CD0E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A5DB-9367-F646-882D-87AB0132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D731-6B73-D544-A3EB-1E8F9698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65A68-6F3A-F445-905B-E4F5423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1120-CD2C-E246-A884-F7F05A66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4421-6F07-F74E-9114-4DCEC80E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7290-A86C-4048-87CF-70535C6D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B3251-0177-DC48-823B-42177F07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EB699-8EAF-8B4F-A792-75B6402F1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54AAC-2E80-D04B-B8C9-FF8E6743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7620-922D-6D46-86B0-E4FAC77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7BB9D-37C8-0642-A6DC-DCA6704F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D8E9-074C-8248-B84B-D362D554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570A3-9929-7740-9026-900BC9BD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9A7DD-FA65-5946-89EB-54E28722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45527-E14F-C941-835D-60E352DA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4A265-EB16-434A-99DD-4D8F355F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52724-4B77-FD41-8D49-48045EBF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7259-670B-E849-A698-E41ACD00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32EA-7B22-2C4B-B464-4BCF3800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4914-900E-CB4B-8BD5-13C7D445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BCAA-34AD-624F-8098-DD0BB005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08D6C-118E-9044-AD57-E6585AC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5E30-031A-944B-A8B2-6BDCFBA8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1816-2419-CC4B-B107-9061A0E9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1288-04A8-D142-9E71-295C8CC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10B1-DAE9-B549-B2E9-C8A51FDD9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3D2D-0B3D-6548-9E1E-4FB5C0FF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6B371-E971-CE46-8BBF-C159693A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0F3D-1305-5E40-8C2D-B3E98BA8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B493-8028-1941-B59F-368853D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9CDE5-21F9-D241-B32C-AA446759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A8D6-1075-E841-AC38-48A8CA62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4DE8-BBC8-974D-8DEB-21414866E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829D-0F3A-D541-ADF3-F6FC21265909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2A78-D2EA-D548-8010-5B628A7A7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4509-F067-354E-9184-893C84921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45D6-2ABF-5F4A-86BA-016E11D4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27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How to read </a:t>
            </a:r>
            <a:r>
              <a:rPr lang="en-US" dirty="0" err="1"/>
              <a:t>xmls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B451F-7E1A-604E-8569-A65F7995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6953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E2320-AB46-C246-9CC8-82FEF29759F7}"/>
              </a:ext>
            </a:extLst>
          </p:cNvPr>
          <p:cNvSpPr txBox="1">
            <a:spLocks/>
          </p:cNvSpPr>
          <p:nvPr/>
        </p:nvSpPr>
        <p:spPr>
          <a:xfrm>
            <a:off x="1524000" y="3704726"/>
            <a:ext cx="9144000" cy="443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Nicola F. Müller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B2C15F-9715-5941-BE69-9E5711EBC517}"/>
              </a:ext>
            </a:extLst>
          </p:cNvPr>
          <p:cNvSpPr txBox="1">
            <a:spLocks/>
          </p:cNvSpPr>
          <p:nvPr/>
        </p:nvSpPr>
        <p:spPr>
          <a:xfrm>
            <a:off x="1524000" y="4270177"/>
            <a:ext cx="9144000" cy="76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e-mail: </a:t>
            </a:r>
            <a:r>
              <a:rPr lang="en-US" sz="1600" dirty="0" err="1"/>
              <a:t>Nicola.</a:t>
            </a:r>
            <a:r>
              <a:rPr lang="en-US" sz="1600" err="1"/>
              <a:t>mueller</a:t>
            </a:r>
            <a:r>
              <a:rPr lang="en-US" sz="1600"/>
              <a:t>@ucsf.edu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3128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FFC-2983-1C63-2CDF-96DA8B1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about BEAST </a:t>
            </a:r>
            <a:r>
              <a:rPr lang="en-US" dirty="0" err="1"/>
              <a:t>xmls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F64B-BC4B-08D5-9F30-AB99C611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easier to change small parts of an analysis in the xml directly (change chain length or a prior)</a:t>
            </a:r>
          </a:p>
          <a:p>
            <a:endParaRPr lang="en-US" dirty="0"/>
          </a:p>
          <a:p>
            <a:r>
              <a:rPr lang="en-US" dirty="0"/>
              <a:t>Some of the more complex analyses are only possible in the xml directly (e.g. linking parameters in different models).</a:t>
            </a:r>
          </a:p>
          <a:p>
            <a:endParaRPr lang="en-US" dirty="0"/>
          </a:p>
          <a:p>
            <a:r>
              <a:rPr lang="en-US" dirty="0"/>
              <a:t>You can check someone else's analysis (i.e. see what was actually done)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33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FFC-2983-1C63-2CDF-96DA8B1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xml contains all the data</a:t>
            </a:r>
          </a:p>
        </p:txBody>
      </p:sp>
      <p:pic>
        <p:nvPicPr>
          <p:cNvPr id="9" name="Content Placeholder 8" descr="A screen shot of a computer&#10;&#10;Description automatically generated">
            <a:extLst>
              <a:ext uri="{FF2B5EF4-FFF2-40B4-BE49-F238E27FC236}">
                <a16:creationId xmlns:a16="http://schemas.microsoft.com/office/drawing/2014/main" id="{B8295AFF-B48D-8C71-F3FB-AE8B5AC9D9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646" y="1825625"/>
            <a:ext cx="6734708" cy="4351338"/>
          </a:xfrm>
        </p:spPr>
      </p:pic>
    </p:spTree>
    <p:extLst>
      <p:ext uri="{BB962C8B-B14F-4D97-AF65-F5344CB8AC3E}">
        <p14:creationId xmlns:p14="http://schemas.microsoft.com/office/powerpoint/2010/main" val="114264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FFC-2983-1C63-2CDF-96DA8B1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settings and specifications of the MCMC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E5C1830-05B0-61D3-F7E4-75EA12E4B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41296"/>
            <a:ext cx="10515600" cy="4319995"/>
          </a:xfrm>
        </p:spPr>
      </p:pic>
    </p:spTree>
    <p:extLst>
      <p:ext uri="{BB962C8B-B14F-4D97-AF65-F5344CB8AC3E}">
        <p14:creationId xmlns:p14="http://schemas.microsoft.com/office/powerpoint/2010/main" val="1900399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FFC-2983-1C63-2CDF-96DA8B1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what is logged</a:t>
            </a:r>
          </a:p>
        </p:txBody>
      </p:sp>
      <p:pic>
        <p:nvPicPr>
          <p:cNvPr id="7" name="Content Placeholder 6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0F943FCF-D7BE-F883-732F-B2144552A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7623" y="1825625"/>
            <a:ext cx="8616753" cy="4351338"/>
          </a:xfrm>
        </p:spPr>
      </p:pic>
    </p:spTree>
    <p:extLst>
      <p:ext uri="{BB962C8B-B14F-4D97-AF65-F5344CB8AC3E}">
        <p14:creationId xmlns:p14="http://schemas.microsoft.com/office/powerpoint/2010/main" val="163188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FFC-2983-1C63-2CDF-96DA8B1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E013-6D97-07EE-EC33-A79DF09B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	-&gt; Alignments</a:t>
            </a:r>
          </a:p>
          <a:p>
            <a:r>
              <a:rPr lang="en-US" dirty="0"/>
              <a:t>Run		-&gt; MCMC</a:t>
            </a:r>
          </a:p>
          <a:p>
            <a:pPr lvl="1"/>
            <a:r>
              <a:rPr lang="en-US" dirty="0"/>
              <a:t>State	-&gt; Initial states + definitions of what can change</a:t>
            </a:r>
          </a:p>
          <a:p>
            <a:pPr lvl="1"/>
            <a:r>
              <a:rPr lang="en-US" dirty="0"/>
              <a:t>Initialization	-&gt; Tree initialization</a:t>
            </a:r>
          </a:p>
          <a:p>
            <a:pPr lvl="1"/>
            <a:r>
              <a:rPr lang="en-US" dirty="0"/>
              <a:t>Posterior	-&gt; Everything that goes into the posterior</a:t>
            </a:r>
          </a:p>
          <a:p>
            <a:pPr lvl="2"/>
            <a:r>
              <a:rPr lang="en-US" dirty="0"/>
              <a:t>Prior</a:t>
            </a:r>
          </a:p>
          <a:p>
            <a:pPr lvl="3"/>
            <a:r>
              <a:rPr lang="en-US" dirty="0"/>
              <a:t>Tree Prior</a:t>
            </a:r>
          </a:p>
          <a:p>
            <a:pPr lvl="3"/>
            <a:r>
              <a:rPr lang="en-US" dirty="0"/>
              <a:t>Parameter Priors</a:t>
            </a:r>
          </a:p>
          <a:p>
            <a:pPr lvl="2"/>
            <a:r>
              <a:rPr lang="en-US" dirty="0"/>
              <a:t>Likelihood</a:t>
            </a:r>
          </a:p>
          <a:p>
            <a:pPr lvl="1"/>
            <a:r>
              <a:rPr lang="en-US" dirty="0"/>
              <a:t>Operators</a:t>
            </a:r>
          </a:p>
          <a:p>
            <a:pPr lvl="1"/>
            <a:r>
              <a:rPr lang="en-US" dirty="0"/>
              <a:t>Loggers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614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4FFFC-2983-1C63-2CDF-96DA8B11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is a hierarchical 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1E013-6D97-07EE-EC33-A79DF09B9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1200" dirty="0"/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&lt;distribution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"CoalescentConstant.t:h1n1pdm_HA"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"Coalescent"</a:t>
            </a:r>
            <a:r>
              <a:rPr lang="en-US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populationModel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"ConstantPopulation.t:h1n1pdm_HA"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ConstantPopulation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 err="1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popSize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"@popSize.t:h1n1pdm_HA"</a:t>
            </a:r>
            <a:r>
              <a:rPr lang="en-US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200" b="0" dirty="0" err="1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treeIntervals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"TreeIntervals.t:h1n1pdm_HA"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spec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beast.base.evolution.tree.TreeIntervals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b="0" dirty="0">
                <a:solidFill>
                  <a:srgbClr val="E50000"/>
                </a:solidFill>
                <a:effectLst/>
                <a:latin typeface="Menlo" panose="020B0609030804020204" pitchFamily="49" charset="0"/>
              </a:rPr>
              <a:t>tree</a:t>
            </a:r>
            <a:r>
              <a:rPr lang="en-US" sz="12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"@Tree.t:h1n1pdm_HA"</a:t>
            </a:r>
            <a:r>
              <a:rPr lang="en-US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800000"/>
                </a:solidFill>
                <a:effectLst/>
                <a:latin typeface="Menlo" panose="020B0609030804020204" pitchFamily="49" charset="0"/>
              </a:rPr>
              <a:t>&lt;/distribution&gt;</a:t>
            </a:r>
            <a:endParaRPr lang="en-US" sz="12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14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8990</TotalTime>
  <Words>234</Words>
  <Application>Microsoft Macintosh PowerPoint</Application>
  <PresentationFormat>Widescreen</PresentationFormat>
  <Paragraphs>34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Helvetica</vt:lpstr>
      <vt:lpstr>Menlo</vt:lpstr>
      <vt:lpstr>Office Theme</vt:lpstr>
      <vt:lpstr>How to read xmls</vt:lpstr>
      <vt:lpstr>Why learn about BEAST xmls?</vt:lpstr>
      <vt:lpstr>The xml contains all the data</vt:lpstr>
      <vt:lpstr>The settings and specifications of the MCMC</vt:lpstr>
      <vt:lpstr>And what is logged</vt:lpstr>
      <vt:lpstr>Organization</vt:lpstr>
      <vt:lpstr>Xml is a hierarchical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the evolution of pathogens, site and clock models</dc:title>
  <dc:creator>Mueller, Nicola F</dc:creator>
  <cp:lastModifiedBy>Mueller, Nicola</cp:lastModifiedBy>
  <cp:revision>54</cp:revision>
  <dcterms:created xsi:type="dcterms:W3CDTF">2020-07-05T17:44:26Z</dcterms:created>
  <dcterms:modified xsi:type="dcterms:W3CDTF">2024-07-26T20:05:57Z</dcterms:modified>
</cp:coreProperties>
</file>