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18C8D-B9F8-43F9-8889-EA419510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FFFBE-E8C2-4E47-B706-5E29909F2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F5A54-E419-4E38-A267-A484F9B3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68EC9-C40E-41A8-AD13-2DCCC13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9F448-4E71-48DA-8284-74D172E0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39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D5F46-D95D-4EC7-AA9B-01EB831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1D3B88-3AF9-4C49-8D10-09DA3384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A429F-9822-49DB-A30E-C7E9255D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D20C0-3A97-44F0-9062-087EFF1A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FC01D-4155-419A-82D4-BCCE3300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2E4F4-26FF-4A30-BF31-1694FDFF9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AB5F6D-134F-428D-A4F7-F8EAA70E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E07FF-11B6-4C71-9870-E51947B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69FF-E5B2-4516-AD7D-5B21043C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E0CD1-D737-4BBE-9205-1FE3BCC8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CF18-2FCD-4943-973C-67317313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5338D-C470-44FB-91A9-0962F5CF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3F9AA-76E5-430D-A131-4E6D4C95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80A90-EC9D-4AB8-B65A-F1255EB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DBEF5-BF73-4FA4-A0FE-2890467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BD46F-B6D3-44A4-A502-8F21BD73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3C77E-0A8A-4A1D-8E93-1B8078F2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939AF-5ADD-4630-91A0-243A18B9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0EC16-E07E-4751-84BB-5876D3C6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8E0D5-8B32-4C55-B890-19691015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2EEF9-0E7E-4359-8B31-C05C811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FB57F-5519-470A-A071-3BCBA2CAC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FEE85-ED47-4001-8B00-28C6DC36B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4BB2C-BDCF-45D3-BD75-59C64AEE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B2EBE-6A41-405C-938F-3B5F505B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6F046-078F-4D23-972B-FCD658BB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0467-3773-44F1-9372-8EDA3CA3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37031-11F9-4E92-9A0A-2FB6CF0C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C65F5-94A1-41D1-9F27-A616212B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FF149-581D-4366-B620-393637477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2B237E-9A7B-4227-A3E5-DE9590FE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A23634-7043-4224-8C03-533ADE51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2A463-BB71-4DC6-82F4-AF7047CD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48A745-2C9E-4949-BF3F-282A702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D1D5A-0A38-447E-BBBE-C685A8AB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81BFBB-2D74-4A0B-8B74-590006C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62DA2A-4242-4731-96D6-744B3644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9BAA1E-8D42-4C7C-83B1-837C7991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7A8306-7F92-4946-87CB-ED2CDECB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21CE2-A097-4D3C-83F8-3E6169CA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7F1997-CD26-47A9-B8CC-F9A0603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3B836-5BBE-4397-A8A8-EA052340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5370C-4CD1-4007-AE2D-2D81739A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6EECC-AC65-4142-BD7A-12C5F8B0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08A5B-99A9-46D5-B0D8-AD83B3C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056933-225E-4133-A7CC-9F291B38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C7AEC-11ED-40BA-9D23-FB6BA29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1379-BF48-40B9-9FAC-3130F72C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F86BA3-9286-46B5-BD6F-C5CEBE849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527317-5318-40AA-A8F5-8CEA88E5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86839C-0CE3-4479-9893-2CF3C853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16AC35-EC0F-4844-8963-4087EBFF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7D59A2-BA28-4DA1-BF7F-B5DFEFE0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7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D3DF4A-288D-482B-88AB-A2674B35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E5EE34-3557-427F-9389-82CF25E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466A9-EFA9-40E9-82B5-1AA0C998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1F96-0091-46F8-A3AC-109DD133456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97E2-D2EC-4AA7-AE96-5931BD1A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42CA5-11AA-4D8F-B210-A916DFA0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FAA0-6C37-463D-9AF2-C00C26E2D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3FE9-712D-442B-B7A4-B1724B709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82B29F-C105-4C9D-B5B1-A14F62A20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74F21-5C18-4CC4-A775-469BDE1C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2" y="1399438"/>
            <a:ext cx="8623004" cy="32895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B1C43C-F914-44FC-A24A-6A616C42D766}"/>
              </a:ext>
            </a:extLst>
          </p:cNvPr>
          <p:cNvSpPr txBox="1"/>
          <p:nvPr/>
        </p:nvSpPr>
        <p:spPr>
          <a:xfrm>
            <a:off x="3877340" y="1600200"/>
            <a:ext cx="7538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VOLEIBOL</a:t>
            </a:r>
          </a:p>
        </p:txBody>
      </p:sp>
    </p:spTree>
    <p:extLst>
      <p:ext uri="{BB962C8B-B14F-4D97-AF65-F5344CB8AC3E}">
        <p14:creationId xmlns:p14="http://schemas.microsoft.com/office/powerpoint/2010/main" val="5318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Pedro</dc:creator>
  <cp:lastModifiedBy>Julia Pedro</cp:lastModifiedBy>
  <cp:revision>1</cp:revision>
  <dcterms:created xsi:type="dcterms:W3CDTF">2022-11-04T11:04:28Z</dcterms:created>
  <dcterms:modified xsi:type="dcterms:W3CDTF">2022-11-04T11:05:02Z</dcterms:modified>
</cp:coreProperties>
</file>