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6" y="24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69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22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75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2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550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29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44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67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992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32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3324-79D6-40DE-9369-322FBF25F2F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F5E5-E652-4EBB-90BF-B311A9FEA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9401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B2CF-A4C2-480E-8983-B9FF251F368D}"/>
              </a:ext>
            </a:extLst>
          </p:cNvPr>
          <p:cNvSpPr txBox="1"/>
          <p:nvPr/>
        </p:nvSpPr>
        <p:spPr>
          <a:xfrm>
            <a:off x="-496661" y="1543868"/>
            <a:ext cx="13185321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500" b="1" dirty="0">
                <a:latin typeface="Arial" panose="020B0604020202020204" pitchFamily="34" charset="0"/>
                <a:cs typeface="Arial" panose="020B0604020202020204" pitchFamily="34" charset="0"/>
              </a:rPr>
              <a:t>CTF.SG</a:t>
            </a:r>
            <a:endParaRPr lang="en-SG" sz="26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F4EE3-E022-4CF3-B8AE-B0A935F2CDE7}"/>
              </a:ext>
            </a:extLst>
          </p:cNvPr>
          <p:cNvSpPr txBox="1"/>
          <p:nvPr/>
        </p:nvSpPr>
        <p:spPr>
          <a:xfrm>
            <a:off x="6799136" y="-849094"/>
            <a:ext cx="47458540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5000" b="1" dirty="0">
                <a:latin typeface="Arial" panose="020B0604020202020204" pitchFamily="34" charset="0"/>
                <a:cs typeface="Arial" panose="020B0604020202020204" pitchFamily="34" charset="0"/>
              </a:rPr>
              <a:t>PRESENTS</a:t>
            </a:r>
            <a:endParaRPr lang="en-SG" sz="5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53621-4B7B-4AA2-827A-55CB9D1949B8}"/>
              </a:ext>
            </a:extLst>
          </p:cNvPr>
          <p:cNvSpPr txBox="1"/>
          <p:nvPr/>
        </p:nvSpPr>
        <p:spPr>
          <a:xfrm>
            <a:off x="0" y="7614762"/>
            <a:ext cx="8003722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500" b="1" dirty="0">
                <a:latin typeface="Arial" panose="020B0604020202020204" pitchFamily="34" charset="0"/>
                <a:cs typeface="Arial" panose="020B0604020202020204" pitchFamily="34" charset="0"/>
              </a:rPr>
              <a:t>CTF</a:t>
            </a:r>
            <a:endParaRPr lang="en-SG" sz="26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D1F25-FE55-4F49-A070-AC9C5A55A330}"/>
              </a:ext>
            </a:extLst>
          </p:cNvPr>
          <p:cNvSpPr txBox="1"/>
          <p:nvPr/>
        </p:nvSpPr>
        <p:spPr>
          <a:xfrm>
            <a:off x="5983060" y="7571424"/>
            <a:ext cx="6705600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500" b="1" dirty="0">
                <a:latin typeface="Arial" panose="020B0604020202020204" pitchFamily="34" charset="0"/>
                <a:cs typeface="Arial" panose="020B0604020202020204" pitchFamily="34" charset="0"/>
              </a:rPr>
              <a:t>.SG</a:t>
            </a:r>
            <a:endParaRPr lang="en-SG" sz="26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D163B-5B1E-47CA-BEB5-E9E70B627D51}"/>
              </a:ext>
            </a:extLst>
          </p:cNvPr>
          <p:cNvSpPr txBox="1"/>
          <p:nvPr/>
        </p:nvSpPr>
        <p:spPr>
          <a:xfrm>
            <a:off x="-496661" y="11250430"/>
            <a:ext cx="13185321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800" b="1" dirty="0">
                <a:latin typeface="Arial" panose="020B0604020202020204" pitchFamily="34" charset="0"/>
                <a:cs typeface="Arial" panose="020B0604020202020204" pitchFamily="34" charset="0"/>
              </a:rPr>
              <a:t>CTF</a:t>
            </a:r>
            <a:endParaRPr lang="en-SG" sz="26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1AE2D-6A79-4F38-B6E7-5487AA589E69}"/>
              </a:ext>
            </a:extLst>
          </p:cNvPr>
          <p:cNvSpPr txBox="1"/>
          <p:nvPr/>
        </p:nvSpPr>
        <p:spPr>
          <a:xfrm>
            <a:off x="-496662" y="58846"/>
            <a:ext cx="13185321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800" b="1" dirty="0">
                <a:latin typeface="Arial" panose="020B0604020202020204" pitchFamily="34" charset="0"/>
                <a:cs typeface="Arial" panose="020B0604020202020204" pitchFamily="34" charset="0"/>
              </a:rPr>
              <a:t>24H</a:t>
            </a:r>
            <a:endParaRPr lang="en-SG" sz="26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27FB3-82CD-4443-A037-BCD4D89773C0}"/>
              </a:ext>
            </a:extLst>
          </p:cNvPr>
          <p:cNvSpPr txBox="1"/>
          <p:nvPr/>
        </p:nvSpPr>
        <p:spPr>
          <a:xfrm>
            <a:off x="-491747" y="63761"/>
            <a:ext cx="13185321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8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en-SG" sz="26500" dirty="0"/>
          </a:p>
        </p:txBody>
      </p:sp>
    </p:spTree>
    <p:extLst>
      <p:ext uri="{BB962C8B-B14F-4D97-AF65-F5344CB8AC3E}">
        <p14:creationId xmlns:p14="http://schemas.microsoft.com/office/powerpoint/2010/main" val="26046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-4.02084 0 " pathEditMode="relative" rAng="0" ptsTypes="AA">
                                      <p:cBhvr>
                                        <p:cTn id="15" dur="9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4.79167E-6 -1.94768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-0.00463 L -0.01172 -1.96273 " pathEditMode="relative" rAng="0" ptsTypes="AA">
                                      <p:cBhvr>
                                        <p:cTn id="20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979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1.66111 " pathEditMode="relative" rAng="0" ptsTypes="AA">
                                      <p:cBhvr>
                                        <p:cTn id="22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10" grpId="0"/>
      <p:bldP spid="11" grpId="0"/>
      <p:bldP spid="12" grpId="0"/>
      <p:bldP spid="12" grpId="1"/>
      <p:bldP spid="13" grpId="0"/>
      <p:bldP spid="13" grpId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CBD864-4931-48E7-A7C9-F7CBC3B285AF}"/>
              </a:ext>
            </a:extLst>
          </p:cNvPr>
          <p:cNvSpPr txBox="1"/>
          <p:nvPr/>
        </p:nvSpPr>
        <p:spPr>
          <a:xfrm>
            <a:off x="11684000" y="-950694"/>
            <a:ext cx="237540800" cy="817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00" b="1" dirty="0">
                <a:latin typeface="Arial" panose="020B0604020202020204" pitchFamily="34" charset="0"/>
                <a:cs typeface="Arial" panose="020B0604020202020204" pitchFamily="34" charset="0"/>
              </a:rPr>
              <a:t>PWN ○ REV ○ WEB ○ CRYPTO ○ MISC ○ CTFSG{CFG_4n1m4t10n}</a:t>
            </a:r>
            <a:endParaRPr lang="en-SG" sz="52500" dirty="0"/>
          </a:p>
        </p:txBody>
      </p:sp>
    </p:spTree>
    <p:extLst>
      <p:ext uri="{BB962C8B-B14F-4D97-AF65-F5344CB8AC3E}">
        <p14:creationId xmlns:p14="http://schemas.microsoft.com/office/powerpoint/2010/main" val="16624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19.05 4.07407E-6 " pathEditMode="relative" rAng="0" ptsTypes="AA">
                                      <p:cBhvr>
                                        <p:cTn id="6" dur="4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</TotalTime>
  <Words>26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Tay</dc:creator>
  <cp:lastModifiedBy>Nikolas Tay</cp:lastModifiedBy>
  <cp:revision>2</cp:revision>
  <dcterms:created xsi:type="dcterms:W3CDTF">2022-02-22T09:55:39Z</dcterms:created>
  <dcterms:modified xsi:type="dcterms:W3CDTF">2022-02-23T10:27:12Z</dcterms:modified>
</cp:coreProperties>
</file>