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2F2F2"/>
    <a:srgbClr val="08A5EF"/>
    <a:srgbClr val="FA958A"/>
    <a:srgbClr val="A8E2C5"/>
    <a:srgbClr val="E4FB09"/>
    <a:srgbClr val="FEB782"/>
    <a:srgbClr val="FECBA4"/>
    <a:srgbClr val="FFB7B7"/>
    <a:srgbClr val="E6D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830" autoAdjust="0"/>
  </p:normalViewPr>
  <p:slideViewPr>
    <p:cSldViewPr snapToGrid="0">
      <p:cViewPr>
        <p:scale>
          <a:sx n="150" d="100"/>
          <a:sy n="150" d="100"/>
        </p:scale>
        <p:origin x="-2796" y="-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19/1/2023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416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19/1/2023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19/1/2023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1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19/1/2023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54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19/1/2023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19/1/2023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6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19/1/2023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05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19/1/2023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40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19/1/2023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118F1-182E-490B-9E94-83767F72AB09}" type="datetimeFigureOut">
              <a:rPr lang="en-SG" smtClean="0"/>
              <a:t>19/1/2023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0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19/1/2023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58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118F1-182E-490B-9E94-83767F72AB09}" type="datetimeFigureOut">
              <a:rPr lang="en-SG" smtClean="0"/>
              <a:t>19/1/2023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9415CF8-E45F-D852-93A2-2F4EC45291F8}"/>
              </a:ext>
            </a:extLst>
          </p:cNvPr>
          <p:cNvSpPr/>
          <p:nvPr/>
        </p:nvSpPr>
        <p:spPr>
          <a:xfrm>
            <a:off x="4237038" y="601663"/>
            <a:ext cx="2751137" cy="2533650"/>
          </a:xfrm>
          <a:prstGeom prst="rect">
            <a:avLst/>
          </a:prstGeom>
          <a:solidFill>
            <a:srgbClr val="050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E18AA9-545C-111E-659D-1632DD3F132C}"/>
              </a:ext>
            </a:extLst>
          </p:cNvPr>
          <p:cNvCxnSpPr>
            <a:stCxn id="64" idx="7"/>
            <a:endCxn id="66" idx="0"/>
          </p:cNvCxnSpPr>
          <p:nvPr/>
        </p:nvCxnSpPr>
        <p:spPr>
          <a:xfrm>
            <a:off x="5255721" y="872450"/>
            <a:ext cx="1003838" cy="43462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9FFBCE-93E9-72CD-BDA1-8A7A37441EA7}"/>
              </a:ext>
            </a:extLst>
          </p:cNvPr>
          <p:cNvCxnSpPr>
            <a:cxnSpLocks/>
            <a:stCxn id="64" idx="4"/>
            <a:endCxn id="66" idx="4"/>
          </p:cNvCxnSpPr>
          <p:nvPr/>
        </p:nvCxnSpPr>
        <p:spPr>
          <a:xfrm flipV="1">
            <a:off x="4919704" y="1557318"/>
            <a:ext cx="1339855" cy="124781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60154B-4ABE-E98C-2AD7-5DD6DA82C4EF}"/>
              </a:ext>
            </a:extLst>
          </p:cNvPr>
          <p:cNvCxnSpPr>
            <a:cxnSpLocks/>
            <a:stCxn id="65" idx="0"/>
            <a:endCxn id="67" idx="0"/>
          </p:cNvCxnSpPr>
          <p:nvPr/>
        </p:nvCxnSpPr>
        <p:spPr>
          <a:xfrm>
            <a:off x="4919704" y="1718872"/>
            <a:ext cx="1339855" cy="6448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6D8033-DA26-B07D-7C45-DC7DE8BA12CA}"/>
              </a:ext>
            </a:extLst>
          </p:cNvPr>
          <p:cNvCxnSpPr>
            <a:stCxn id="65" idx="5"/>
            <a:endCxn id="67" idx="4"/>
          </p:cNvCxnSpPr>
          <p:nvPr/>
        </p:nvCxnSpPr>
        <p:spPr>
          <a:xfrm flipV="1">
            <a:off x="5255721" y="2033602"/>
            <a:ext cx="1003838" cy="49491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56C039-52AF-A560-1459-7A0D6963BB84}"/>
              </a:ext>
            </a:extLst>
          </p:cNvPr>
          <p:cNvCxnSpPr/>
          <p:nvPr/>
        </p:nvCxnSpPr>
        <p:spPr>
          <a:xfrm>
            <a:off x="6259559" y="1533623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B63E1D80-D646-3970-2280-9461338954EA}"/>
              </a:ext>
            </a:extLst>
          </p:cNvPr>
          <p:cNvSpPr>
            <a:spLocks noChangeAspect="1"/>
          </p:cNvSpPr>
          <p:nvPr/>
        </p:nvSpPr>
        <p:spPr>
          <a:xfrm>
            <a:off x="4444504" y="1718872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5C00E1-B98E-74F6-5C67-250D43FEBA3C}"/>
              </a:ext>
            </a:extLst>
          </p:cNvPr>
          <p:cNvSpPr>
            <a:spLocks noChangeAspect="1"/>
          </p:cNvSpPr>
          <p:nvPr/>
        </p:nvSpPr>
        <p:spPr>
          <a:xfrm>
            <a:off x="4444504" y="733536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B9E563-E2FD-6260-F8DC-036D30DA83BE}"/>
              </a:ext>
            </a:extLst>
          </p:cNvPr>
          <p:cNvCxnSpPr>
            <a:cxnSpLocks/>
          </p:cNvCxnSpPr>
          <p:nvPr/>
        </p:nvCxnSpPr>
        <p:spPr>
          <a:xfrm flipH="1">
            <a:off x="5151876" y="1149802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7E8BFB-981C-7AE8-DBB3-71EA180122EB}"/>
              </a:ext>
            </a:extLst>
          </p:cNvPr>
          <p:cNvCxnSpPr>
            <a:cxnSpLocks/>
          </p:cNvCxnSpPr>
          <p:nvPr/>
        </p:nvCxnSpPr>
        <p:spPr>
          <a:xfrm flipH="1">
            <a:off x="4688989" y="1153610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8F953C-4816-27FD-2EFD-DF198A3746A9}"/>
              </a:ext>
            </a:extLst>
          </p:cNvPr>
          <p:cNvCxnSpPr/>
          <p:nvPr/>
        </p:nvCxnSpPr>
        <p:spPr>
          <a:xfrm>
            <a:off x="4919704" y="1561589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4BD848-A7A6-5BC5-0A3E-4569206F605E}"/>
              </a:ext>
            </a:extLst>
          </p:cNvPr>
          <p:cNvGrpSpPr/>
          <p:nvPr/>
        </p:nvGrpSpPr>
        <p:grpSpPr>
          <a:xfrm>
            <a:off x="4586373" y="916283"/>
            <a:ext cx="666663" cy="666935"/>
            <a:chOff x="4574435" y="916283"/>
            <a:chExt cx="666663" cy="66693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F3CDF0-C59C-A455-60ED-1C53F9A65947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607C43A-04A2-2873-B352-07831C773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2CAB85-E6E4-E075-964B-739479AA4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2176E6B-C232-5229-55BA-6252C4A1DF0F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B12D8-38C7-49FB-AD8C-8E60ECA6C322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439122-F6D4-80B1-816E-1C9D6567E4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FB774EA-A746-7BEE-B503-5170FBDCC9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4143F-D42A-CB50-5E72-FF5EBE45161A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FE2B5-97E7-AFFC-4FB7-A032BE261E43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8B9051-48B6-EE97-474B-C61D36526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0A919A2-F085-62DC-BAB7-225A4E4D3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A348B50-DE00-82C7-AC36-45CA1DB9B2CE}"/>
                  </a:ext>
                </a:extLst>
              </p:cNvPr>
              <p:cNvCxnSpPr>
                <a:cxnSpLocks/>
                <a:stCxn id="27" idx="6"/>
                <a:endCxn id="2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F14E24-2169-480C-5455-D04A366B0919}"/>
              </a:ext>
            </a:extLst>
          </p:cNvPr>
          <p:cNvGrpSpPr/>
          <p:nvPr/>
        </p:nvGrpSpPr>
        <p:grpSpPr>
          <a:xfrm flipV="1">
            <a:off x="4586373" y="1810637"/>
            <a:ext cx="666663" cy="663870"/>
            <a:chOff x="4574435" y="916283"/>
            <a:chExt cx="666663" cy="66693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A8D4057-9603-15B2-6DF5-375879B404E1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BDA131A-6B21-0794-A8D8-B7D3BE7952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331B05-2D68-607F-A586-68E4635987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35DE2FB-F530-E877-B6C6-7E9E2DC074C3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6DEA5CD-1AA7-6340-01E6-47C01403D8D6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3EB672-952E-E9F1-27BC-5F3FDFFC07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2AF36C8-024A-6572-6457-CDF22F8417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423BD06-EEC5-3FE1-A02C-81AA74047C41}"/>
                  </a:ext>
                </a:extLst>
              </p:cNvPr>
              <p:cNvCxnSpPr>
                <a:cxnSpLocks/>
                <a:stCxn id="50" idx="6"/>
                <a:endCxn id="51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A2B63B-F845-2FFE-7212-3FE33C8E8BD9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E3CE01-7301-2347-3959-6523DAF33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BEE5E04-60A8-4978-8B9B-15973DC5D4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A427408-DA57-5385-EE0E-C9BA7CA727E4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23BEF644-B990-6589-53D9-6A9C3B6C033C}"/>
              </a:ext>
            </a:extLst>
          </p:cNvPr>
          <p:cNvSpPr>
            <a:spLocks noChangeAspect="1"/>
          </p:cNvSpPr>
          <p:nvPr/>
        </p:nvSpPr>
        <p:spPr>
          <a:xfrm>
            <a:off x="6134196" y="1307077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1CAEE0-8C7D-7683-1D3F-2B9522849950}"/>
              </a:ext>
            </a:extLst>
          </p:cNvPr>
          <p:cNvSpPr>
            <a:spLocks noChangeAspect="1"/>
          </p:cNvSpPr>
          <p:nvPr/>
        </p:nvSpPr>
        <p:spPr>
          <a:xfrm>
            <a:off x="6134196" y="1783361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1444C-DEAC-49CC-8949-4CC012A7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3" y="2781081"/>
            <a:ext cx="487561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06D1CD-52C6-A170-6F24-20262F9F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87" y="2668909"/>
            <a:ext cx="1007779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0D2A8DA-FD92-969C-AA12-26FC7D048E61}"/>
              </a:ext>
            </a:extLst>
          </p:cNvPr>
          <p:cNvCxnSpPr/>
          <p:nvPr/>
        </p:nvCxnSpPr>
        <p:spPr>
          <a:xfrm>
            <a:off x="5292182" y="2827659"/>
            <a:ext cx="4132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6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213CAEC1-18E2-404C-2469-6D83CCBFBE6F}"/>
              </a:ext>
            </a:extLst>
          </p:cNvPr>
          <p:cNvGrpSpPr/>
          <p:nvPr/>
        </p:nvGrpSpPr>
        <p:grpSpPr>
          <a:xfrm>
            <a:off x="1022440" y="753525"/>
            <a:ext cx="2544697" cy="2879187"/>
            <a:chOff x="1022440" y="753525"/>
            <a:chExt cx="2544697" cy="2879187"/>
          </a:xfrm>
        </p:grpSpPr>
        <p:sp>
          <p:nvSpPr>
            <p:cNvPr id="1256" name="Rectangle 1255">
              <a:extLst>
                <a:ext uri="{FF2B5EF4-FFF2-40B4-BE49-F238E27FC236}">
                  <a16:creationId xmlns:a16="http://schemas.microsoft.com/office/drawing/2014/main" id="{3AB14CD3-0B85-EF47-D31E-A005FF34E2AD}"/>
                </a:ext>
              </a:extLst>
            </p:cNvPr>
            <p:cNvSpPr/>
            <p:nvPr/>
          </p:nvSpPr>
          <p:spPr>
            <a:xfrm>
              <a:off x="2447804" y="919609"/>
              <a:ext cx="821480" cy="1835496"/>
            </a:xfrm>
            <a:prstGeom prst="rect">
              <a:avLst/>
            </a:pr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E7CEE9-5E42-06A4-F7D2-2D38E1BA8107}"/>
                </a:ext>
              </a:extLst>
            </p:cNvPr>
            <p:cNvSpPr/>
            <p:nvPr/>
          </p:nvSpPr>
          <p:spPr>
            <a:xfrm>
              <a:off x="1413042" y="919609"/>
              <a:ext cx="1271314" cy="1849308"/>
            </a:xfrm>
            <a:prstGeom prst="rect">
              <a:avLst/>
            </a:pr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CC77ED12-9F6F-FE7D-2016-689D1FEFE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6737" y="912837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F5F82AAF-CCBD-0B52-985A-427C0445E83A}"/>
                </a:ext>
              </a:extLst>
            </p:cNvPr>
            <p:cNvSpPr txBox="1"/>
            <p:nvPr/>
          </p:nvSpPr>
          <p:spPr>
            <a:xfrm>
              <a:off x="1196307" y="27598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0078486A-F307-5CC3-F943-3F48214C36BA}"/>
                </a:ext>
              </a:extLst>
            </p:cNvPr>
            <p:cNvSpPr/>
            <p:nvPr/>
          </p:nvSpPr>
          <p:spPr>
            <a:xfrm>
              <a:off x="1379834" y="2741916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D2F29AC8-97C9-962E-45A5-DFA43F615683}"/>
                </a:ext>
              </a:extLst>
            </p:cNvPr>
            <p:cNvSpPr txBox="1"/>
            <p:nvPr/>
          </p:nvSpPr>
          <p:spPr>
            <a:xfrm>
              <a:off x="3223773" y="753525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0D3D9BEE-381A-2B92-7AE8-980864E6A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6028" y="919608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45A3A95A-CE56-2B80-5FDC-5C3513495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303" y="912837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B7EF7C37-788D-6D60-036A-B796C6E30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693" y="130437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DECD094C-4D2E-AB9C-4D20-2E252F187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693" y="1755632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DEACF1D6-4834-F912-A190-A48386FD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693" y="2182377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D9FD3F19-7C11-FFFC-B4D4-CA72B21A6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1120" y="1755632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7F5D6307-86F5-3FF7-2E09-7E08C3A1E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1120" y="1304373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5509A4E7-E6A7-F28F-1E77-4912FF055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1120" y="912837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51E8A1AC-A1B4-A593-940D-4D96BFD2F914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28" y="2699556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57236059-BB8C-CA8C-149C-6D21479940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9303" y="2699556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1E4B5BEF-AE37-5567-2F9B-FCB7BB95C7FD}"/>
                </a:ext>
              </a:extLst>
            </p:cNvPr>
            <p:cNvSpPr txBox="1"/>
            <p:nvPr/>
          </p:nvSpPr>
          <p:spPr>
            <a:xfrm>
              <a:off x="1033737" y="204387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DECF8F4-7390-E4F7-949A-880D3B712BB7}"/>
                </a:ext>
              </a:extLst>
            </p:cNvPr>
            <p:cNvSpPr txBox="1"/>
            <p:nvPr/>
          </p:nvSpPr>
          <p:spPr>
            <a:xfrm>
              <a:off x="1028582" y="163846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4E3CF4C-13B9-4496-2453-CE1047888985}"/>
                </a:ext>
              </a:extLst>
            </p:cNvPr>
            <p:cNvSpPr txBox="1"/>
            <p:nvPr/>
          </p:nvSpPr>
          <p:spPr>
            <a:xfrm>
              <a:off x="1022440" y="115371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18AB6BD6-B801-85E6-AB1F-6184B5924000}"/>
                </a:ext>
              </a:extLst>
            </p:cNvPr>
            <p:cNvSpPr txBox="1"/>
            <p:nvPr/>
          </p:nvSpPr>
          <p:spPr>
            <a:xfrm>
              <a:off x="1710339" y="277204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DADA39D8-1B6F-91F1-C709-7A033C69AFF5}"/>
                </a:ext>
              </a:extLst>
            </p:cNvPr>
            <p:cNvSpPr txBox="1"/>
            <p:nvPr/>
          </p:nvSpPr>
          <p:spPr>
            <a:xfrm>
              <a:off x="2496987" y="276680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D262257-216B-DB8C-5A0E-6DEC5DBCA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382" y="3193628"/>
              <a:ext cx="512265" cy="439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298939E-1B9D-005B-78A5-8871B58DA502}"/>
              </a:ext>
            </a:extLst>
          </p:cNvPr>
          <p:cNvGrpSpPr/>
          <p:nvPr/>
        </p:nvGrpSpPr>
        <p:grpSpPr>
          <a:xfrm>
            <a:off x="3831009" y="739713"/>
            <a:ext cx="2544697" cy="2855619"/>
            <a:chOff x="3831009" y="739713"/>
            <a:chExt cx="2544697" cy="2855619"/>
          </a:xfrm>
        </p:grpSpPr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FA7ECBCE-ED92-9DB2-4490-B9E27801FC1D}"/>
                </a:ext>
              </a:extLst>
            </p:cNvPr>
            <p:cNvSpPr/>
            <p:nvPr/>
          </p:nvSpPr>
          <p:spPr>
            <a:xfrm>
              <a:off x="4210100" y="907485"/>
              <a:ext cx="1869109" cy="578476"/>
            </a:xfrm>
            <a:prstGeom prst="rect">
              <a:avLst/>
            </a:pr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86F2A90-4EAF-B121-3FFB-B8741AE7C66A}"/>
                </a:ext>
              </a:extLst>
            </p:cNvPr>
            <p:cNvSpPr/>
            <p:nvPr/>
          </p:nvSpPr>
          <p:spPr>
            <a:xfrm>
              <a:off x="4221610" y="1290562"/>
              <a:ext cx="1851295" cy="1453410"/>
            </a:xfrm>
            <a:prstGeom prst="rect">
              <a:avLst/>
            </a:pr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5E17C40-FD8E-5522-2682-859A86C19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5306" y="899025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5A0B1C8-9DBF-527F-AF9F-9169166292BD}"/>
                </a:ext>
              </a:extLst>
            </p:cNvPr>
            <p:cNvSpPr txBox="1"/>
            <p:nvPr/>
          </p:nvSpPr>
          <p:spPr>
            <a:xfrm>
              <a:off x="4004876" y="27460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DA136ED-0815-8DA2-F836-96C590E4D969}"/>
                </a:ext>
              </a:extLst>
            </p:cNvPr>
            <p:cNvSpPr/>
            <p:nvPr/>
          </p:nvSpPr>
          <p:spPr>
            <a:xfrm>
              <a:off x="4188403" y="2728104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4FB60B2-70E9-D980-A1CC-B917B76BAB21}"/>
                </a:ext>
              </a:extLst>
            </p:cNvPr>
            <p:cNvSpPr txBox="1"/>
            <p:nvPr/>
          </p:nvSpPr>
          <p:spPr>
            <a:xfrm>
              <a:off x="6032342" y="739713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F7D09C-40AA-E97C-9782-8C3AD7299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597" y="905796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946B422-0442-E727-6386-1B5DA1002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7872" y="899025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4251E2-6ABB-09D1-89C1-DC2A50E5E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262" y="1290561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1AC3B0C-7330-3A92-DA91-3F4B17F55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262" y="1741820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04DE022-E0C7-D37D-20A6-2634D66B35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262" y="2168565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2E4BD23-235F-040F-0884-A0B372C29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689" y="1741820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0464B30-73BE-A2A4-345C-0CF23EB08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689" y="1290561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07F135F-C440-6376-65D1-DE8E349F1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689" y="899025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742A180-C469-5B9B-D402-B131F4CC5A94}"/>
                </a:ext>
              </a:extLst>
            </p:cNvPr>
            <p:cNvCxnSpPr>
              <a:cxnSpLocks/>
            </p:cNvCxnSpPr>
            <p:nvPr/>
          </p:nvCxnSpPr>
          <p:spPr>
            <a:xfrm>
              <a:off x="4694597" y="2685744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6CD6DC6-3F5E-3809-88B2-CC3A05899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97872" y="2685744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756F064-C3E3-87F1-EC3A-0D98738D3F63}"/>
                </a:ext>
              </a:extLst>
            </p:cNvPr>
            <p:cNvSpPr txBox="1"/>
            <p:nvPr/>
          </p:nvSpPr>
          <p:spPr>
            <a:xfrm>
              <a:off x="3842306" y="203006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EEF0F78-00F9-03F1-D2F0-6D661DC692C7}"/>
                </a:ext>
              </a:extLst>
            </p:cNvPr>
            <p:cNvSpPr txBox="1"/>
            <p:nvPr/>
          </p:nvSpPr>
          <p:spPr>
            <a:xfrm>
              <a:off x="3837151" y="1624649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C5D19097-9D02-9B1E-A2B2-3C3329222921}"/>
                </a:ext>
              </a:extLst>
            </p:cNvPr>
            <p:cNvSpPr txBox="1"/>
            <p:nvPr/>
          </p:nvSpPr>
          <p:spPr>
            <a:xfrm>
              <a:off x="3831009" y="113990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49" name="TextBox 1248">
              <a:extLst>
                <a:ext uri="{FF2B5EF4-FFF2-40B4-BE49-F238E27FC236}">
                  <a16:creationId xmlns:a16="http://schemas.microsoft.com/office/drawing/2014/main" id="{DA1526A8-0AAC-F2A2-7325-220DF3A45BED}"/>
                </a:ext>
              </a:extLst>
            </p:cNvPr>
            <p:cNvSpPr txBox="1"/>
            <p:nvPr/>
          </p:nvSpPr>
          <p:spPr>
            <a:xfrm>
              <a:off x="4518908" y="275823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A3E1B3C3-3F4C-1692-A30F-C9C4BE94F8DE}"/>
                </a:ext>
              </a:extLst>
            </p:cNvPr>
            <p:cNvSpPr txBox="1"/>
            <p:nvPr/>
          </p:nvSpPr>
          <p:spPr>
            <a:xfrm>
              <a:off x="5305556" y="275299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5EDB61B-14F4-9EE3-0380-B04DF8C53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627" y="3163836"/>
              <a:ext cx="547075" cy="4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5" name="Group 1274">
            <a:extLst>
              <a:ext uri="{FF2B5EF4-FFF2-40B4-BE49-F238E27FC236}">
                <a16:creationId xmlns:a16="http://schemas.microsoft.com/office/drawing/2014/main" id="{63D6B495-CB9B-4F6F-C5CD-DC951F7436B8}"/>
              </a:ext>
            </a:extLst>
          </p:cNvPr>
          <p:cNvGrpSpPr/>
          <p:nvPr/>
        </p:nvGrpSpPr>
        <p:grpSpPr>
          <a:xfrm>
            <a:off x="5886058" y="2861143"/>
            <a:ext cx="6074105" cy="3226078"/>
            <a:chOff x="5779509" y="2695779"/>
            <a:chExt cx="6074105" cy="322607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74EA18-36FA-23F9-2314-5DC4C74D74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22" y="4387943"/>
              <a:ext cx="1533327" cy="1533914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BF375B8-4522-73C5-972F-D55803DB9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22" y="2695779"/>
              <a:ext cx="1533327" cy="1533914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5E0EE9-4F21-418B-2F61-18A58DE3289B}"/>
                </a:ext>
              </a:extLst>
            </p:cNvPr>
            <p:cNvSpPr txBox="1"/>
            <p:nvPr/>
          </p:nvSpPr>
          <p:spPr>
            <a:xfrm>
              <a:off x="6676756" y="2791934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(0,0)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60DB1-71A5-0BE6-127C-C99831D73E6E}"/>
                </a:ext>
              </a:extLst>
            </p:cNvPr>
            <p:cNvSpPr txBox="1"/>
            <p:nvPr/>
          </p:nvSpPr>
          <p:spPr>
            <a:xfrm>
              <a:off x="7131458" y="349740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(0,1)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47DAE5-A98A-40E7-694D-4353B48B5D19}"/>
                </a:ext>
              </a:extLst>
            </p:cNvPr>
            <p:cNvSpPr txBox="1"/>
            <p:nvPr/>
          </p:nvSpPr>
          <p:spPr>
            <a:xfrm>
              <a:off x="6253030" y="349740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(0,2)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246238-3C18-A9C8-63B0-F67DFA07D8F4}"/>
                </a:ext>
              </a:extLst>
            </p:cNvPr>
            <p:cNvSpPr>
              <a:spLocks noChangeAspect="1"/>
            </p:cNvSpPr>
            <p:nvPr/>
          </p:nvSpPr>
          <p:spPr>
            <a:xfrm rot="900000">
              <a:off x="7137923" y="3056957"/>
              <a:ext cx="449081" cy="448380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3B12CAE9-4D3E-9735-ADEF-9BD68B75637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6761909" y="3615577"/>
              <a:ext cx="449081" cy="448380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E1DEA1A6-DB94-EEBF-BC65-A54216F39549}"/>
                </a:ext>
              </a:extLst>
            </p:cNvPr>
            <p:cNvSpPr>
              <a:spLocks noChangeAspect="1"/>
            </p:cNvSpPr>
            <p:nvPr/>
          </p:nvSpPr>
          <p:spPr>
            <a:xfrm rot="15300000">
              <a:off x="6381019" y="3068832"/>
              <a:ext cx="449081" cy="448380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910F62-4256-2442-ABBF-876773D68DB2}"/>
                </a:ext>
              </a:extLst>
            </p:cNvPr>
            <p:cNvSpPr txBox="1"/>
            <p:nvPr/>
          </p:nvSpPr>
          <p:spPr>
            <a:xfrm>
              <a:off x="6676756" y="4495275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(1,0)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55C972-91A1-98B3-77BC-ABCD718F0A78}"/>
                </a:ext>
              </a:extLst>
            </p:cNvPr>
            <p:cNvSpPr txBox="1"/>
            <p:nvPr/>
          </p:nvSpPr>
          <p:spPr>
            <a:xfrm>
              <a:off x="6253030" y="520074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(1,2)</a:t>
              </a:r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3FD9CAEA-8FE7-83DC-AECD-D6C71800F2A0}"/>
                </a:ext>
              </a:extLst>
            </p:cNvPr>
            <p:cNvSpPr>
              <a:spLocks noChangeAspect="1"/>
            </p:cNvSpPr>
            <p:nvPr/>
          </p:nvSpPr>
          <p:spPr>
            <a:xfrm rot="900000">
              <a:off x="7137923" y="4760298"/>
              <a:ext cx="449081" cy="448380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B0CAFAC5-8006-78A1-B6DA-14C37D359F17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6761909" y="5318918"/>
              <a:ext cx="449081" cy="448380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1178B332-B81C-90E1-6895-1F5A0FC936A5}"/>
                </a:ext>
              </a:extLst>
            </p:cNvPr>
            <p:cNvSpPr>
              <a:spLocks noChangeAspect="1"/>
            </p:cNvSpPr>
            <p:nvPr/>
          </p:nvSpPr>
          <p:spPr>
            <a:xfrm rot="15300000">
              <a:off x="6381019" y="4772173"/>
              <a:ext cx="449081" cy="448380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A4D9EE7-40F0-FADF-6151-538B4629067D}"/>
                </a:ext>
              </a:extLst>
            </p:cNvPr>
            <p:cNvCxnSpPr>
              <a:cxnSpLocks/>
              <a:stCxn id="5" idx="2"/>
              <a:endCxn id="17" idx="0"/>
            </p:cNvCxnSpPr>
            <p:nvPr/>
          </p:nvCxnSpPr>
          <p:spPr>
            <a:xfrm>
              <a:off x="6980686" y="3130488"/>
              <a:ext cx="0" cy="136478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5EC35E94-F3E6-FC63-068E-6ABCCB7F86CD}"/>
                </a:ext>
              </a:extLst>
            </p:cNvPr>
            <p:cNvSpPr>
              <a:spLocks noChangeAspect="1"/>
            </p:cNvSpPr>
            <p:nvPr/>
          </p:nvSpPr>
          <p:spPr>
            <a:xfrm rot="2645410">
              <a:off x="7108232" y="3942855"/>
              <a:ext cx="1100929" cy="1099210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C36A5A2A-2699-D3AA-8B25-C0F4760E3517}"/>
                </a:ext>
              </a:extLst>
            </p:cNvPr>
            <p:cNvSpPr>
              <a:spLocks noChangeAspect="1"/>
            </p:cNvSpPr>
            <p:nvPr/>
          </p:nvSpPr>
          <p:spPr>
            <a:xfrm rot="13534588">
              <a:off x="5778650" y="3958552"/>
              <a:ext cx="1100311" cy="1098593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headEnd type="triangl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8F8F54-B118-F1A6-23BE-56D144C244EF}"/>
                </a:ext>
              </a:extLst>
            </p:cNvPr>
            <p:cNvSpPr txBox="1"/>
            <p:nvPr/>
          </p:nvSpPr>
          <p:spPr>
            <a:xfrm>
              <a:off x="7658696" y="2731599"/>
              <a:ext cx="7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solidFill>
                    <a:srgbClr val="08A5EF"/>
                  </a:solidFill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+(0,1)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545D2B-51CF-3C23-52E4-D757BC0739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2914" y="2991453"/>
              <a:ext cx="317500" cy="2013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04160E6-CA19-3131-7029-71EA91C88296}"/>
                </a:ext>
              </a:extLst>
            </p:cNvPr>
            <p:cNvSpPr txBox="1"/>
            <p:nvPr/>
          </p:nvSpPr>
          <p:spPr>
            <a:xfrm>
              <a:off x="7712225" y="3548043"/>
              <a:ext cx="7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solidFill>
                    <a:schemeClr val="accent3">
                      <a:lumMod val="75000"/>
                    </a:schemeClr>
                  </a:solidFill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+(1,0)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9ED88C-16DE-F97F-F80E-B3AC05C8CB88}"/>
                </a:ext>
              </a:extLst>
            </p:cNvPr>
            <p:cNvSpPr txBox="1"/>
            <p:nvPr/>
          </p:nvSpPr>
          <p:spPr>
            <a:xfrm>
              <a:off x="7112010" y="5205511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(1,1)</a:t>
              </a:r>
            </a:p>
          </p:txBody>
        </p:sp>
        <p:grpSp>
          <p:nvGrpSpPr>
            <p:cNvPr id="1260" name="Group 1259">
              <a:extLst>
                <a:ext uri="{FF2B5EF4-FFF2-40B4-BE49-F238E27FC236}">
                  <a16:creationId xmlns:a16="http://schemas.microsoft.com/office/drawing/2014/main" id="{572D98D2-47DA-7C96-7E19-81D2F6A1DAFE}"/>
                </a:ext>
              </a:extLst>
            </p:cNvPr>
            <p:cNvGrpSpPr/>
            <p:nvPr/>
          </p:nvGrpSpPr>
          <p:grpSpPr>
            <a:xfrm>
              <a:off x="8129302" y="3935752"/>
              <a:ext cx="1702710" cy="1179186"/>
              <a:chOff x="7945152" y="3935752"/>
              <a:chExt cx="1702710" cy="117918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F043EA-7CCC-2F02-B6DE-90F93E083929}"/>
                  </a:ext>
                </a:extLst>
              </p:cNvPr>
              <p:cNvSpPr txBox="1"/>
              <p:nvPr/>
            </p:nvSpPr>
            <p:spPr>
              <a:xfrm>
                <a:off x="7945152" y="3935752"/>
                <a:ext cx="17027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600"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homomorphism</a:t>
                </a:r>
                <a:r>
                  <a:rPr lang="en-SG" sz="1600" i="1"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 f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4E51F50-845A-4FC6-0D19-53E2DC08D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4914" y="4280493"/>
                <a:ext cx="11239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853151-00DE-86CA-50C2-0913D2E5B623}"/>
                  </a:ext>
                </a:extLst>
              </p:cNvPr>
              <p:cNvSpPr txBox="1"/>
              <p:nvPr/>
            </p:nvSpPr>
            <p:spPr>
              <a:xfrm>
                <a:off x="8123576" y="4266303"/>
                <a:ext cx="12490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600"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from </a:t>
                </a:r>
                <a:r>
                  <a:rPr lang="en-SG" sz="1600" b="0" i="0">
                    <a:solidFill>
                      <a:srgbClr val="404040"/>
                    </a:solidFill>
                    <a:effectLst/>
                    <a:latin typeface="-apple-system"/>
                  </a:rPr>
                  <a:t>ℤ</a:t>
                </a:r>
                <a:r>
                  <a:rPr lang="en-SG" sz="1600" b="0" baseline="-25000">
                    <a:solidFill>
                      <a:srgbClr val="404040"/>
                    </a:solidFill>
                    <a:effectLst/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2</a:t>
                </a:r>
                <a:r>
                  <a:rPr lang="en-SG" sz="1600" b="0" i="0">
                    <a:solidFill>
                      <a:srgbClr val="FFFFFF"/>
                    </a:solidFill>
                    <a:effectLst/>
                    <a:latin typeface="MathJax_Main"/>
                  </a:rPr>
                  <a:t> </a:t>
                </a:r>
                <a:r>
                  <a:rPr lang="en-SG" sz="1600" b="0" i="0">
                    <a:effectLst/>
                    <a:latin typeface="MathJax_Main"/>
                  </a:rPr>
                  <a:t>×</a:t>
                </a:r>
                <a:r>
                  <a:rPr lang="en-SG" sz="1600" b="0" baseline="-25000">
                    <a:solidFill>
                      <a:srgbClr val="404040"/>
                    </a:solidFill>
                    <a:effectLst/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 </a:t>
                </a:r>
                <a:r>
                  <a:rPr lang="en-SG" sz="1600" b="0" i="0">
                    <a:solidFill>
                      <a:srgbClr val="404040"/>
                    </a:solidFill>
                    <a:effectLst/>
                    <a:latin typeface="-apple-system"/>
                  </a:rPr>
                  <a:t>ℤ</a:t>
                </a:r>
                <a:r>
                  <a:rPr lang="en-SG" sz="1600" b="0" baseline="-25000">
                    <a:solidFill>
                      <a:srgbClr val="404040"/>
                    </a:solidFill>
                    <a:effectLst/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3</a:t>
                </a:r>
                <a:endPara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endParaRPr>
              </a:p>
              <a:p>
                <a:pPr algn="ctr"/>
                <a:r>
                  <a:rPr lang="en-SG" sz="1600"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into </a:t>
                </a:r>
                <a:r>
                  <a:rPr lang="en-SG" sz="1600" b="0" i="0">
                    <a:solidFill>
                      <a:srgbClr val="404040"/>
                    </a:solidFill>
                    <a:effectLst/>
                    <a:latin typeface="-apple-system"/>
                  </a:rPr>
                  <a:t>ℤ</a:t>
                </a:r>
                <a:r>
                  <a:rPr lang="en-SG" sz="1600" b="0" baseline="-25000">
                    <a:solidFill>
                      <a:srgbClr val="404040"/>
                    </a:solidFill>
                    <a:effectLst/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2</a:t>
                </a:r>
                <a:r>
                  <a:rPr lang="en-SG" sz="1600" baseline="-25000">
                    <a:solidFill>
                      <a:srgbClr val="404040"/>
                    </a:solidFill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 </a:t>
                </a:r>
                <a:endPara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F00A29A-B23F-B4C5-7F1C-BA001D2603F3}"/>
                  </a:ext>
                </a:extLst>
              </p:cNvPr>
              <p:cNvSpPr txBox="1"/>
              <p:nvPr/>
            </p:nvSpPr>
            <p:spPr>
              <a:xfrm>
                <a:off x="8184657" y="4776384"/>
                <a:ext cx="10861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600"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ker </a:t>
                </a:r>
                <a:r>
                  <a:rPr lang="en-SG" sz="1600" i="1"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f </a:t>
                </a:r>
                <a:r>
                  <a:rPr lang="en-SG" sz="1600"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= </a:t>
                </a:r>
                <a:r>
                  <a:rPr lang="en-SG" sz="1600" b="0" i="0">
                    <a:solidFill>
                      <a:srgbClr val="404040"/>
                    </a:solidFill>
                    <a:effectLst/>
                    <a:latin typeface="-apple-system"/>
                  </a:rPr>
                  <a:t>ℤ</a:t>
                </a:r>
                <a:r>
                  <a:rPr lang="en-SG" sz="1600" b="0" baseline="-25000">
                    <a:solidFill>
                      <a:srgbClr val="404040"/>
                    </a:solidFill>
                    <a:effectLst/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3</a:t>
                </a:r>
                <a:endPara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endParaRPr>
              </a:p>
            </p:txBody>
          </p:sp>
        </p:grp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C4692F8B-2E4E-2A53-9615-7512AD0081E5}"/>
                </a:ext>
              </a:extLst>
            </p:cNvPr>
            <p:cNvSpPr txBox="1"/>
            <p:nvPr/>
          </p:nvSpPr>
          <p:spPr>
            <a:xfrm>
              <a:off x="9711681" y="3217492"/>
              <a:ext cx="21419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0: {(0,0), (0,1), (0,2)}</a:t>
              </a:r>
            </a:p>
          </p:txBody>
        </p:sp>
        <p:sp>
          <p:nvSpPr>
            <p:cNvPr id="1254" name="TextBox 1253">
              <a:extLst>
                <a:ext uri="{FF2B5EF4-FFF2-40B4-BE49-F238E27FC236}">
                  <a16:creationId xmlns:a16="http://schemas.microsoft.com/office/drawing/2014/main" id="{78A37B11-012E-1207-083B-138A11A59E41}"/>
                </a:ext>
              </a:extLst>
            </p:cNvPr>
            <p:cNvSpPr txBox="1"/>
            <p:nvPr/>
          </p:nvSpPr>
          <p:spPr>
            <a:xfrm>
              <a:off x="9711680" y="5089878"/>
              <a:ext cx="21419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1: {(1,0), (1,1), (1,2)}</a:t>
              </a:r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EEE6014E-3B34-7746-2DBC-CE548B52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0070141" y="3595332"/>
              <a:ext cx="0" cy="149454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9" name="TextBox 1258">
              <a:extLst>
                <a:ext uri="{FF2B5EF4-FFF2-40B4-BE49-F238E27FC236}">
                  <a16:creationId xmlns:a16="http://schemas.microsoft.com/office/drawing/2014/main" id="{53042204-6CAA-6432-34B6-ADB6E76E0D27}"/>
                </a:ext>
              </a:extLst>
            </p:cNvPr>
            <p:cNvSpPr txBox="1"/>
            <p:nvPr/>
          </p:nvSpPr>
          <p:spPr>
            <a:xfrm>
              <a:off x="10026854" y="4169294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solidFill>
                    <a:schemeClr val="accent3">
                      <a:lumMod val="75000"/>
                    </a:schemeClr>
                  </a:solidFill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+1</a:t>
              </a:r>
            </a:p>
          </p:txBody>
        </p:sp>
        <p:cxnSp>
          <p:nvCxnSpPr>
            <p:cNvPr id="1268" name="Straight Arrow Connector 1267">
              <a:extLst>
                <a:ext uri="{FF2B5EF4-FFF2-40B4-BE49-F238E27FC236}">
                  <a16:creationId xmlns:a16="http://schemas.microsoft.com/office/drawing/2014/main" id="{6497BD5C-E264-ACC7-2299-1210F24E4A27}"/>
                </a:ext>
              </a:extLst>
            </p:cNvPr>
            <p:cNvCxnSpPr>
              <a:cxnSpLocks/>
            </p:cNvCxnSpPr>
            <p:nvPr/>
          </p:nvCxnSpPr>
          <p:spPr>
            <a:xfrm>
              <a:off x="7780414" y="3407573"/>
              <a:ext cx="1931267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Arrow Connector 1272">
              <a:extLst>
                <a:ext uri="{FF2B5EF4-FFF2-40B4-BE49-F238E27FC236}">
                  <a16:creationId xmlns:a16="http://schemas.microsoft.com/office/drawing/2014/main" id="{A05BE2D3-86B8-024F-B6AC-CF9775BCE340}"/>
                </a:ext>
              </a:extLst>
            </p:cNvPr>
            <p:cNvCxnSpPr>
              <a:cxnSpLocks/>
            </p:cNvCxnSpPr>
            <p:nvPr/>
          </p:nvCxnSpPr>
          <p:spPr>
            <a:xfrm>
              <a:off x="7780414" y="5285246"/>
              <a:ext cx="1931267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198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147585" y="3187429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366713" y="4214813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AF53507-6A8F-EF23-9BAF-566D468AB98B}"/>
              </a:ext>
            </a:extLst>
          </p:cNvPr>
          <p:cNvSpPr/>
          <p:nvPr/>
        </p:nvSpPr>
        <p:spPr>
          <a:xfrm>
            <a:off x="8544918" y="115934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821F68BD-AAD9-F439-FD35-5B0D5582FED8}"/>
              </a:ext>
            </a:extLst>
          </p:cNvPr>
          <p:cNvSpPr/>
          <p:nvPr/>
        </p:nvSpPr>
        <p:spPr>
          <a:xfrm>
            <a:off x="8950779" y="966660"/>
            <a:ext cx="1588293" cy="912019"/>
          </a:xfrm>
          <a:custGeom>
            <a:avLst/>
            <a:gdLst>
              <a:gd name="connsiteX0" fmla="*/ 254793 w 1588293"/>
              <a:gd name="connsiteY0" fmla="*/ 0 h 912019"/>
              <a:gd name="connsiteX1" fmla="*/ 0 w 1588293"/>
              <a:gd name="connsiteY1" fmla="*/ 245269 h 912019"/>
              <a:gd name="connsiteX2" fmla="*/ 1469231 w 1588293"/>
              <a:gd name="connsiteY2" fmla="*/ 912019 h 912019"/>
              <a:gd name="connsiteX3" fmla="*/ 1588293 w 1588293"/>
              <a:gd name="connsiteY3" fmla="*/ 795338 h 912019"/>
              <a:gd name="connsiteX4" fmla="*/ 254793 w 1588293"/>
              <a:gd name="connsiteY4" fmla="*/ 0 h 91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293" h="912019">
                <a:moveTo>
                  <a:pt x="254793" y="0"/>
                </a:moveTo>
                <a:lnTo>
                  <a:pt x="0" y="245269"/>
                </a:lnTo>
                <a:lnTo>
                  <a:pt x="1469231" y="912019"/>
                </a:lnTo>
                <a:lnTo>
                  <a:pt x="1588293" y="795338"/>
                </a:lnTo>
                <a:lnTo>
                  <a:pt x="254793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E1D1AE-DA84-D7C4-0587-0BCB47CD3965}"/>
              </a:ext>
            </a:extLst>
          </p:cNvPr>
          <p:cNvSpPr/>
          <p:nvPr/>
        </p:nvSpPr>
        <p:spPr>
          <a:xfrm>
            <a:off x="5763641" y="159398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AF99D815-E098-A3BA-E995-058864235BC9}"/>
              </a:ext>
            </a:extLst>
          </p:cNvPr>
          <p:cNvSpPr/>
          <p:nvPr/>
        </p:nvSpPr>
        <p:spPr>
          <a:xfrm>
            <a:off x="6802303" y="2008255"/>
            <a:ext cx="500063" cy="488157"/>
          </a:xfrm>
          <a:custGeom>
            <a:avLst/>
            <a:gdLst>
              <a:gd name="connsiteX0" fmla="*/ 259557 w 500063"/>
              <a:gd name="connsiteY0" fmla="*/ 0 h 488157"/>
              <a:gd name="connsiteX1" fmla="*/ 0 w 500063"/>
              <a:gd name="connsiteY1" fmla="*/ 247650 h 488157"/>
              <a:gd name="connsiteX2" fmla="*/ 250032 w 500063"/>
              <a:gd name="connsiteY2" fmla="*/ 488157 h 488157"/>
              <a:gd name="connsiteX3" fmla="*/ 500063 w 500063"/>
              <a:gd name="connsiteY3" fmla="*/ 226219 h 488157"/>
              <a:gd name="connsiteX4" fmla="*/ 259557 w 500063"/>
              <a:gd name="connsiteY4" fmla="*/ 0 h 48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63" h="488157">
                <a:moveTo>
                  <a:pt x="259557" y="0"/>
                </a:moveTo>
                <a:lnTo>
                  <a:pt x="0" y="247650"/>
                </a:lnTo>
                <a:lnTo>
                  <a:pt x="250032" y="488157"/>
                </a:lnTo>
                <a:lnTo>
                  <a:pt x="500063" y="226219"/>
                </a:lnTo>
                <a:lnTo>
                  <a:pt x="259557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4D6F3-C384-B22B-819D-5502897655C7}"/>
              </a:ext>
            </a:extLst>
          </p:cNvPr>
          <p:cNvSpPr/>
          <p:nvPr/>
        </p:nvSpPr>
        <p:spPr>
          <a:xfrm>
            <a:off x="143167" y="129217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808AA0-04BE-76B9-4C10-760F3F0D2923}"/>
              </a:ext>
            </a:extLst>
          </p:cNvPr>
          <p:cNvSpPr/>
          <p:nvPr/>
        </p:nvSpPr>
        <p:spPr>
          <a:xfrm rot="1458333">
            <a:off x="229118" y="1507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A2056C-4838-B7CD-1661-9FAEE443B363}"/>
              </a:ext>
            </a:extLst>
          </p:cNvPr>
          <p:cNvSpPr/>
          <p:nvPr/>
        </p:nvSpPr>
        <p:spPr>
          <a:xfrm rot="1458333">
            <a:off x="708278" y="510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BC6182-31EA-EBCE-B5BF-F963BE48C1DD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>
            <a:off x="552987" y="1231618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37C295-AD13-3BB0-17DE-9E3D32555ACA}"/>
              </a:ext>
            </a:extLst>
          </p:cNvPr>
          <p:cNvSpPr txBox="1"/>
          <p:nvPr/>
        </p:nvSpPr>
        <p:spPr>
          <a:xfrm>
            <a:off x="1445946" y="23728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0C0523-0161-EB22-64A6-731060CB9C93}"/>
              </a:ext>
            </a:extLst>
          </p:cNvPr>
          <p:cNvSpPr/>
          <p:nvPr/>
        </p:nvSpPr>
        <p:spPr>
          <a:xfrm>
            <a:off x="1388943" y="2457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547409-5287-35BA-B468-F26FD146154A}"/>
              </a:ext>
            </a:extLst>
          </p:cNvPr>
          <p:cNvSpPr txBox="1"/>
          <p:nvPr/>
        </p:nvSpPr>
        <p:spPr>
          <a:xfrm>
            <a:off x="1461719" y="22621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1F6310-3AB3-EDBE-4253-603D9BA746E7}"/>
              </a:ext>
            </a:extLst>
          </p:cNvPr>
          <p:cNvSpPr txBox="1"/>
          <p:nvPr/>
        </p:nvSpPr>
        <p:spPr>
          <a:xfrm>
            <a:off x="1975821" y="18127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A1778-A171-6075-07BD-6F8A53FC6489}"/>
              </a:ext>
            </a:extLst>
          </p:cNvPr>
          <p:cNvSpPr/>
          <p:nvPr/>
        </p:nvSpPr>
        <p:spPr>
          <a:xfrm>
            <a:off x="3011770" y="127372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86A0DE-46B2-CF04-0B28-A8327892C4F4}"/>
              </a:ext>
            </a:extLst>
          </p:cNvPr>
          <p:cNvSpPr/>
          <p:nvPr/>
        </p:nvSpPr>
        <p:spPr>
          <a:xfrm rot="1458333">
            <a:off x="3097721" y="1505549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FD3A1D-33CB-296F-C2E1-3A68C84B8593}"/>
              </a:ext>
            </a:extLst>
          </p:cNvPr>
          <p:cNvSpPr/>
          <p:nvPr/>
        </p:nvSpPr>
        <p:spPr>
          <a:xfrm rot="1458333">
            <a:off x="3576881" y="508645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7E2085-CB40-6F5E-0925-0966D83D438A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3421590" y="1229773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51AA70-03A3-3A63-5ABF-CC08B48E63E9}"/>
              </a:ext>
            </a:extLst>
          </p:cNvPr>
          <p:cNvSpPr txBox="1"/>
          <p:nvPr/>
        </p:nvSpPr>
        <p:spPr>
          <a:xfrm>
            <a:off x="4314549" y="23710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952B8-40D6-8B3F-8EA8-8013B88193C9}"/>
              </a:ext>
            </a:extLst>
          </p:cNvPr>
          <p:cNvSpPr/>
          <p:nvPr/>
        </p:nvSpPr>
        <p:spPr>
          <a:xfrm>
            <a:off x="4257546" y="2455537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61306-C59F-824A-5BF5-24EFB6C4D151}"/>
              </a:ext>
            </a:extLst>
          </p:cNvPr>
          <p:cNvSpPr txBox="1"/>
          <p:nvPr/>
        </p:nvSpPr>
        <p:spPr>
          <a:xfrm>
            <a:off x="4330322" y="22436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EE318-9655-8415-5EAB-E3E286164871}"/>
              </a:ext>
            </a:extLst>
          </p:cNvPr>
          <p:cNvSpPr txBox="1"/>
          <p:nvPr/>
        </p:nvSpPr>
        <p:spPr>
          <a:xfrm>
            <a:off x="4790708" y="18433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AD46CC-B374-F96C-A163-B66CEE6A3B9A}"/>
              </a:ext>
            </a:extLst>
          </p:cNvPr>
          <p:cNvCxnSpPr>
            <a:cxnSpLocks/>
          </p:cNvCxnSpPr>
          <p:nvPr/>
        </p:nvCxnSpPr>
        <p:spPr>
          <a:xfrm>
            <a:off x="3908379" y="746044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89DD42-BB56-1D21-2188-4203B1BB3108}"/>
              </a:ext>
            </a:extLst>
          </p:cNvPr>
          <p:cNvCxnSpPr>
            <a:cxnSpLocks/>
          </p:cNvCxnSpPr>
          <p:nvPr/>
        </p:nvCxnSpPr>
        <p:spPr>
          <a:xfrm flipV="1">
            <a:off x="4738432" y="1587419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8F0FA2FB-4B88-015A-3EF2-AD77534F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41" y="602598"/>
            <a:ext cx="397781" cy="1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DE14FC-161A-A186-8E3E-0F9F66E00E74}"/>
              </a:ext>
            </a:extLst>
          </p:cNvPr>
          <p:cNvCxnSpPr/>
          <p:nvPr/>
        </p:nvCxnSpPr>
        <p:spPr>
          <a:xfrm flipH="1" flipV="1">
            <a:off x="3663694" y="977819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DD0D2B-D80B-723C-3556-66905ABD9A22}"/>
              </a:ext>
            </a:extLst>
          </p:cNvPr>
          <p:cNvSpPr txBox="1"/>
          <p:nvPr/>
        </p:nvSpPr>
        <p:spPr>
          <a:xfrm>
            <a:off x="3412367" y="80710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58BBDD-84F4-8FCA-3B32-2F792496A499}"/>
              </a:ext>
            </a:extLst>
          </p:cNvPr>
          <p:cNvSpPr txBox="1"/>
          <p:nvPr/>
        </p:nvSpPr>
        <p:spPr>
          <a:xfrm>
            <a:off x="7082193" y="256394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ED41D44-289A-69A9-791E-98EB58F4FF99}"/>
              </a:ext>
            </a:extLst>
          </p:cNvPr>
          <p:cNvCxnSpPr>
            <a:cxnSpLocks/>
          </p:cNvCxnSpPr>
          <p:nvPr/>
        </p:nvCxnSpPr>
        <p:spPr>
          <a:xfrm>
            <a:off x="6235352" y="1196830"/>
            <a:ext cx="1074170" cy="103783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5E43B45-2886-1062-40E4-FB43C7382282}"/>
              </a:ext>
            </a:extLst>
          </p:cNvPr>
          <p:cNvCxnSpPr>
            <a:cxnSpLocks/>
          </p:cNvCxnSpPr>
          <p:nvPr/>
        </p:nvCxnSpPr>
        <p:spPr>
          <a:xfrm>
            <a:off x="6511251" y="922170"/>
            <a:ext cx="1074170" cy="1037837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318BDC1-941A-7068-F8EF-94F648EB63DD}"/>
              </a:ext>
            </a:extLst>
          </p:cNvPr>
          <p:cNvCxnSpPr>
            <a:cxnSpLocks/>
          </p:cNvCxnSpPr>
          <p:nvPr/>
        </p:nvCxnSpPr>
        <p:spPr>
          <a:xfrm flipH="1">
            <a:off x="6805187" y="1196832"/>
            <a:ext cx="1066857" cy="1056002"/>
          </a:xfrm>
          <a:prstGeom prst="line">
            <a:avLst/>
          </a:prstGeom>
          <a:ln>
            <a:solidFill>
              <a:srgbClr val="F377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5906CD1-EBB4-48F6-6D73-4A29242B1E0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41130" y="946345"/>
            <a:ext cx="1050641" cy="1038179"/>
          </a:xfrm>
          <a:prstGeom prst="line">
            <a:avLst/>
          </a:prstGeom>
          <a:ln>
            <a:solidFill>
              <a:srgbClr val="F377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720B278-2AA9-BE77-1DBE-46DCAD285C7F}"/>
              </a:ext>
            </a:extLst>
          </p:cNvPr>
          <p:cNvSpPr/>
          <p:nvPr/>
        </p:nvSpPr>
        <p:spPr>
          <a:xfrm rot="2683211">
            <a:off x="6308322" y="700624"/>
            <a:ext cx="1486165" cy="148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DBA7AF52-A4C8-147A-5BE1-9D9BC094FBC3}"/>
              </a:ext>
            </a:extLst>
          </p:cNvPr>
          <p:cNvCxnSpPr>
            <a:cxnSpLocks/>
          </p:cNvCxnSpPr>
          <p:nvPr/>
        </p:nvCxnSpPr>
        <p:spPr>
          <a:xfrm flipV="1">
            <a:off x="6336807" y="1018610"/>
            <a:ext cx="280909" cy="276472"/>
          </a:xfrm>
          <a:prstGeom prst="straightConnector1">
            <a:avLst/>
          </a:prstGeom>
          <a:ln>
            <a:solidFill>
              <a:srgbClr val="37A76F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844BF1C-CFA9-1F2F-BFCF-D637E32D6B61}"/>
              </a:ext>
            </a:extLst>
          </p:cNvPr>
          <p:cNvCxnSpPr>
            <a:cxnSpLocks/>
          </p:cNvCxnSpPr>
          <p:nvPr/>
        </p:nvCxnSpPr>
        <p:spPr>
          <a:xfrm flipH="1" flipV="1">
            <a:off x="7483966" y="1067131"/>
            <a:ext cx="266864" cy="255751"/>
          </a:xfrm>
          <a:prstGeom prst="straightConnector1">
            <a:avLst/>
          </a:prstGeom>
          <a:ln>
            <a:solidFill>
              <a:srgbClr val="F3771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0D8F19E-2AD2-D8D2-2B7C-94A6ABA3631C}"/>
              </a:ext>
            </a:extLst>
          </p:cNvPr>
          <p:cNvSpPr txBox="1"/>
          <p:nvPr/>
        </p:nvSpPr>
        <p:spPr>
          <a:xfrm>
            <a:off x="6018370" y="1012473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76833E9-C8FF-8E97-AFF7-533E2763854E}"/>
              </a:ext>
            </a:extLst>
          </p:cNvPr>
          <p:cNvSpPr txBox="1"/>
          <p:nvPr/>
        </p:nvSpPr>
        <p:spPr>
          <a:xfrm>
            <a:off x="7786445" y="9900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71BC18D-0CA4-07F6-F284-6AE94FEC37E0}"/>
              </a:ext>
            </a:extLst>
          </p:cNvPr>
          <p:cNvSpPr txBox="1"/>
          <p:nvPr/>
        </p:nvSpPr>
        <p:spPr>
          <a:xfrm>
            <a:off x="7082193" y="23918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C8BBBBCA-F04F-7073-CD06-4E8CA63914AF}"/>
              </a:ext>
            </a:extLst>
          </p:cNvPr>
          <p:cNvSpPr/>
          <p:nvPr/>
        </p:nvSpPr>
        <p:spPr>
          <a:xfrm>
            <a:off x="7025190" y="2476345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FBD1EF2-9D11-F32A-2F8E-3CBB0C318464}"/>
              </a:ext>
            </a:extLst>
          </p:cNvPr>
          <p:cNvSpPr txBox="1"/>
          <p:nvPr/>
        </p:nvSpPr>
        <p:spPr>
          <a:xfrm>
            <a:off x="7301584" y="224229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5777E82-D609-6E63-C7EB-361118198622}"/>
              </a:ext>
            </a:extLst>
          </p:cNvPr>
          <p:cNvSpPr txBox="1"/>
          <p:nvPr/>
        </p:nvSpPr>
        <p:spPr>
          <a:xfrm>
            <a:off x="7524585" y="74029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F37711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6510451-234D-7A9D-AF18-A416D0AED6D7}"/>
              </a:ext>
            </a:extLst>
          </p:cNvPr>
          <p:cNvSpPr txBox="1"/>
          <p:nvPr/>
        </p:nvSpPr>
        <p:spPr>
          <a:xfrm>
            <a:off x="6011044" y="693417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37A76F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01399F19-4154-43C4-B312-8F8CC4D3EBB6}"/>
              </a:ext>
            </a:extLst>
          </p:cNvPr>
          <p:cNvSpPr/>
          <p:nvPr/>
        </p:nvSpPr>
        <p:spPr>
          <a:xfrm rot="1458333">
            <a:off x="8630869" y="149411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25C6B421-94E6-D8E4-46DC-628318BFE7E4}"/>
              </a:ext>
            </a:extLst>
          </p:cNvPr>
          <p:cNvSpPr/>
          <p:nvPr/>
        </p:nvSpPr>
        <p:spPr>
          <a:xfrm rot="1458333">
            <a:off x="9110029" y="49720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572412A6-C98D-B611-362A-3BFC773BCC00}"/>
              </a:ext>
            </a:extLst>
          </p:cNvPr>
          <p:cNvCxnSpPr>
            <a:cxnSpLocks/>
            <a:stCxn id="1058" idx="0"/>
            <a:endCxn id="1057" idx="0"/>
          </p:cNvCxnSpPr>
          <p:nvPr/>
        </p:nvCxnSpPr>
        <p:spPr>
          <a:xfrm>
            <a:off x="8954738" y="1218335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5FC5418-03BD-E286-29A6-071E35980CFC}"/>
              </a:ext>
            </a:extLst>
          </p:cNvPr>
          <p:cNvSpPr txBox="1"/>
          <p:nvPr/>
        </p:nvSpPr>
        <p:spPr>
          <a:xfrm>
            <a:off x="9847697" y="23595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250E7FFC-5BFE-140E-F3A8-C5A11F09F5F3}"/>
              </a:ext>
            </a:extLst>
          </p:cNvPr>
          <p:cNvSpPr/>
          <p:nvPr/>
        </p:nvSpPr>
        <p:spPr>
          <a:xfrm>
            <a:off x="9790694" y="244409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2B4B511-2C6D-021C-59F2-F862DFDFEF8D}"/>
              </a:ext>
            </a:extLst>
          </p:cNvPr>
          <p:cNvSpPr txBox="1"/>
          <p:nvPr/>
        </p:nvSpPr>
        <p:spPr>
          <a:xfrm>
            <a:off x="9863470" y="21293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94264AD5-C3C4-1357-06F3-5189AF383A78}"/>
              </a:ext>
            </a:extLst>
          </p:cNvPr>
          <p:cNvSpPr txBox="1"/>
          <p:nvPr/>
        </p:nvSpPr>
        <p:spPr>
          <a:xfrm>
            <a:off x="10323856" y="183193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32F56AB3-1486-326F-7AB6-4A54F3629723}"/>
              </a:ext>
            </a:extLst>
          </p:cNvPr>
          <p:cNvCxnSpPr>
            <a:cxnSpLocks/>
          </p:cNvCxnSpPr>
          <p:nvPr/>
        </p:nvCxnSpPr>
        <p:spPr>
          <a:xfrm>
            <a:off x="9441527" y="734606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873D2A01-0373-1C67-E0F5-5CC5DE260A55}"/>
              </a:ext>
            </a:extLst>
          </p:cNvPr>
          <p:cNvCxnSpPr>
            <a:cxnSpLocks/>
          </p:cNvCxnSpPr>
          <p:nvPr/>
        </p:nvCxnSpPr>
        <p:spPr>
          <a:xfrm flipV="1">
            <a:off x="10271580" y="1575981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2F0D7DAB-DDBA-ACC4-4237-0DABFE2A939A}"/>
              </a:ext>
            </a:extLst>
          </p:cNvPr>
          <p:cNvCxnSpPr/>
          <p:nvPr/>
        </p:nvCxnSpPr>
        <p:spPr>
          <a:xfrm flipH="1" flipV="1">
            <a:off x="9196842" y="966381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BF5BA429-D719-8C8B-F314-25052FB7E4BF}"/>
              </a:ext>
            </a:extLst>
          </p:cNvPr>
          <p:cNvSpPr txBox="1"/>
          <p:nvPr/>
        </p:nvSpPr>
        <p:spPr>
          <a:xfrm>
            <a:off x="8945515" y="7956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E9B5204-D282-494E-6CF5-31084F4163A1}"/>
              </a:ext>
            </a:extLst>
          </p:cNvPr>
          <p:cNvSpPr txBox="1"/>
          <p:nvPr/>
        </p:nvSpPr>
        <p:spPr>
          <a:xfrm>
            <a:off x="10015870" y="36533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90ACF003-3608-94AA-3DC0-2C3486E9FA96}"/>
              </a:ext>
            </a:extLst>
          </p:cNvPr>
          <p:cNvSpPr txBox="1"/>
          <p:nvPr/>
        </p:nvSpPr>
        <p:spPr>
          <a:xfrm>
            <a:off x="8919179" y="50616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233536" y="4565606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712696" y="3568702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3E0C2953-AF63-D6CC-867B-88F8D070CC97}"/>
              </a:ext>
            </a:extLst>
          </p:cNvPr>
          <p:cNvSpPr txBox="1"/>
          <p:nvPr/>
        </p:nvSpPr>
        <p:spPr>
          <a:xfrm>
            <a:off x="1450364" y="5431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393361" y="551559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20C3363-F03A-EA8C-82DA-32CFF00800A1}"/>
              </a:ext>
            </a:extLst>
          </p:cNvPr>
          <p:cNvSpPr txBox="1"/>
          <p:nvPr/>
        </p:nvSpPr>
        <p:spPr>
          <a:xfrm>
            <a:off x="1466137" y="3284425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621977" y="4224901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168774" y="4224901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800100" y="4051300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1925157" y="4050506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CE9A976-5079-6854-4363-2F2DEAA20415}"/>
              </a:ext>
            </a:extLst>
          </p:cNvPr>
          <p:cNvSpPr txBox="1"/>
          <p:nvPr/>
        </p:nvSpPr>
        <p:spPr>
          <a:xfrm>
            <a:off x="284048" y="382217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(K)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66B780B5-6A24-DDAC-B633-FE209FBCABB5}"/>
              </a:ext>
            </a:extLst>
          </p:cNvPr>
          <p:cNvSpPr txBox="1"/>
          <p:nvPr/>
        </p:nvSpPr>
        <p:spPr>
          <a:xfrm>
            <a:off x="396828" y="402192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2BB591B9-FB07-34BD-BBBC-44E40BE3984C}"/>
              </a:ext>
            </a:extLst>
          </p:cNvPr>
          <p:cNvSpPr txBox="1"/>
          <p:nvPr/>
        </p:nvSpPr>
        <p:spPr>
          <a:xfrm>
            <a:off x="2124470" y="4005469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D9B09B07-3F02-2C5C-FF97-BFE44A86DADD}"/>
              </a:ext>
            </a:extLst>
          </p:cNvPr>
          <p:cNvCxnSpPr/>
          <p:nvPr/>
        </p:nvCxnSpPr>
        <p:spPr>
          <a:xfrm>
            <a:off x="2066925" y="4676775"/>
            <a:ext cx="244475" cy="228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2184759" y="486643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24B83D14-5515-FA44-5C04-EEFF5D79193E}"/>
              </a:ext>
            </a:extLst>
          </p:cNvPr>
          <p:cNvCxnSpPr>
            <a:cxnSpLocks/>
          </p:cNvCxnSpPr>
          <p:nvPr/>
        </p:nvCxnSpPr>
        <p:spPr>
          <a:xfrm>
            <a:off x="7077774" y="2250290"/>
            <a:ext cx="315275" cy="1226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9" name="TextBox 1148">
            <a:extLst>
              <a:ext uri="{FF2B5EF4-FFF2-40B4-BE49-F238E27FC236}">
                <a16:creationId xmlns:a16="http://schemas.microsoft.com/office/drawing/2014/main" id="{B01DE4E1-2AC2-E2C8-261F-DD7C3A332EF6}"/>
              </a:ext>
            </a:extLst>
          </p:cNvPr>
          <p:cNvSpPr txBox="1"/>
          <p:nvPr/>
        </p:nvSpPr>
        <p:spPr>
          <a:xfrm>
            <a:off x="9294238" y="1444277"/>
            <a:ext cx="481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B9E62C99-9DEB-6DE4-6E03-081EA41F5BC9}"/>
              </a:ext>
            </a:extLst>
          </p:cNvPr>
          <p:cNvSpPr/>
          <p:nvPr/>
        </p:nvSpPr>
        <p:spPr>
          <a:xfrm>
            <a:off x="9539342" y="1473428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11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88056"/>
            <a:ext cx="8443454" cy="5948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05CA167-1131-93C8-87D2-3F435A36A1FB}"/>
              </a:ext>
            </a:extLst>
          </p:cNvPr>
          <p:cNvSpPr/>
          <p:nvPr/>
        </p:nvSpPr>
        <p:spPr>
          <a:xfrm>
            <a:off x="6367463" y="1283494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7DD9498-9D98-40B4-4910-A6F1D168EF01}"/>
              </a:ext>
            </a:extLst>
          </p:cNvPr>
          <p:cNvSpPr/>
          <p:nvPr/>
        </p:nvSpPr>
        <p:spPr>
          <a:xfrm>
            <a:off x="4044950" y="1273175"/>
            <a:ext cx="1330325" cy="1327150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0325" h="1327150">
                <a:moveTo>
                  <a:pt x="1063625" y="0"/>
                </a:moveTo>
                <a:lnTo>
                  <a:pt x="1330325" y="266700"/>
                </a:lnTo>
                <a:lnTo>
                  <a:pt x="260350" y="1327150"/>
                </a:lnTo>
                <a:lnTo>
                  <a:pt x="0" y="1063625"/>
                </a:lnTo>
                <a:lnTo>
                  <a:pt x="1063625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509588" y="1271588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376411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855571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536236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764852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311649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942975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2068032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1276799" y="271123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DD3C97-E6A2-9228-C111-F483AA2E55BF}"/>
              </a:ext>
            </a:extLst>
          </p:cNvPr>
          <p:cNvSpPr/>
          <p:nvPr/>
        </p:nvSpPr>
        <p:spPr>
          <a:xfrm rot="1458333">
            <a:off x="3118199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0C251E-6DA3-34E4-DE27-25D315BC98E0}"/>
              </a:ext>
            </a:extLst>
          </p:cNvPr>
          <p:cNvSpPr/>
          <p:nvPr/>
        </p:nvSpPr>
        <p:spPr>
          <a:xfrm rot="1458333">
            <a:off x="3597359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4CB1BC-8CB4-66E8-A037-EF307935E4FE}"/>
              </a:ext>
            </a:extLst>
          </p:cNvPr>
          <p:cNvSpPr/>
          <p:nvPr/>
        </p:nvSpPr>
        <p:spPr>
          <a:xfrm>
            <a:off x="4278024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78C83-1939-95B0-B2CC-2E8D50288624}"/>
              </a:ext>
            </a:extLst>
          </p:cNvPr>
          <p:cNvCxnSpPr>
            <a:cxnSpLocks/>
          </p:cNvCxnSpPr>
          <p:nvPr/>
        </p:nvCxnSpPr>
        <p:spPr>
          <a:xfrm>
            <a:off x="3506640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DE3F63-937E-E2D0-F146-9F837A3AC70B}"/>
              </a:ext>
            </a:extLst>
          </p:cNvPr>
          <p:cNvCxnSpPr>
            <a:cxnSpLocks/>
          </p:cNvCxnSpPr>
          <p:nvPr/>
        </p:nvCxnSpPr>
        <p:spPr>
          <a:xfrm flipV="1">
            <a:off x="4053437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E0849D-28F9-A3E8-8418-B3BE5043491C}"/>
              </a:ext>
            </a:extLst>
          </p:cNvPr>
          <p:cNvCxnSpPr/>
          <p:nvPr/>
        </p:nvCxnSpPr>
        <p:spPr>
          <a:xfrm>
            <a:off x="3684763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31F9AD3-5D6E-3FCA-05C6-5FDE8C86780D}"/>
              </a:ext>
            </a:extLst>
          </p:cNvPr>
          <p:cNvSpPr/>
          <p:nvPr/>
        </p:nvSpPr>
        <p:spPr>
          <a:xfrm>
            <a:off x="4809820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05A918-1B28-CF18-3316-68011FC62C07}"/>
              </a:ext>
            </a:extLst>
          </p:cNvPr>
          <p:cNvSpPr txBox="1"/>
          <p:nvPr/>
        </p:nvSpPr>
        <p:spPr>
          <a:xfrm>
            <a:off x="4102982" y="271123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43081B-C444-851D-B3C7-BF22E3683732}"/>
              </a:ext>
            </a:extLst>
          </p:cNvPr>
          <p:cNvCxnSpPr/>
          <p:nvPr/>
        </p:nvCxnSpPr>
        <p:spPr>
          <a:xfrm flipH="1">
            <a:off x="2359025" y="12065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CC472C-115A-94BC-D895-4DF9EA353AFA}"/>
              </a:ext>
            </a:extLst>
          </p:cNvPr>
          <p:cNvSpPr txBox="1"/>
          <p:nvPr/>
        </p:nvSpPr>
        <p:spPr>
          <a:xfrm>
            <a:off x="5571361" y="115213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0086CF7-3A30-F095-0D1B-BD9C00825553}"/>
              </a:ext>
            </a:extLst>
          </p:cNvPr>
          <p:cNvSpPr/>
          <p:nvPr/>
        </p:nvSpPr>
        <p:spPr>
          <a:xfrm rot="1458333">
            <a:off x="6238169" y="162455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FE8B4D1-D3E9-C7F7-9F66-F074CD241F26}"/>
              </a:ext>
            </a:extLst>
          </p:cNvPr>
          <p:cNvSpPr/>
          <p:nvPr/>
        </p:nvSpPr>
        <p:spPr>
          <a:xfrm rot="1458333">
            <a:off x="6717329" y="62764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2142FC-BEFD-026E-DAB0-FBE7BE47481E}"/>
              </a:ext>
            </a:extLst>
          </p:cNvPr>
          <p:cNvSpPr/>
          <p:nvPr/>
        </p:nvSpPr>
        <p:spPr>
          <a:xfrm>
            <a:off x="7397994" y="257454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57A5CC-9D74-4773-EC61-EC5D24884BE1}"/>
              </a:ext>
            </a:extLst>
          </p:cNvPr>
          <p:cNvCxnSpPr>
            <a:cxnSpLocks/>
          </p:cNvCxnSpPr>
          <p:nvPr/>
        </p:nvCxnSpPr>
        <p:spPr>
          <a:xfrm>
            <a:off x="6626610" y="128384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1D6378-C9DF-9FE5-ED47-4E1792C52B99}"/>
              </a:ext>
            </a:extLst>
          </p:cNvPr>
          <p:cNvCxnSpPr>
            <a:cxnSpLocks/>
          </p:cNvCxnSpPr>
          <p:nvPr/>
        </p:nvCxnSpPr>
        <p:spPr>
          <a:xfrm flipV="1">
            <a:off x="7173407" y="128384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AA72C9-F78D-50C1-6FA6-F06BD2091A78}"/>
              </a:ext>
            </a:extLst>
          </p:cNvPr>
          <p:cNvCxnSpPr/>
          <p:nvPr/>
        </p:nvCxnSpPr>
        <p:spPr>
          <a:xfrm>
            <a:off x="6804733" y="111024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2F6DCB4-A13F-AE6F-C034-32402079E32E}"/>
              </a:ext>
            </a:extLst>
          </p:cNvPr>
          <p:cNvSpPr/>
          <p:nvPr/>
        </p:nvSpPr>
        <p:spPr>
          <a:xfrm>
            <a:off x="7929790" y="110945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F67D9E6-76B5-04E0-98C9-44ED93C2CE05}"/>
              </a:ext>
            </a:extLst>
          </p:cNvPr>
          <p:cNvSpPr/>
          <p:nvPr/>
        </p:nvSpPr>
        <p:spPr>
          <a:xfrm>
            <a:off x="6344913" y="4135906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BFF2EAF-0948-1371-A369-1345933C76B8}"/>
              </a:ext>
            </a:extLst>
          </p:cNvPr>
          <p:cNvSpPr/>
          <p:nvPr/>
        </p:nvSpPr>
        <p:spPr>
          <a:xfrm>
            <a:off x="4022400" y="4916162"/>
            <a:ext cx="556419" cy="536575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277812 w 1330325"/>
              <a:gd name="connsiteY0" fmla="*/ 523875 h 1060450"/>
              <a:gd name="connsiteX1" fmla="*/ 1330325 w 1330325"/>
              <a:gd name="connsiteY1" fmla="*/ 0 h 1060450"/>
              <a:gd name="connsiteX2" fmla="*/ 260350 w 1330325"/>
              <a:gd name="connsiteY2" fmla="*/ 1060450 h 1060450"/>
              <a:gd name="connsiteX3" fmla="*/ 0 w 1330325"/>
              <a:gd name="connsiteY3" fmla="*/ 796925 h 1060450"/>
              <a:gd name="connsiteX4" fmla="*/ 277812 w 1330325"/>
              <a:gd name="connsiteY4" fmla="*/ 523875 h 1060450"/>
              <a:gd name="connsiteX0" fmla="*/ 277812 w 556419"/>
              <a:gd name="connsiteY0" fmla="*/ 0 h 536575"/>
              <a:gd name="connsiteX1" fmla="*/ 556419 w 556419"/>
              <a:gd name="connsiteY1" fmla="*/ 261938 h 536575"/>
              <a:gd name="connsiteX2" fmla="*/ 260350 w 556419"/>
              <a:gd name="connsiteY2" fmla="*/ 536575 h 536575"/>
              <a:gd name="connsiteX3" fmla="*/ 0 w 556419"/>
              <a:gd name="connsiteY3" fmla="*/ 273050 h 536575"/>
              <a:gd name="connsiteX4" fmla="*/ 277812 w 556419"/>
              <a:gd name="connsiteY4" fmla="*/ 0 h 53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419" h="536575">
                <a:moveTo>
                  <a:pt x="277812" y="0"/>
                </a:moveTo>
                <a:lnTo>
                  <a:pt x="556419" y="261938"/>
                </a:lnTo>
                <a:lnTo>
                  <a:pt x="260350" y="536575"/>
                </a:lnTo>
                <a:lnTo>
                  <a:pt x="0" y="273050"/>
                </a:lnTo>
                <a:lnTo>
                  <a:pt x="277812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5DDDA4E-9B38-0C8F-04E2-5D9322E4F17D}"/>
              </a:ext>
            </a:extLst>
          </p:cNvPr>
          <p:cNvSpPr/>
          <p:nvPr/>
        </p:nvSpPr>
        <p:spPr>
          <a:xfrm>
            <a:off x="487038" y="4140668"/>
            <a:ext cx="1338262" cy="1309688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  <a:gd name="connsiteX0" fmla="*/ 252412 w 2124075"/>
              <a:gd name="connsiteY0" fmla="*/ 0 h 1309688"/>
              <a:gd name="connsiteX1" fmla="*/ 0 w 2124075"/>
              <a:gd name="connsiteY1" fmla="*/ 247650 h 1309688"/>
              <a:gd name="connsiteX2" fmla="*/ 1059656 w 2124075"/>
              <a:gd name="connsiteY2" fmla="*/ 1309688 h 1309688"/>
              <a:gd name="connsiteX3" fmla="*/ 2124075 w 2124075"/>
              <a:gd name="connsiteY3" fmla="*/ 250032 h 1309688"/>
              <a:gd name="connsiteX4" fmla="*/ 1066800 w 2124075"/>
              <a:gd name="connsiteY4" fmla="*/ 771525 h 1309688"/>
              <a:gd name="connsiteX5" fmla="*/ 252412 w 2124075"/>
              <a:gd name="connsiteY5" fmla="*/ 0 h 1309688"/>
              <a:gd name="connsiteX0" fmla="*/ 252412 w 1338262"/>
              <a:gd name="connsiteY0" fmla="*/ 0 h 1309688"/>
              <a:gd name="connsiteX1" fmla="*/ 0 w 1338262"/>
              <a:gd name="connsiteY1" fmla="*/ 247650 h 1309688"/>
              <a:gd name="connsiteX2" fmla="*/ 1059656 w 1338262"/>
              <a:gd name="connsiteY2" fmla="*/ 1309688 h 1309688"/>
              <a:gd name="connsiteX3" fmla="*/ 1338262 w 1338262"/>
              <a:gd name="connsiteY3" fmla="*/ 1021557 h 1309688"/>
              <a:gd name="connsiteX4" fmla="*/ 1066800 w 1338262"/>
              <a:gd name="connsiteY4" fmla="*/ 771525 h 1309688"/>
              <a:gd name="connsiteX5" fmla="*/ 252412 w 1338262"/>
              <a:gd name="connsiteY5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8262" h="1309688">
                <a:moveTo>
                  <a:pt x="252412" y="0"/>
                </a:moveTo>
                <a:lnTo>
                  <a:pt x="0" y="247650"/>
                </a:lnTo>
                <a:lnTo>
                  <a:pt x="1059656" y="1309688"/>
                </a:lnTo>
                <a:lnTo>
                  <a:pt x="1338262" y="1021557"/>
                </a:lnTo>
                <a:lnTo>
                  <a:pt x="1066800" y="771525"/>
                </a:lnTo>
                <a:lnTo>
                  <a:pt x="252412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59CC4A-CAFF-6975-36B0-4F72E465F27D}"/>
              </a:ext>
            </a:extLst>
          </p:cNvPr>
          <p:cNvSpPr/>
          <p:nvPr/>
        </p:nvSpPr>
        <p:spPr>
          <a:xfrm rot="1458333">
            <a:off x="353861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27A5EAB-8CF5-ED68-9D83-335B59095800}"/>
              </a:ext>
            </a:extLst>
          </p:cNvPr>
          <p:cNvSpPr/>
          <p:nvPr/>
        </p:nvSpPr>
        <p:spPr>
          <a:xfrm rot="1458333">
            <a:off x="833021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AEA65CB-1086-4C06-8DBD-1D2C100E8595}"/>
              </a:ext>
            </a:extLst>
          </p:cNvPr>
          <p:cNvSpPr/>
          <p:nvPr/>
        </p:nvSpPr>
        <p:spPr>
          <a:xfrm>
            <a:off x="1513686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430D97-935F-8C7D-3AB4-B25B08189BC1}"/>
              </a:ext>
            </a:extLst>
          </p:cNvPr>
          <p:cNvCxnSpPr>
            <a:cxnSpLocks/>
          </p:cNvCxnSpPr>
          <p:nvPr/>
        </p:nvCxnSpPr>
        <p:spPr>
          <a:xfrm>
            <a:off x="742302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86AE29-D82B-94CB-796F-679064CF970B}"/>
              </a:ext>
            </a:extLst>
          </p:cNvPr>
          <p:cNvCxnSpPr>
            <a:cxnSpLocks/>
          </p:cNvCxnSpPr>
          <p:nvPr/>
        </p:nvCxnSpPr>
        <p:spPr>
          <a:xfrm flipV="1">
            <a:off x="1289099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AA3217-4B6C-72C9-8DED-53A8CA93D60D}"/>
              </a:ext>
            </a:extLst>
          </p:cNvPr>
          <p:cNvCxnSpPr/>
          <p:nvPr/>
        </p:nvCxnSpPr>
        <p:spPr>
          <a:xfrm>
            <a:off x="920425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A1A15F0-A0BB-9B4B-431E-B1A5786ADECD}"/>
              </a:ext>
            </a:extLst>
          </p:cNvPr>
          <p:cNvSpPr/>
          <p:nvPr/>
        </p:nvSpPr>
        <p:spPr>
          <a:xfrm>
            <a:off x="2045482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A2DEE3-99BC-DE81-2C41-758F35C980CC}"/>
              </a:ext>
            </a:extLst>
          </p:cNvPr>
          <p:cNvSpPr txBox="1"/>
          <p:nvPr/>
        </p:nvSpPr>
        <p:spPr>
          <a:xfrm>
            <a:off x="1353054" y="5563643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061CEBE-D3B9-7671-5BA5-FD658BA57FE1}"/>
              </a:ext>
            </a:extLst>
          </p:cNvPr>
          <p:cNvSpPr/>
          <p:nvPr/>
        </p:nvSpPr>
        <p:spPr>
          <a:xfrm rot="1458333">
            <a:off x="3095649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44279CA-0BD1-3ED3-B291-4CE69F89E73E}"/>
              </a:ext>
            </a:extLst>
          </p:cNvPr>
          <p:cNvSpPr/>
          <p:nvPr/>
        </p:nvSpPr>
        <p:spPr>
          <a:xfrm rot="1458333">
            <a:off x="3574809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89A42A-DB04-1B6E-821A-D689389EA82D}"/>
              </a:ext>
            </a:extLst>
          </p:cNvPr>
          <p:cNvSpPr/>
          <p:nvPr/>
        </p:nvSpPr>
        <p:spPr>
          <a:xfrm>
            <a:off x="4255474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740D87-2C97-EA6C-557F-A124D29F344D}"/>
              </a:ext>
            </a:extLst>
          </p:cNvPr>
          <p:cNvCxnSpPr>
            <a:cxnSpLocks/>
          </p:cNvCxnSpPr>
          <p:nvPr/>
        </p:nvCxnSpPr>
        <p:spPr>
          <a:xfrm>
            <a:off x="3484090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944BED-09F3-0979-981D-8AE292D97D19}"/>
              </a:ext>
            </a:extLst>
          </p:cNvPr>
          <p:cNvCxnSpPr>
            <a:cxnSpLocks/>
          </p:cNvCxnSpPr>
          <p:nvPr/>
        </p:nvCxnSpPr>
        <p:spPr>
          <a:xfrm flipV="1">
            <a:off x="4030887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D902E9-0473-79C9-6974-709D0D1C92FE}"/>
              </a:ext>
            </a:extLst>
          </p:cNvPr>
          <p:cNvCxnSpPr/>
          <p:nvPr/>
        </p:nvCxnSpPr>
        <p:spPr>
          <a:xfrm>
            <a:off x="3662213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C5E289F-B4B5-A022-6807-3E0F43A5D46A}"/>
              </a:ext>
            </a:extLst>
          </p:cNvPr>
          <p:cNvSpPr/>
          <p:nvPr/>
        </p:nvSpPr>
        <p:spPr>
          <a:xfrm>
            <a:off x="4787270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BF535-30E5-5854-10BC-082BAB794C58}"/>
              </a:ext>
            </a:extLst>
          </p:cNvPr>
          <p:cNvSpPr txBox="1"/>
          <p:nvPr/>
        </p:nvSpPr>
        <p:spPr>
          <a:xfrm>
            <a:off x="3920043" y="5563643"/>
            <a:ext cx="726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32BA68-7A8E-61A2-9659-5A15D96EFFB3}"/>
              </a:ext>
            </a:extLst>
          </p:cNvPr>
          <p:cNvCxnSpPr/>
          <p:nvPr/>
        </p:nvCxnSpPr>
        <p:spPr>
          <a:xfrm flipH="1">
            <a:off x="2336475" y="2973062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491F4E-6DC9-F47C-8D60-418CACD9B04E}"/>
              </a:ext>
            </a:extLst>
          </p:cNvPr>
          <p:cNvSpPr txBox="1"/>
          <p:nvPr/>
        </p:nvSpPr>
        <p:spPr>
          <a:xfrm>
            <a:off x="5548811" y="4004549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C325E09-032E-2E01-1A45-625DE997E1D9}"/>
              </a:ext>
            </a:extLst>
          </p:cNvPr>
          <p:cNvSpPr/>
          <p:nvPr/>
        </p:nvSpPr>
        <p:spPr>
          <a:xfrm rot="1458333">
            <a:off x="6215619" y="4476965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B190DF7-7065-4977-7A56-A420C1F79B0C}"/>
              </a:ext>
            </a:extLst>
          </p:cNvPr>
          <p:cNvSpPr/>
          <p:nvPr/>
        </p:nvSpPr>
        <p:spPr>
          <a:xfrm rot="1458333">
            <a:off x="6694779" y="3480061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D307A4-647F-AA9E-9EA2-FC7EDF2FEE43}"/>
              </a:ext>
            </a:extLst>
          </p:cNvPr>
          <p:cNvSpPr/>
          <p:nvPr/>
        </p:nvSpPr>
        <p:spPr>
          <a:xfrm>
            <a:off x="7375444" y="5426953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E85EB60-3F7D-9255-1A26-5455366267C8}"/>
              </a:ext>
            </a:extLst>
          </p:cNvPr>
          <p:cNvCxnSpPr>
            <a:cxnSpLocks/>
          </p:cNvCxnSpPr>
          <p:nvPr/>
        </p:nvCxnSpPr>
        <p:spPr>
          <a:xfrm>
            <a:off x="6604060" y="4136260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E2F7A0-CAA9-99DC-6CF9-2F088D16F071}"/>
              </a:ext>
            </a:extLst>
          </p:cNvPr>
          <p:cNvCxnSpPr>
            <a:cxnSpLocks/>
          </p:cNvCxnSpPr>
          <p:nvPr/>
        </p:nvCxnSpPr>
        <p:spPr>
          <a:xfrm flipV="1">
            <a:off x="7150857" y="4136260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C255ED1-25AD-7D95-B1BD-457679B5BF87}"/>
              </a:ext>
            </a:extLst>
          </p:cNvPr>
          <p:cNvCxnSpPr/>
          <p:nvPr/>
        </p:nvCxnSpPr>
        <p:spPr>
          <a:xfrm>
            <a:off x="6782183" y="3962659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C258B381-930B-9D33-E206-2973B638978E}"/>
              </a:ext>
            </a:extLst>
          </p:cNvPr>
          <p:cNvSpPr/>
          <p:nvPr/>
        </p:nvSpPr>
        <p:spPr>
          <a:xfrm>
            <a:off x="7907240" y="3961865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789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345233"/>
            <a:ext cx="8094157" cy="539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D9818021-7E06-F537-B18B-459698CD92D6}"/>
              </a:ext>
            </a:extLst>
          </p:cNvPr>
          <p:cNvSpPr/>
          <p:nvPr/>
        </p:nvSpPr>
        <p:spPr>
          <a:xfrm>
            <a:off x="3031808" y="3638417"/>
            <a:ext cx="2121693" cy="850106"/>
          </a:xfrm>
          <a:custGeom>
            <a:avLst/>
            <a:gdLst>
              <a:gd name="connsiteX0" fmla="*/ 423862 w 2121693"/>
              <a:gd name="connsiteY0" fmla="*/ 0 h 850106"/>
              <a:gd name="connsiteX1" fmla="*/ 1702593 w 2121693"/>
              <a:gd name="connsiteY1" fmla="*/ 0 h 850106"/>
              <a:gd name="connsiteX2" fmla="*/ 2121693 w 2121693"/>
              <a:gd name="connsiteY2" fmla="*/ 423863 h 850106"/>
              <a:gd name="connsiteX3" fmla="*/ 1693068 w 2121693"/>
              <a:gd name="connsiteY3" fmla="*/ 850106 h 850106"/>
              <a:gd name="connsiteX4" fmla="*/ 416718 w 2121693"/>
              <a:gd name="connsiteY4" fmla="*/ 845344 h 850106"/>
              <a:gd name="connsiteX5" fmla="*/ 0 w 2121693"/>
              <a:gd name="connsiteY5" fmla="*/ 428625 h 850106"/>
              <a:gd name="connsiteX6" fmla="*/ 423862 w 2121693"/>
              <a:gd name="connsiteY6" fmla="*/ 0 h 85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1693" h="850106">
                <a:moveTo>
                  <a:pt x="423862" y="0"/>
                </a:moveTo>
                <a:lnTo>
                  <a:pt x="1702593" y="0"/>
                </a:lnTo>
                <a:lnTo>
                  <a:pt x="2121693" y="423863"/>
                </a:lnTo>
                <a:lnTo>
                  <a:pt x="1693068" y="850106"/>
                </a:lnTo>
                <a:lnTo>
                  <a:pt x="416718" y="845344"/>
                </a:lnTo>
                <a:lnTo>
                  <a:pt x="0" y="428625"/>
                </a:lnTo>
                <a:lnTo>
                  <a:pt x="423862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C0665E9-1069-57F4-2ECB-6D4587AF72E7}"/>
              </a:ext>
            </a:extLst>
          </p:cNvPr>
          <p:cNvSpPr/>
          <p:nvPr/>
        </p:nvSpPr>
        <p:spPr>
          <a:xfrm>
            <a:off x="488633" y="2999290"/>
            <a:ext cx="2124075" cy="1493043"/>
          </a:xfrm>
          <a:custGeom>
            <a:avLst/>
            <a:gdLst>
              <a:gd name="connsiteX0" fmla="*/ 1062037 w 2124075"/>
              <a:gd name="connsiteY0" fmla="*/ 0 h 1493043"/>
              <a:gd name="connsiteX1" fmla="*/ 0 w 2124075"/>
              <a:gd name="connsiteY1" fmla="*/ 1062037 h 1493043"/>
              <a:gd name="connsiteX2" fmla="*/ 428625 w 2124075"/>
              <a:gd name="connsiteY2" fmla="*/ 1483518 h 1493043"/>
              <a:gd name="connsiteX3" fmla="*/ 1702593 w 2124075"/>
              <a:gd name="connsiteY3" fmla="*/ 1493043 h 1493043"/>
              <a:gd name="connsiteX4" fmla="*/ 2124075 w 2124075"/>
              <a:gd name="connsiteY4" fmla="*/ 1064418 h 1493043"/>
              <a:gd name="connsiteX5" fmla="*/ 1062037 w 2124075"/>
              <a:gd name="connsiteY5" fmla="*/ 0 h 149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4075" h="1493043">
                <a:moveTo>
                  <a:pt x="1062037" y="0"/>
                </a:moveTo>
                <a:lnTo>
                  <a:pt x="0" y="1062037"/>
                </a:lnTo>
                <a:lnTo>
                  <a:pt x="428625" y="1483518"/>
                </a:lnTo>
                <a:lnTo>
                  <a:pt x="1702593" y="1493043"/>
                </a:lnTo>
                <a:lnTo>
                  <a:pt x="2124075" y="1064418"/>
                </a:lnTo>
                <a:lnTo>
                  <a:pt x="1062037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F28FF3-F53A-F965-7D8B-4FC798244F42}"/>
              </a:ext>
            </a:extLst>
          </p:cNvPr>
          <p:cNvSpPr/>
          <p:nvPr/>
        </p:nvSpPr>
        <p:spPr>
          <a:xfrm>
            <a:off x="6441394" y="2997861"/>
            <a:ext cx="1283494" cy="640556"/>
          </a:xfrm>
          <a:custGeom>
            <a:avLst/>
            <a:gdLst>
              <a:gd name="connsiteX0" fmla="*/ 642938 w 1283494"/>
              <a:gd name="connsiteY0" fmla="*/ 0 h 640556"/>
              <a:gd name="connsiteX1" fmla="*/ 0 w 1283494"/>
              <a:gd name="connsiteY1" fmla="*/ 638175 h 640556"/>
              <a:gd name="connsiteX2" fmla="*/ 1283494 w 1283494"/>
              <a:gd name="connsiteY2" fmla="*/ 640556 h 640556"/>
              <a:gd name="connsiteX3" fmla="*/ 642938 w 1283494"/>
              <a:gd name="connsiteY3" fmla="*/ 0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494" h="640556">
                <a:moveTo>
                  <a:pt x="642938" y="0"/>
                </a:moveTo>
                <a:lnTo>
                  <a:pt x="0" y="638175"/>
                </a:lnTo>
                <a:lnTo>
                  <a:pt x="1283494" y="640556"/>
                </a:lnTo>
                <a:lnTo>
                  <a:pt x="642938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3431488-2C15-B760-0F18-00E104569067}"/>
              </a:ext>
            </a:extLst>
          </p:cNvPr>
          <p:cNvGrpSpPr/>
          <p:nvPr/>
        </p:nvGrpSpPr>
        <p:grpSpPr>
          <a:xfrm>
            <a:off x="352567" y="263849"/>
            <a:ext cx="2317904" cy="2744333"/>
            <a:chOff x="353862" y="57921"/>
            <a:chExt cx="2317904" cy="274433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3862" y="1536656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3022" y="539752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70690" y="24021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3687" y="2486644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215035" y="57921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/>
            <p:nvPr/>
          </p:nvCxnSpPr>
          <p:spPr>
            <a:xfrm>
              <a:off x="906510" y="1876425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8B5C38-0E4C-8C80-25A3-17DF55D73766}"/>
                </a:ext>
              </a:extLst>
            </p:cNvPr>
            <p:cNvCxnSpPr/>
            <p:nvPr/>
          </p:nvCxnSpPr>
          <p:spPr>
            <a:xfrm>
              <a:off x="903335" y="1032121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F508D8-A991-4BA2-ABB3-73A9D6D7E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157" y="907256"/>
              <a:ext cx="0" cy="97449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582" y="793222"/>
              <a:ext cx="0" cy="23889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2103972" y="1768447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8E4F96-6502-336B-6AFF-02C4F069C22F}"/>
                </a:ext>
              </a:extLst>
            </p:cNvPr>
            <p:cNvSpPr txBox="1"/>
            <p:nvPr/>
          </p:nvSpPr>
          <p:spPr>
            <a:xfrm>
              <a:off x="2120020" y="754462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57F0BE-8C99-4CDA-32D5-A27AC4D0B4C0}"/>
              </a:ext>
            </a:extLst>
          </p:cNvPr>
          <p:cNvGrpSpPr/>
          <p:nvPr/>
        </p:nvGrpSpPr>
        <p:grpSpPr>
          <a:xfrm>
            <a:off x="5888873" y="3144863"/>
            <a:ext cx="2317904" cy="1780665"/>
            <a:chOff x="579466" y="3354304"/>
            <a:chExt cx="2317904" cy="17806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CCB67F9-BAD4-DF3D-860C-A6FF5B5F528C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F477FE-C6BE-D1F6-011A-EE1060D4E3CC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745FC6-16F9-5F63-EC09-F80D6281382B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F06234-F017-6B84-3E75-4755C12507C5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F424D1A-8AB7-C571-F8D4-87A467C50F17}"/>
              </a:ext>
            </a:extLst>
          </p:cNvPr>
          <p:cNvSpPr txBox="1"/>
          <p:nvPr/>
        </p:nvSpPr>
        <p:spPr>
          <a:xfrm>
            <a:off x="6690996" y="5111284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FF83368-66D1-6F15-60E8-3F9A398F797E}"/>
              </a:ext>
            </a:extLst>
          </p:cNvPr>
          <p:cNvGrpSpPr/>
          <p:nvPr/>
        </p:nvGrpSpPr>
        <p:grpSpPr>
          <a:xfrm>
            <a:off x="358178" y="3148606"/>
            <a:ext cx="2317904" cy="1780665"/>
            <a:chOff x="579466" y="3354304"/>
            <a:chExt cx="2317904" cy="178066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0C36B4A-E399-C207-98A8-738C6D7E0430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68D3A6-490F-81A8-F772-FE0B30EFAB73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3D0D94-41D1-4976-A17C-70C666EC1EFC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B0543D-9CFB-40CC-EB9C-BDCCEF75C65A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8E58F95-383E-6D12-CC17-461B431FA453}"/>
              </a:ext>
            </a:extLst>
          </p:cNvPr>
          <p:cNvSpPr txBox="1"/>
          <p:nvPr/>
        </p:nvSpPr>
        <p:spPr>
          <a:xfrm>
            <a:off x="1160301" y="511502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979C5B-D1A2-3F9A-55F0-5E71E3A85219}"/>
              </a:ext>
            </a:extLst>
          </p:cNvPr>
          <p:cNvGrpSpPr/>
          <p:nvPr/>
        </p:nvGrpSpPr>
        <p:grpSpPr>
          <a:xfrm>
            <a:off x="2898271" y="3151146"/>
            <a:ext cx="2317904" cy="1780665"/>
            <a:chOff x="579466" y="3354304"/>
            <a:chExt cx="2317904" cy="1780665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E9C4F86-2E46-5DF6-1BC9-CA0BCA7E6045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D5246DD0-4C17-0C4B-98BB-7657473267E2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6EBE4C5-4931-B743-817C-44592D1C0627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504FC1-9E5D-F5A7-05FD-0DF423E450FF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700394" y="511756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306214" y="2605745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305165" y="363723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5525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E3EA505-8D38-0E87-45C1-649C938FD81E}"/>
              </a:ext>
            </a:extLst>
          </p:cNvPr>
          <p:cNvSpPr/>
          <p:nvPr/>
        </p:nvSpPr>
        <p:spPr>
          <a:xfrm>
            <a:off x="6697323" y="666978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196CF77-98B1-12C9-6186-FFD4EAB3E54E}"/>
              </a:ext>
            </a:extLst>
          </p:cNvPr>
          <p:cNvSpPr/>
          <p:nvPr/>
        </p:nvSpPr>
        <p:spPr>
          <a:xfrm>
            <a:off x="2965558" y="47547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31CE547-F536-95F2-0320-AB9ABBCF47F6}"/>
              </a:ext>
            </a:extLst>
          </p:cNvPr>
          <p:cNvSpPr/>
          <p:nvPr/>
        </p:nvSpPr>
        <p:spPr>
          <a:xfrm>
            <a:off x="377485" y="47171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483397" y="1810626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233643" y="-73254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232594" y="29894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F1B7050E-54F1-98AF-BAC8-601C4E63B99F}"/>
              </a:ext>
            </a:extLst>
          </p:cNvPr>
          <p:cNvGrpSpPr/>
          <p:nvPr/>
        </p:nvGrpSpPr>
        <p:grpSpPr>
          <a:xfrm>
            <a:off x="8449442" y="1935790"/>
            <a:ext cx="2317904" cy="2748202"/>
            <a:chOff x="352567" y="259980"/>
            <a:chExt cx="2317904" cy="274820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2567" y="174258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1727" y="74568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69395" y="260807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2392" y="2692572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332229" y="259980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>
              <a:cxnSpLocks/>
            </p:cNvCxnSpPr>
            <p:nvPr/>
          </p:nvCxnSpPr>
          <p:spPr>
            <a:xfrm>
              <a:off x="744954" y="140584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6430" y="1242801"/>
              <a:ext cx="277949" cy="28242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433042" y="113514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AA9024-FBAE-A74A-904C-371D5C878A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68" y="111252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93D762-7CD3-E917-2845-210302670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380" y="140308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A37022-1B60-6E16-2326-DB5765177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492" y="110976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30E35F-56CF-D15E-64E6-0953EB073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38" y="1236209"/>
              <a:ext cx="280436" cy="27990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189E44-D9A5-9A1A-CC8A-3E17AFCB6D48}"/>
                </a:ext>
              </a:extLst>
            </p:cNvPr>
            <p:cNvSpPr txBox="1"/>
            <p:nvPr/>
          </p:nvSpPr>
          <p:spPr>
            <a:xfrm>
              <a:off x="732590" y="801994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892060-DA4A-1114-6414-9FDCD7A7B35F}"/>
                </a:ext>
              </a:extLst>
            </p:cNvPr>
            <p:cNvSpPr txBox="1"/>
            <p:nvPr/>
          </p:nvSpPr>
          <p:spPr>
            <a:xfrm>
              <a:off x="2271568" y="1072092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82E21B-9652-3162-BC7C-0F78DC8725E6}"/>
                </a:ext>
              </a:extLst>
            </p:cNvPr>
            <p:cNvSpPr txBox="1"/>
            <p:nvPr/>
          </p:nvSpPr>
          <p:spPr>
            <a:xfrm>
              <a:off x="1943743" y="787503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6D74CE-A58D-A599-5285-9C383D504B12}"/>
              </a:ext>
            </a:extLst>
          </p:cNvPr>
          <p:cNvGrpSpPr/>
          <p:nvPr/>
        </p:nvGrpSpPr>
        <p:grpSpPr>
          <a:xfrm>
            <a:off x="250411" y="-178673"/>
            <a:ext cx="2317904" cy="1780665"/>
            <a:chOff x="-53896" y="3153470"/>
            <a:chExt cx="2317904" cy="178066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F36E89B-9485-A6F6-3406-CE49209B7723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2AA890-A35C-46C5-A4DD-66B10F6B456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F98AF4-E178-21F2-026A-421C332A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D669FA-7F0E-69A0-6982-B3F1CDB3E08E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41D3B4-9630-9630-190B-8CD5BD75C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7EA49D-EED5-C02A-7EE5-DFF3BE6F9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7B5AC26-701F-B99C-0122-91A612CEC2C9}"/>
              </a:ext>
            </a:extLst>
          </p:cNvPr>
          <p:cNvSpPr txBox="1"/>
          <p:nvPr/>
        </p:nvSpPr>
        <p:spPr>
          <a:xfrm>
            <a:off x="887881" y="182324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8A1D82-3047-9787-580D-27A32927E6E3}"/>
              </a:ext>
            </a:extLst>
          </p:cNvPr>
          <p:cNvGrpSpPr/>
          <p:nvPr/>
        </p:nvGrpSpPr>
        <p:grpSpPr>
          <a:xfrm>
            <a:off x="2834740" y="-181107"/>
            <a:ext cx="2317904" cy="1780665"/>
            <a:chOff x="-53896" y="3153470"/>
            <a:chExt cx="2317904" cy="178066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5ACF1-96C0-C4FA-9308-A1D476CF3BCB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4948CB4-FEE6-3DFD-D02F-63B5A1549713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E5CD4D-05CA-F1F0-E87D-EA786726F95F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AC3C55-D47D-E585-916D-771B63F413A5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5AD2F6-F4B6-25C9-BDA2-B4888F7C9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8773C5-B00F-C033-71F9-4036F65B3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E4D712-A05C-667A-0D59-FB8371813E25}"/>
              </a:ext>
            </a:extLst>
          </p:cNvPr>
          <p:cNvGrpSpPr/>
          <p:nvPr/>
        </p:nvGrpSpPr>
        <p:grpSpPr>
          <a:xfrm>
            <a:off x="5797941" y="-204492"/>
            <a:ext cx="2317904" cy="1780665"/>
            <a:chOff x="-53896" y="3153470"/>
            <a:chExt cx="2317904" cy="178066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0103906-7BCF-514F-DE37-8ED4BFA6AC9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06C670-3AD1-41B5-1F6B-68B019130004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D52947-815D-5272-932B-7FFEF872B3F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C1DA75-E408-425B-8F5E-88895D9402B3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F70FD62-FF5C-AB57-8523-E86C6151A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D3B7DC-49BE-7DD4-F260-839E590CB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377B62-A5F9-8EB4-377A-3CC9A4B3EFDE}"/>
              </a:ext>
            </a:extLst>
          </p:cNvPr>
          <p:cNvSpPr/>
          <p:nvPr/>
        </p:nvSpPr>
        <p:spPr>
          <a:xfrm>
            <a:off x="6715790" y="3297874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3819FE5-96C0-11DE-1834-6F382DB2BE18}"/>
              </a:ext>
            </a:extLst>
          </p:cNvPr>
          <p:cNvSpPr/>
          <p:nvPr/>
        </p:nvSpPr>
        <p:spPr>
          <a:xfrm>
            <a:off x="3474562" y="3587384"/>
            <a:ext cx="1135857" cy="833437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773907 w 1626394"/>
              <a:gd name="connsiteY0" fmla="*/ 233362 h 1062037"/>
              <a:gd name="connsiteX1" fmla="*/ 0 w 1626394"/>
              <a:gd name="connsiteY1" fmla="*/ 0 h 1062037"/>
              <a:gd name="connsiteX2" fmla="*/ 1064419 w 1626394"/>
              <a:gd name="connsiteY2" fmla="*/ 1062037 h 1062037"/>
              <a:gd name="connsiteX3" fmla="*/ 1626394 w 1626394"/>
              <a:gd name="connsiteY3" fmla="*/ 504825 h 1062037"/>
              <a:gd name="connsiteX4" fmla="*/ 1352550 w 1626394"/>
              <a:gd name="connsiteY4" fmla="*/ 228600 h 1062037"/>
              <a:gd name="connsiteX5" fmla="*/ 1059657 w 1626394"/>
              <a:gd name="connsiteY5" fmla="*/ 519112 h 1062037"/>
              <a:gd name="connsiteX6" fmla="*/ 773907 w 1626394"/>
              <a:gd name="connsiteY6" fmla="*/ 233362 h 1062037"/>
              <a:gd name="connsiteX0" fmla="*/ 283370 w 1135857"/>
              <a:gd name="connsiteY0" fmla="*/ 4762 h 833437"/>
              <a:gd name="connsiteX1" fmla="*/ 0 w 1135857"/>
              <a:gd name="connsiteY1" fmla="*/ 278606 h 833437"/>
              <a:gd name="connsiteX2" fmla="*/ 573882 w 1135857"/>
              <a:gd name="connsiteY2" fmla="*/ 833437 h 833437"/>
              <a:gd name="connsiteX3" fmla="*/ 1135857 w 1135857"/>
              <a:gd name="connsiteY3" fmla="*/ 276225 h 833437"/>
              <a:gd name="connsiteX4" fmla="*/ 862013 w 1135857"/>
              <a:gd name="connsiteY4" fmla="*/ 0 h 833437"/>
              <a:gd name="connsiteX5" fmla="*/ 569120 w 1135857"/>
              <a:gd name="connsiteY5" fmla="*/ 290512 h 833437"/>
              <a:gd name="connsiteX6" fmla="*/ 283370 w 1135857"/>
              <a:gd name="connsiteY6" fmla="*/ 4762 h 83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857" h="833437">
                <a:moveTo>
                  <a:pt x="283370" y="4762"/>
                </a:moveTo>
                <a:lnTo>
                  <a:pt x="0" y="278606"/>
                </a:lnTo>
                <a:lnTo>
                  <a:pt x="573882" y="833437"/>
                </a:lnTo>
                <a:lnTo>
                  <a:pt x="1135857" y="276225"/>
                </a:lnTo>
                <a:lnTo>
                  <a:pt x="862013" y="0"/>
                </a:lnTo>
                <a:lnTo>
                  <a:pt x="569120" y="290512"/>
                </a:lnTo>
                <a:lnTo>
                  <a:pt x="283370" y="4762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A391FA5-53BC-784F-F011-078EC784EAFD}"/>
              </a:ext>
            </a:extLst>
          </p:cNvPr>
          <p:cNvSpPr/>
          <p:nvPr/>
        </p:nvSpPr>
        <p:spPr>
          <a:xfrm>
            <a:off x="896014" y="3324069"/>
            <a:ext cx="1126332" cy="1092993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76225 w 1626394"/>
              <a:gd name="connsiteY0" fmla="*/ 0 h 1278731"/>
              <a:gd name="connsiteX1" fmla="*/ 0 w 1626394"/>
              <a:gd name="connsiteY1" fmla="*/ 216694 h 1278731"/>
              <a:gd name="connsiteX2" fmla="*/ 1064419 w 1626394"/>
              <a:gd name="connsiteY2" fmla="*/ 1278731 h 1278731"/>
              <a:gd name="connsiteX3" fmla="*/ 1626394 w 1626394"/>
              <a:gd name="connsiteY3" fmla="*/ 721519 h 1278731"/>
              <a:gd name="connsiteX4" fmla="*/ 1059657 w 1626394"/>
              <a:gd name="connsiteY4" fmla="*/ 169069 h 1278731"/>
              <a:gd name="connsiteX5" fmla="*/ 766763 w 1626394"/>
              <a:gd name="connsiteY5" fmla="*/ 469106 h 1278731"/>
              <a:gd name="connsiteX6" fmla="*/ 276225 w 1626394"/>
              <a:gd name="connsiteY6" fmla="*/ 0 h 1278731"/>
              <a:gd name="connsiteX0" fmla="*/ 766763 w 1626394"/>
              <a:gd name="connsiteY0" fmla="*/ 300037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5" fmla="*/ 766763 w 1626394"/>
              <a:gd name="connsiteY5" fmla="*/ 300037 h 1109662"/>
              <a:gd name="connsiteX0" fmla="*/ 1059657 w 1626394"/>
              <a:gd name="connsiteY0" fmla="*/ 0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0" fmla="*/ 559595 w 1126332"/>
              <a:gd name="connsiteY0" fmla="*/ 0 h 1109662"/>
              <a:gd name="connsiteX1" fmla="*/ 0 w 1126332"/>
              <a:gd name="connsiteY1" fmla="*/ 557213 h 1109662"/>
              <a:gd name="connsiteX2" fmla="*/ 564357 w 1126332"/>
              <a:gd name="connsiteY2" fmla="*/ 1109662 h 1109662"/>
              <a:gd name="connsiteX3" fmla="*/ 1126332 w 1126332"/>
              <a:gd name="connsiteY3" fmla="*/ 552450 h 1109662"/>
              <a:gd name="connsiteX4" fmla="*/ 559595 w 1126332"/>
              <a:gd name="connsiteY4" fmla="*/ 0 h 1109662"/>
              <a:gd name="connsiteX0" fmla="*/ 569120 w 1126332"/>
              <a:gd name="connsiteY0" fmla="*/ 0 h 1092993"/>
              <a:gd name="connsiteX1" fmla="*/ 0 w 1126332"/>
              <a:gd name="connsiteY1" fmla="*/ 540544 h 1092993"/>
              <a:gd name="connsiteX2" fmla="*/ 564357 w 1126332"/>
              <a:gd name="connsiteY2" fmla="*/ 1092993 h 1092993"/>
              <a:gd name="connsiteX3" fmla="*/ 1126332 w 1126332"/>
              <a:gd name="connsiteY3" fmla="*/ 535781 h 1092993"/>
              <a:gd name="connsiteX4" fmla="*/ 569120 w 1126332"/>
              <a:gd name="connsiteY4" fmla="*/ 0 h 109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332" h="1092993">
                <a:moveTo>
                  <a:pt x="569120" y="0"/>
                </a:moveTo>
                <a:lnTo>
                  <a:pt x="0" y="540544"/>
                </a:lnTo>
                <a:lnTo>
                  <a:pt x="564357" y="1092993"/>
                </a:lnTo>
                <a:lnTo>
                  <a:pt x="1126332" y="535781"/>
                </a:lnTo>
                <a:lnTo>
                  <a:pt x="569120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1413A2-B842-3F5E-65A1-B4B119833E60}"/>
              </a:ext>
            </a:extLst>
          </p:cNvPr>
          <p:cNvSpPr txBox="1"/>
          <p:nvPr/>
        </p:nvSpPr>
        <p:spPr>
          <a:xfrm>
            <a:off x="3243231" y="445787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20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8C2D291-9493-1305-E84F-076F474AF94F}"/>
              </a:ext>
            </a:extLst>
          </p:cNvPr>
          <p:cNvCxnSpPr/>
          <p:nvPr/>
        </p:nvCxnSpPr>
        <p:spPr>
          <a:xfrm flipH="1">
            <a:off x="2252110" y="1898356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3735A25-AA2C-2A2C-06D1-E3410410BCC9}"/>
              </a:ext>
            </a:extLst>
          </p:cNvPr>
          <p:cNvSpPr txBox="1"/>
          <p:nvPr/>
        </p:nvSpPr>
        <p:spPr>
          <a:xfrm>
            <a:off x="5251061" y="2929843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AD3D135-AD06-ED89-D1D3-789E1BA94F3B}"/>
              </a:ext>
            </a:extLst>
          </p:cNvPr>
          <p:cNvGrpSpPr/>
          <p:nvPr/>
        </p:nvGrpSpPr>
        <p:grpSpPr>
          <a:xfrm>
            <a:off x="268878" y="2452223"/>
            <a:ext cx="2317904" cy="1780665"/>
            <a:chOff x="-53896" y="3153470"/>
            <a:chExt cx="2317904" cy="1780665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77F62AE-2C34-32D4-1414-184452CF820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370C32-4310-AC2C-4CC9-7114B936574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A8B5FE-4698-4680-7700-FB2F75D4FAC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7AD1919-288B-69AF-40E9-E9C685E77D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5771791-AD56-A61F-5AB0-6EE69C93A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6DF40E2-9B9F-AAE5-CD4B-A310E1BEA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B107261-5C5E-D4F3-1CF3-6EA9C973E982}"/>
              </a:ext>
            </a:extLst>
          </p:cNvPr>
          <p:cNvSpPr txBox="1"/>
          <p:nvPr/>
        </p:nvSpPr>
        <p:spPr>
          <a:xfrm>
            <a:off x="1094603" y="445003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45A7B5-F55F-95D2-25AC-4C2E8D770DDF}"/>
              </a:ext>
            </a:extLst>
          </p:cNvPr>
          <p:cNvGrpSpPr/>
          <p:nvPr/>
        </p:nvGrpSpPr>
        <p:grpSpPr>
          <a:xfrm>
            <a:off x="2853207" y="2449789"/>
            <a:ext cx="2317904" cy="1780665"/>
            <a:chOff x="-53896" y="3153470"/>
            <a:chExt cx="2317904" cy="178066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D9DD4BB-F91E-0074-9C9F-51BE3494B166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7C20864-DC62-A76D-B6D6-587B89E69658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95C5299-044D-D3C2-5AE0-6242D23528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7D2A95EC-3230-2F5D-9F11-6F0B994420F9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FF1175-C6E7-20E9-ACDD-C41B3C0CA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EA18E00-167A-3120-DB68-CAC674A78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51AAC284-E6E1-B65E-A122-C36D40C3A641}"/>
              </a:ext>
            </a:extLst>
          </p:cNvPr>
          <p:cNvGrpSpPr/>
          <p:nvPr/>
        </p:nvGrpSpPr>
        <p:grpSpPr>
          <a:xfrm>
            <a:off x="5816408" y="2426404"/>
            <a:ext cx="2317904" cy="1780665"/>
            <a:chOff x="-53896" y="3153470"/>
            <a:chExt cx="2317904" cy="1780665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53D73D8-BA4F-4D10-E132-8C7D681F80F0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40D6924-75B0-D950-23B8-41447BE0CE91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BAECD86D-B4EF-E45D-DBAF-886ED521A6D5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F3605A91-9CC5-09AD-8930-D862B0AB5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065BFD68-B585-E424-4B47-876FCF3FD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7FFCFDAB-E877-5223-5C2D-08A62AA45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ADAF68A0-139F-CE96-AFBA-2FF8488392EB}"/>
              </a:ext>
            </a:extLst>
          </p:cNvPr>
          <p:cNvSpPr/>
          <p:nvPr/>
        </p:nvSpPr>
        <p:spPr>
          <a:xfrm>
            <a:off x="6715790" y="5893661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7B3B366-E157-92EB-F79A-4FE976427550}"/>
              </a:ext>
            </a:extLst>
          </p:cNvPr>
          <p:cNvSpPr/>
          <p:nvPr/>
        </p:nvSpPr>
        <p:spPr>
          <a:xfrm flipH="1">
            <a:off x="3483132" y="5710278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C11162B2-72D5-3221-B670-B9E6EDC7CF65}"/>
              </a:ext>
            </a:extLst>
          </p:cNvPr>
          <p:cNvSpPr/>
          <p:nvPr/>
        </p:nvSpPr>
        <p:spPr>
          <a:xfrm flipH="1">
            <a:off x="895891" y="5697702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438BE065-69C6-E995-B728-39C754E118F5}"/>
              </a:ext>
            </a:extLst>
          </p:cNvPr>
          <p:cNvSpPr txBox="1"/>
          <p:nvPr/>
        </p:nvSpPr>
        <p:spPr>
          <a:xfrm>
            <a:off x="3493014" y="703196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A2C85BF3-C703-AA6C-EB23-F47B4FC49828}"/>
              </a:ext>
            </a:extLst>
          </p:cNvPr>
          <p:cNvCxnSpPr/>
          <p:nvPr/>
        </p:nvCxnSpPr>
        <p:spPr>
          <a:xfrm flipH="1">
            <a:off x="2252110" y="4494143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538ED44-3302-A11A-442B-5CC0BFA7C53C}"/>
              </a:ext>
            </a:extLst>
          </p:cNvPr>
          <p:cNvSpPr txBox="1"/>
          <p:nvPr/>
        </p:nvSpPr>
        <p:spPr>
          <a:xfrm>
            <a:off x="5251061" y="5525630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1DDFF91-91DC-611C-AE18-DBEEA97EB84C}"/>
              </a:ext>
            </a:extLst>
          </p:cNvPr>
          <p:cNvGrpSpPr/>
          <p:nvPr/>
        </p:nvGrpSpPr>
        <p:grpSpPr>
          <a:xfrm>
            <a:off x="268878" y="5048010"/>
            <a:ext cx="2317904" cy="1780665"/>
            <a:chOff x="-53896" y="3153470"/>
            <a:chExt cx="2317904" cy="1780665"/>
          </a:xfrm>
        </p:grpSpPr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9AB84A8-E49D-E82B-2908-4FE974C4AFED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77EFCD98-9133-C0D3-F849-F410FAF5C9E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9F188487-156C-CDA5-07E1-0AA444508199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C604964F-991D-4C27-1757-F264A8B93A9B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B82D7446-C314-E2B9-B7D2-B35DDC71D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2ED1E3B4-3E0C-769D-4560-A404BD8527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305D7BF-FC10-DD9A-5F11-2E65AF3C0C6F}"/>
              </a:ext>
            </a:extLst>
          </p:cNvPr>
          <p:cNvSpPr txBox="1"/>
          <p:nvPr/>
        </p:nvSpPr>
        <p:spPr>
          <a:xfrm>
            <a:off x="906348" y="704992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E3C08862-ADCD-3B56-24B0-01E775BFF11A}"/>
              </a:ext>
            </a:extLst>
          </p:cNvPr>
          <p:cNvGrpSpPr/>
          <p:nvPr/>
        </p:nvGrpSpPr>
        <p:grpSpPr>
          <a:xfrm>
            <a:off x="2853207" y="5045576"/>
            <a:ext cx="2317904" cy="1780665"/>
            <a:chOff x="-53896" y="3153470"/>
            <a:chExt cx="2317904" cy="1780665"/>
          </a:xfrm>
        </p:grpSpPr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9491299A-562A-DC77-1274-3E2ABB64BFCF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D350E3FE-D6A4-A48B-F89A-2A453EFFAC05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E989A5F5-04B9-40EE-5C4D-9773636B6EE8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51EED579-A5E3-FC9F-7F9D-C4DA189449F0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3A6E67B2-4DFF-84C8-BC99-831223B50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A7A5D5D-E407-83C9-A35D-50F79BCA3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59D45A84-B20B-7787-431D-69F583E10F2A}"/>
              </a:ext>
            </a:extLst>
          </p:cNvPr>
          <p:cNvGrpSpPr/>
          <p:nvPr/>
        </p:nvGrpSpPr>
        <p:grpSpPr>
          <a:xfrm>
            <a:off x="5816408" y="5022191"/>
            <a:ext cx="2317904" cy="1780665"/>
            <a:chOff x="-53896" y="3153470"/>
            <a:chExt cx="2317904" cy="1780665"/>
          </a:xfrm>
        </p:grpSpPr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7AAD765A-C445-B89D-B5FD-40E357B66317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2997B3B2-06FC-8DE3-1F64-C4720D7BFB06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808B278A-4A2D-3E0A-8171-7FC3B8FE0B14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69C10E9D-5715-8DAC-2944-4E42B2DFAB44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83F200D5-1AF8-1459-1793-D82F78A91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80AD1016-1EF5-F476-2B7D-19D12C579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5CB2B37B-F66C-6A0A-D595-5E74E7774FE9}"/>
              </a:ext>
            </a:extLst>
          </p:cNvPr>
          <p:cNvSpPr txBox="1"/>
          <p:nvPr/>
        </p:nvSpPr>
        <p:spPr>
          <a:xfrm>
            <a:off x="7863883" y="1109832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D5D7A2E4-BACB-F214-C66E-991D03266027}"/>
              </a:ext>
            </a:extLst>
          </p:cNvPr>
          <p:cNvSpPr txBox="1"/>
          <p:nvPr/>
        </p:nvSpPr>
        <p:spPr>
          <a:xfrm>
            <a:off x="7864377" y="4455045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81264F8-CD26-3A97-A0FF-062FEAA57648}"/>
              </a:ext>
            </a:extLst>
          </p:cNvPr>
          <p:cNvCxnSpPr/>
          <p:nvPr/>
        </p:nvCxnSpPr>
        <p:spPr>
          <a:xfrm>
            <a:off x="7787757" y="1197694"/>
            <a:ext cx="0" cy="150575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0BF7A52F-2A81-D3C0-9376-E5EE08CCCC1B}"/>
              </a:ext>
            </a:extLst>
          </p:cNvPr>
          <p:cNvCxnSpPr/>
          <p:nvPr/>
        </p:nvCxnSpPr>
        <p:spPr>
          <a:xfrm>
            <a:off x="7800198" y="3905048"/>
            <a:ext cx="0" cy="150575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D6DFAAFD-FE84-9EDA-EDCA-0273C6B5CA56}"/>
              </a:ext>
            </a:extLst>
          </p:cNvPr>
          <p:cNvGrpSpPr/>
          <p:nvPr/>
        </p:nvGrpSpPr>
        <p:grpSpPr>
          <a:xfrm>
            <a:off x="869868" y="2810359"/>
            <a:ext cx="1107803" cy="1384869"/>
            <a:chOff x="2939425" y="2652266"/>
            <a:chExt cx="1107803" cy="1384869"/>
          </a:xfrm>
        </p:grpSpPr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86899F2E-533B-F567-78FB-373FE2270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0465" y="2652266"/>
              <a:ext cx="1096763" cy="1384869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139154 w 1814604"/>
                <a:gd name="connsiteY1" fmla="*/ 9326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09265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66283 w 1814604"/>
                <a:gd name="connsiteY2" fmla="*/ 1078311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310210"/>
                <a:gd name="connsiteY0" fmla="*/ 0 h 1969804"/>
                <a:gd name="connsiteX1" fmla="*/ 1244419 w 1310210"/>
                <a:gd name="connsiteY1" fmla="*/ 32919 h 1969804"/>
                <a:gd name="connsiteX2" fmla="*/ 1066283 w 1310210"/>
                <a:gd name="connsiteY2" fmla="*/ 1078311 h 1969804"/>
                <a:gd name="connsiteX3" fmla="*/ 1310210 w 1310210"/>
                <a:gd name="connsiteY3" fmla="*/ 1920428 h 1969804"/>
                <a:gd name="connsiteX4" fmla="*/ 191293 w 1310210"/>
                <a:gd name="connsiteY4" fmla="*/ 1969804 h 1969804"/>
                <a:gd name="connsiteX5" fmla="*/ 0 w 1310210"/>
                <a:gd name="connsiteY5" fmla="*/ 985044 h 1969804"/>
                <a:gd name="connsiteX6" fmla="*/ 191293 w 1310210"/>
                <a:gd name="connsiteY6" fmla="*/ 0 h 1969804"/>
                <a:gd name="connsiteX0" fmla="*/ 191293 w 1257577"/>
                <a:gd name="connsiteY0" fmla="*/ 0 h 1986263"/>
                <a:gd name="connsiteX1" fmla="*/ 1244419 w 1257577"/>
                <a:gd name="connsiteY1" fmla="*/ 32919 h 1986263"/>
                <a:gd name="connsiteX2" fmla="*/ 1066283 w 1257577"/>
                <a:gd name="connsiteY2" fmla="*/ 1078311 h 1986263"/>
                <a:gd name="connsiteX3" fmla="*/ 1257577 w 1257577"/>
                <a:gd name="connsiteY3" fmla="*/ 1986263 h 1986263"/>
                <a:gd name="connsiteX4" fmla="*/ 191293 w 1257577"/>
                <a:gd name="connsiteY4" fmla="*/ 1969804 h 1986263"/>
                <a:gd name="connsiteX5" fmla="*/ 0 w 1257577"/>
                <a:gd name="connsiteY5" fmla="*/ 985044 h 1986263"/>
                <a:gd name="connsiteX6" fmla="*/ 191293 w 1257577"/>
                <a:gd name="connsiteY6" fmla="*/ 0 h 198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7577" h="1986263">
                  <a:moveTo>
                    <a:pt x="191293" y="0"/>
                  </a:moveTo>
                  <a:lnTo>
                    <a:pt x="1244419" y="32919"/>
                  </a:lnTo>
                  <a:cubicBezTo>
                    <a:pt x="1243361" y="344598"/>
                    <a:pt x="1067341" y="766632"/>
                    <a:pt x="1066283" y="1078311"/>
                  </a:cubicBezTo>
                  <a:cubicBezTo>
                    <a:pt x="1067341" y="1423233"/>
                    <a:pt x="1256519" y="1641341"/>
                    <a:pt x="1257577" y="1986263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9D7E2BE4-997D-67A8-8238-F0F874A30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9425" y="2656092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C5B28A5C-65DA-D2FE-BA1B-D16F244054E0}"/>
              </a:ext>
            </a:extLst>
          </p:cNvPr>
          <p:cNvGrpSpPr/>
          <p:nvPr/>
        </p:nvGrpSpPr>
        <p:grpSpPr>
          <a:xfrm>
            <a:off x="1805771" y="2819547"/>
            <a:ext cx="849954" cy="1377218"/>
            <a:chOff x="876522" y="2660998"/>
            <a:chExt cx="849954" cy="1377218"/>
          </a:xfrm>
        </p:grpSpPr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4E11D7A8-7875-EE42-89CF-72C007237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350" y="2660998"/>
              <a:ext cx="848126" cy="1377218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84" h="1975290">
                  <a:moveTo>
                    <a:pt x="191293" y="5486"/>
                  </a:moveTo>
                  <a:lnTo>
                    <a:pt x="972484" y="0"/>
                  </a:lnTo>
                  <a:cubicBezTo>
                    <a:pt x="971426" y="311679"/>
                    <a:pt x="773476" y="706283"/>
                    <a:pt x="772418" y="1017962"/>
                  </a:cubicBezTo>
                  <a:cubicBezTo>
                    <a:pt x="773476" y="1362884"/>
                    <a:pt x="962653" y="1613911"/>
                    <a:pt x="963711" y="1958833"/>
                  </a:cubicBezTo>
                  <a:lnTo>
                    <a:pt x="191293" y="1975290"/>
                  </a:lnTo>
                  <a:cubicBezTo>
                    <a:pt x="190235" y="1630368"/>
                    <a:pt x="1058" y="1335452"/>
                    <a:pt x="0" y="990530"/>
                  </a:cubicBezTo>
                  <a:cubicBezTo>
                    <a:pt x="1058" y="678851"/>
                    <a:pt x="190235" y="317165"/>
                    <a:pt x="191293" y="5486"/>
                  </a:cubicBezTo>
                  <a:close/>
                </a:path>
              </a:pathLst>
            </a:cu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79FE1CCD-B13B-8E07-1B28-17C42CAAC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522" y="2662651"/>
              <a:ext cx="166831" cy="1373392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98D888B6-1C30-F3BA-FCED-C69118601417}"/>
              </a:ext>
            </a:extLst>
          </p:cNvPr>
          <p:cNvGrpSpPr/>
          <p:nvPr/>
        </p:nvGrpSpPr>
        <p:grpSpPr>
          <a:xfrm>
            <a:off x="2481670" y="2810909"/>
            <a:ext cx="1582559" cy="1385850"/>
            <a:chOff x="1542792" y="2658006"/>
            <a:chExt cx="1582559" cy="1385850"/>
          </a:xfrm>
        </p:grpSpPr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C457F298-222D-9BC0-D6A1-A3DE66F0E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2792" y="2658006"/>
              <a:ext cx="1582559" cy="1381044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604" h="1980778">
                  <a:moveTo>
                    <a:pt x="191293" y="0"/>
                  </a:moveTo>
                  <a:lnTo>
                    <a:pt x="1779516" y="16459"/>
                  </a:lnTo>
                  <a:cubicBezTo>
                    <a:pt x="1778458" y="328138"/>
                    <a:pt x="1598052" y="651421"/>
                    <a:pt x="1596994" y="963100"/>
                  </a:cubicBezTo>
                  <a:cubicBezTo>
                    <a:pt x="1598052" y="1308022"/>
                    <a:pt x="1813546" y="1635856"/>
                    <a:pt x="1814604" y="1980778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FE862FEA-8D48-53CB-5161-0934A52C5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767" y="2670463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sp>
        <p:nvSpPr>
          <p:cNvPr id="1070" name="Rectangle 1">
            <a:extLst>
              <a:ext uri="{FF2B5EF4-FFF2-40B4-BE49-F238E27FC236}">
                <a16:creationId xmlns:a16="http://schemas.microsoft.com/office/drawing/2014/main" id="{0723ED89-7E4C-D6F1-8212-05FA7971E203}"/>
              </a:ext>
            </a:extLst>
          </p:cNvPr>
          <p:cNvSpPr>
            <a:spLocks noChangeAspect="1"/>
          </p:cNvSpPr>
          <p:nvPr/>
        </p:nvSpPr>
        <p:spPr>
          <a:xfrm>
            <a:off x="3872601" y="2817491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8CDA83B-1CA0-AF9A-B2DE-19DD6D044196}"/>
              </a:ext>
            </a:extLst>
          </p:cNvPr>
          <p:cNvSpPr/>
          <p:nvPr/>
        </p:nvSpPr>
        <p:spPr>
          <a:xfrm rot="1458333">
            <a:off x="8449442" y="3418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AFBB9C-7AFC-7DAD-0591-7FCBEACB8C19}"/>
              </a:ext>
            </a:extLst>
          </p:cNvPr>
          <p:cNvSpPr/>
          <p:nvPr/>
        </p:nvSpPr>
        <p:spPr>
          <a:xfrm rot="1458333">
            <a:off x="8928602" y="2421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873AD-71AC-4033-65AD-A900112EDEEE}"/>
              </a:ext>
            </a:extLst>
          </p:cNvPr>
          <p:cNvSpPr txBox="1"/>
          <p:nvPr/>
        </p:nvSpPr>
        <p:spPr>
          <a:xfrm>
            <a:off x="9666270" y="42838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40D2F7-6356-6288-C7C0-46D53BC822EC}"/>
              </a:ext>
            </a:extLst>
          </p:cNvPr>
          <p:cNvSpPr/>
          <p:nvPr/>
        </p:nvSpPr>
        <p:spPr>
          <a:xfrm>
            <a:off x="9609267" y="4368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1785E-D7D5-C219-BE98-37208539FB75}"/>
              </a:ext>
            </a:extLst>
          </p:cNvPr>
          <p:cNvSpPr txBox="1"/>
          <p:nvPr/>
        </p:nvSpPr>
        <p:spPr>
          <a:xfrm>
            <a:off x="9429104" y="193579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F8E747-F4D9-A409-6634-6B7277084441}"/>
              </a:ext>
            </a:extLst>
          </p:cNvPr>
          <p:cNvCxnSpPr>
            <a:cxnSpLocks/>
          </p:cNvCxnSpPr>
          <p:nvPr/>
        </p:nvCxnSpPr>
        <p:spPr>
          <a:xfrm>
            <a:off x="8841829" y="3081652"/>
            <a:ext cx="1081843" cy="10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B2136-2DEB-AB27-9D1B-71D711F0AD2E}"/>
              </a:ext>
            </a:extLst>
          </p:cNvPr>
          <p:cNvCxnSpPr>
            <a:cxnSpLocks/>
          </p:cNvCxnSpPr>
          <p:nvPr/>
        </p:nvCxnSpPr>
        <p:spPr>
          <a:xfrm flipH="1" flipV="1">
            <a:off x="10023305" y="2918611"/>
            <a:ext cx="277949" cy="282422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11231E-7B8F-C00C-BE40-2FCC51D219B0}"/>
              </a:ext>
            </a:extLst>
          </p:cNvPr>
          <p:cNvSpPr txBox="1"/>
          <p:nvPr/>
        </p:nvSpPr>
        <p:spPr>
          <a:xfrm>
            <a:off x="8529917" y="2810953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AA9024-FBAE-A74A-904C-371D5C878A61}"/>
              </a:ext>
            </a:extLst>
          </p:cNvPr>
          <p:cNvCxnSpPr>
            <a:cxnSpLocks/>
          </p:cNvCxnSpPr>
          <p:nvPr/>
        </p:nvCxnSpPr>
        <p:spPr>
          <a:xfrm>
            <a:off x="9119443" y="2788334"/>
            <a:ext cx="1081843" cy="10381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93D762-7CD3-E917-2845-210302670BE3}"/>
              </a:ext>
            </a:extLst>
          </p:cNvPr>
          <p:cNvCxnSpPr>
            <a:cxnSpLocks/>
          </p:cNvCxnSpPr>
          <p:nvPr/>
        </p:nvCxnSpPr>
        <p:spPr>
          <a:xfrm flipH="1">
            <a:off x="9357255" y="3078894"/>
            <a:ext cx="1082912" cy="10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37022-1B60-6E16-2326-DB5765177A5A}"/>
              </a:ext>
            </a:extLst>
          </p:cNvPr>
          <p:cNvCxnSpPr>
            <a:cxnSpLocks/>
          </p:cNvCxnSpPr>
          <p:nvPr/>
        </p:nvCxnSpPr>
        <p:spPr>
          <a:xfrm flipH="1">
            <a:off x="9079367" y="2785576"/>
            <a:ext cx="1082912" cy="10381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30E35F-56CF-D15E-64E6-0953EB073AFB}"/>
              </a:ext>
            </a:extLst>
          </p:cNvPr>
          <p:cNvCxnSpPr>
            <a:cxnSpLocks/>
          </p:cNvCxnSpPr>
          <p:nvPr/>
        </p:nvCxnSpPr>
        <p:spPr>
          <a:xfrm flipV="1">
            <a:off x="8957913" y="2912019"/>
            <a:ext cx="280436" cy="27990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189E44-D9A5-9A1A-CC8A-3E17AFCB6D48}"/>
              </a:ext>
            </a:extLst>
          </p:cNvPr>
          <p:cNvSpPr txBox="1"/>
          <p:nvPr/>
        </p:nvSpPr>
        <p:spPr>
          <a:xfrm>
            <a:off x="8829465" y="2477804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892060-DA4A-1114-6414-9FDCD7A7B35F}"/>
              </a:ext>
            </a:extLst>
          </p:cNvPr>
          <p:cNvSpPr txBox="1"/>
          <p:nvPr/>
        </p:nvSpPr>
        <p:spPr>
          <a:xfrm>
            <a:off x="10368443" y="2747902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2E21B-9652-3162-BC7C-0F78DC8725E6}"/>
              </a:ext>
            </a:extLst>
          </p:cNvPr>
          <p:cNvSpPr txBox="1"/>
          <p:nvPr/>
        </p:nvSpPr>
        <p:spPr>
          <a:xfrm>
            <a:off x="10040618" y="2463313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DBCE1B4-501A-34A6-1028-5434F5A39BBA}"/>
              </a:ext>
            </a:extLst>
          </p:cNvPr>
          <p:cNvSpPr>
            <a:spLocks noChangeAspect="1"/>
          </p:cNvSpPr>
          <p:nvPr/>
        </p:nvSpPr>
        <p:spPr>
          <a:xfrm>
            <a:off x="6379473" y="1559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8116CAB-8D72-A787-DA7D-ECC28F60857B}"/>
              </a:ext>
            </a:extLst>
          </p:cNvPr>
          <p:cNvSpPr>
            <a:spLocks noChangeAspect="1"/>
          </p:cNvSpPr>
          <p:nvPr/>
        </p:nvSpPr>
        <p:spPr>
          <a:xfrm>
            <a:off x="10197057" y="282358"/>
            <a:ext cx="599222" cy="1518920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713" h="1969804">
                <a:moveTo>
                  <a:pt x="191293" y="0"/>
                </a:moveTo>
                <a:lnTo>
                  <a:pt x="1103713" y="0"/>
                </a:lnTo>
                <a:lnTo>
                  <a:pt x="1103713" y="1969804"/>
                </a:ln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8EE42E-211A-7ED0-2ED2-BF1F176BE49B}"/>
              </a:ext>
            </a:extLst>
          </p:cNvPr>
          <p:cNvSpPr>
            <a:spLocks noChangeAspect="1"/>
          </p:cNvSpPr>
          <p:nvPr/>
        </p:nvSpPr>
        <p:spPr>
          <a:xfrm>
            <a:off x="6737690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D5AC77-1175-A064-7D8F-E6A9C037E7AD}"/>
              </a:ext>
            </a:extLst>
          </p:cNvPr>
          <p:cNvSpPr>
            <a:spLocks noChangeAspect="1"/>
          </p:cNvSpPr>
          <p:nvPr/>
        </p:nvSpPr>
        <p:spPr>
          <a:xfrm>
            <a:off x="7092112" y="1559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7CE6B8-FA81-A850-9290-64D57BE828B6}"/>
              </a:ext>
            </a:extLst>
          </p:cNvPr>
          <p:cNvSpPr>
            <a:spLocks noChangeAspect="1"/>
          </p:cNvSpPr>
          <p:nvPr/>
        </p:nvSpPr>
        <p:spPr>
          <a:xfrm>
            <a:off x="7450329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2BD2-204C-229E-2638-32902FBE5AA4}"/>
              </a:ext>
            </a:extLst>
          </p:cNvPr>
          <p:cNvSpPr>
            <a:spLocks noChangeAspect="1"/>
          </p:cNvSpPr>
          <p:nvPr/>
        </p:nvSpPr>
        <p:spPr>
          <a:xfrm>
            <a:off x="7806518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7D25ABC-9391-7AB2-38F1-D8346A7B23D4}"/>
              </a:ext>
            </a:extLst>
          </p:cNvPr>
          <p:cNvSpPr>
            <a:spLocks noChangeAspect="1"/>
          </p:cNvSpPr>
          <p:nvPr/>
        </p:nvSpPr>
        <p:spPr>
          <a:xfrm>
            <a:off x="8164735" y="1527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10E4F5-DFD2-0F3A-6D3C-09F4D88CEE21}"/>
              </a:ext>
            </a:extLst>
          </p:cNvPr>
          <p:cNvSpPr>
            <a:spLocks noChangeAspect="1"/>
          </p:cNvSpPr>
          <p:nvPr/>
        </p:nvSpPr>
        <p:spPr>
          <a:xfrm>
            <a:off x="8519157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6938B3C-2166-C5EA-A8A2-82EB0081D276}"/>
              </a:ext>
            </a:extLst>
          </p:cNvPr>
          <p:cNvSpPr>
            <a:spLocks noChangeAspect="1"/>
          </p:cNvSpPr>
          <p:nvPr/>
        </p:nvSpPr>
        <p:spPr>
          <a:xfrm>
            <a:off x="8877374" y="1527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CE8761D-3629-6D22-5EFD-6ADFA762170B}"/>
              </a:ext>
            </a:extLst>
          </p:cNvPr>
          <p:cNvSpPr>
            <a:spLocks noChangeAspect="1"/>
          </p:cNvSpPr>
          <p:nvPr/>
        </p:nvSpPr>
        <p:spPr>
          <a:xfrm>
            <a:off x="6734276" y="3365281"/>
            <a:ext cx="461301" cy="854966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31F4D2AD-1CB6-932A-76B7-8D807D2482AE}"/>
              </a:ext>
            </a:extLst>
          </p:cNvPr>
          <p:cNvSpPr>
            <a:spLocks noChangeAspect="1"/>
          </p:cNvSpPr>
          <p:nvPr/>
        </p:nvSpPr>
        <p:spPr>
          <a:xfrm>
            <a:off x="7088888" y="3367074"/>
            <a:ext cx="599222" cy="854966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713" h="1969804">
                <a:moveTo>
                  <a:pt x="191293" y="0"/>
                </a:moveTo>
                <a:lnTo>
                  <a:pt x="1103713" y="0"/>
                </a:lnTo>
                <a:lnTo>
                  <a:pt x="1103713" y="1969804"/>
                </a:ln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7" name="Rectangle 1">
            <a:extLst>
              <a:ext uri="{FF2B5EF4-FFF2-40B4-BE49-F238E27FC236}">
                <a16:creationId xmlns:a16="http://schemas.microsoft.com/office/drawing/2014/main" id="{012C1E6F-7FA6-4D76-FE86-572149919560}"/>
              </a:ext>
            </a:extLst>
          </p:cNvPr>
          <p:cNvSpPr>
            <a:spLocks noChangeAspect="1"/>
          </p:cNvSpPr>
          <p:nvPr/>
        </p:nvSpPr>
        <p:spPr>
          <a:xfrm>
            <a:off x="3872214" y="722019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AB00C8C-67ED-8CA9-29DA-0F5B44C45118}"/>
              </a:ext>
            </a:extLst>
          </p:cNvPr>
          <p:cNvSpPr>
            <a:spLocks noChangeAspect="1"/>
          </p:cNvSpPr>
          <p:nvPr/>
        </p:nvSpPr>
        <p:spPr>
          <a:xfrm>
            <a:off x="2950078" y="709194"/>
            <a:ext cx="1096763" cy="1384869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577" h="1986263">
                <a:moveTo>
                  <a:pt x="191293" y="0"/>
                </a:moveTo>
                <a:lnTo>
                  <a:pt x="1244419" y="32919"/>
                </a:lnTo>
                <a:cubicBezTo>
                  <a:pt x="1243361" y="344598"/>
                  <a:pt x="1067341" y="766632"/>
                  <a:pt x="1066283" y="1078311"/>
                </a:cubicBezTo>
                <a:cubicBezTo>
                  <a:pt x="1067341" y="1423233"/>
                  <a:pt x="1256519" y="1641341"/>
                  <a:pt x="1257577" y="1986263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3FC13A6-4F90-75A8-7481-AD7EED17BE46}"/>
              </a:ext>
            </a:extLst>
          </p:cNvPr>
          <p:cNvSpPr>
            <a:spLocks noChangeAspect="1"/>
          </p:cNvSpPr>
          <p:nvPr/>
        </p:nvSpPr>
        <p:spPr>
          <a:xfrm>
            <a:off x="1542405" y="714934"/>
            <a:ext cx="1582559" cy="13810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604" h="1980778">
                <a:moveTo>
                  <a:pt x="191293" y="0"/>
                </a:moveTo>
                <a:lnTo>
                  <a:pt x="1779516" y="16459"/>
                </a:lnTo>
                <a:cubicBezTo>
                  <a:pt x="1778458" y="328138"/>
                  <a:pt x="1598052" y="651421"/>
                  <a:pt x="1596994" y="963100"/>
                </a:cubicBezTo>
                <a:cubicBezTo>
                  <a:pt x="1598052" y="1308022"/>
                  <a:pt x="1813546" y="1635856"/>
                  <a:pt x="1814604" y="1980778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270BE12-5339-3EB8-F704-6E2E4C021513}"/>
              </a:ext>
            </a:extLst>
          </p:cNvPr>
          <p:cNvSpPr>
            <a:spLocks noChangeAspect="1"/>
          </p:cNvSpPr>
          <p:nvPr/>
        </p:nvSpPr>
        <p:spPr>
          <a:xfrm>
            <a:off x="877963" y="717926"/>
            <a:ext cx="848126" cy="1377218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484" h="1975290">
                <a:moveTo>
                  <a:pt x="191293" y="5486"/>
                </a:moveTo>
                <a:lnTo>
                  <a:pt x="972484" y="0"/>
                </a:lnTo>
                <a:cubicBezTo>
                  <a:pt x="971426" y="311679"/>
                  <a:pt x="773476" y="706283"/>
                  <a:pt x="772418" y="1017962"/>
                </a:cubicBezTo>
                <a:cubicBezTo>
                  <a:pt x="773476" y="1362884"/>
                  <a:pt x="962653" y="1613911"/>
                  <a:pt x="963711" y="1958833"/>
                </a:cubicBezTo>
                <a:lnTo>
                  <a:pt x="191293" y="1975290"/>
                </a:lnTo>
                <a:cubicBezTo>
                  <a:pt x="190235" y="1630368"/>
                  <a:pt x="1058" y="1335452"/>
                  <a:pt x="0" y="990530"/>
                </a:cubicBezTo>
                <a:cubicBezTo>
                  <a:pt x="1058" y="678851"/>
                  <a:pt x="190235" y="317165"/>
                  <a:pt x="191293" y="5486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A289C4-F624-6F8C-4836-DC7895930313}"/>
              </a:ext>
            </a:extLst>
          </p:cNvPr>
          <p:cNvGrpSpPr/>
          <p:nvPr/>
        </p:nvGrpSpPr>
        <p:grpSpPr>
          <a:xfrm>
            <a:off x="876135" y="719579"/>
            <a:ext cx="3718354" cy="1374439"/>
            <a:chOff x="693593" y="2291354"/>
            <a:chExt cx="2314753" cy="152007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B3D60F4-4A5A-3FC8-FBF4-6E44DBA64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04FB7440-4B17-79C4-CFD7-C4370C7AD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FA6722B-FDBE-653E-6853-6925C4920D44}"/>
              </a:ext>
            </a:extLst>
          </p:cNvPr>
          <p:cNvSpPr txBox="1"/>
          <p:nvPr/>
        </p:nvSpPr>
        <p:spPr>
          <a:xfrm>
            <a:off x="543105" y="1189870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752A0E-7440-FAD0-79C0-237220DCE076}"/>
              </a:ext>
            </a:extLst>
          </p:cNvPr>
          <p:cNvSpPr>
            <a:spLocks/>
          </p:cNvSpPr>
          <p:nvPr/>
        </p:nvSpPr>
        <p:spPr>
          <a:xfrm>
            <a:off x="831353" y="1367358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BE4C1F0-F606-66C0-F6CC-709EA7F912B8}"/>
              </a:ext>
            </a:extLst>
          </p:cNvPr>
          <p:cNvSpPr>
            <a:spLocks noChangeAspect="1"/>
          </p:cNvSpPr>
          <p:nvPr/>
        </p:nvSpPr>
        <p:spPr>
          <a:xfrm>
            <a:off x="1547380" y="72739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A0AF44-39DB-4807-E495-ADE148ED4825}"/>
              </a:ext>
            </a:extLst>
          </p:cNvPr>
          <p:cNvSpPr>
            <a:spLocks noChangeAspect="1"/>
          </p:cNvSpPr>
          <p:nvPr/>
        </p:nvSpPr>
        <p:spPr>
          <a:xfrm>
            <a:off x="2939038" y="713020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04E951D-90BB-6BAB-41AC-14AAA1B05E20}"/>
              </a:ext>
            </a:extLst>
          </p:cNvPr>
          <p:cNvSpPr>
            <a:spLocks noChangeAspect="1"/>
          </p:cNvSpPr>
          <p:nvPr/>
        </p:nvSpPr>
        <p:spPr>
          <a:xfrm>
            <a:off x="3874256" y="72557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55E86E-4082-1EEC-16A2-37A7AA015B77}"/>
              </a:ext>
            </a:extLst>
          </p:cNvPr>
          <p:cNvSpPr txBox="1"/>
          <p:nvPr/>
        </p:nvSpPr>
        <p:spPr>
          <a:xfrm>
            <a:off x="4552663" y="1178758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9A4F51-9525-7915-0164-9110B8CB0154}"/>
              </a:ext>
            </a:extLst>
          </p:cNvPr>
          <p:cNvSpPr txBox="1"/>
          <p:nvPr/>
        </p:nvSpPr>
        <p:spPr>
          <a:xfrm>
            <a:off x="3838905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BC7ACB-B17A-26A3-A2B7-BF2CF749E058}"/>
              </a:ext>
            </a:extLst>
          </p:cNvPr>
          <p:cNvSpPr txBox="1"/>
          <p:nvPr/>
        </p:nvSpPr>
        <p:spPr>
          <a:xfrm>
            <a:off x="286004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FD16E2-29DA-19C8-5B2F-B05D88C9572A}"/>
              </a:ext>
            </a:extLst>
          </p:cNvPr>
          <p:cNvSpPr txBox="1"/>
          <p:nvPr/>
        </p:nvSpPr>
        <p:spPr>
          <a:xfrm>
            <a:off x="149475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7715478-5A0A-6C32-B011-6342127721F3}"/>
              </a:ext>
            </a:extLst>
          </p:cNvPr>
          <p:cNvSpPr txBox="1"/>
          <p:nvPr/>
        </p:nvSpPr>
        <p:spPr>
          <a:xfrm>
            <a:off x="1802914" y="224451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 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 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754C7D7-A8B1-1B0D-614C-73624CF641E6}"/>
              </a:ext>
            </a:extLst>
          </p:cNvPr>
          <p:cNvCxnSpPr>
            <a:cxnSpLocks/>
          </p:cNvCxnSpPr>
          <p:nvPr/>
        </p:nvCxnSpPr>
        <p:spPr>
          <a:xfrm>
            <a:off x="3315175" y="26633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4FCDB49E-599A-C078-7644-0B738CFCB666}"/>
              </a:ext>
            </a:extLst>
          </p:cNvPr>
          <p:cNvSpPr txBox="1"/>
          <p:nvPr/>
        </p:nvSpPr>
        <p:spPr>
          <a:xfrm>
            <a:off x="543492" y="329169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DA3D9BE6-AAAF-0195-674B-D18A2C6AEF07}"/>
              </a:ext>
            </a:extLst>
          </p:cNvPr>
          <p:cNvSpPr>
            <a:spLocks/>
          </p:cNvSpPr>
          <p:nvPr/>
        </p:nvSpPr>
        <p:spPr>
          <a:xfrm>
            <a:off x="831740" y="346918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9E1A668-C41C-98E6-1D89-9EABB7FE6109}"/>
              </a:ext>
            </a:extLst>
          </p:cNvPr>
          <p:cNvSpPr txBox="1"/>
          <p:nvPr/>
        </p:nvSpPr>
        <p:spPr>
          <a:xfrm>
            <a:off x="4553050" y="32742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6C7E2BBA-FA11-AE7C-83D1-E318B0A4EB24}"/>
              </a:ext>
            </a:extLst>
          </p:cNvPr>
          <p:cNvSpPr txBox="1"/>
          <p:nvPr/>
        </p:nvSpPr>
        <p:spPr>
          <a:xfrm>
            <a:off x="169533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81" name="Rectangle 1">
            <a:extLst>
              <a:ext uri="{FF2B5EF4-FFF2-40B4-BE49-F238E27FC236}">
                <a16:creationId xmlns:a16="http://schemas.microsoft.com/office/drawing/2014/main" id="{DE646659-ECF1-1DC7-EE60-1F8DF970611D}"/>
              </a:ext>
            </a:extLst>
          </p:cNvPr>
          <p:cNvSpPr>
            <a:spLocks noChangeAspect="1"/>
          </p:cNvSpPr>
          <p:nvPr/>
        </p:nvSpPr>
        <p:spPr>
          <a:xfrm>
            <a:off x="1032313" y="2816098"/>
            <a:ext cx="3562563" cy="1373392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5" fmla="*/ 168424 w 1103713"/>
              <a:gd name="connsiteY5" fmla="*/ 1103628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420" h="1969804">
                <a:moveTo>
                  <a:pt x="0" y="0"/>
                </a:moveTo>
                <a:lnTo>
                  <a:pt x="912420" y="0"/>
                </a:lnTo>
                <a:lnTo>
                  <a:pt x="912420" y="1969804"/>
                </a:lnTo>
                <a:lnTo>
                  <a:pt x="0" y="196980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6" name="Freeform: Shape 1085">
            <a:extLst>
              <a:ext uri="{FF2B5EF4-FFF2-40B4-BE49-F238E27FC236}">
                <a16:creationId xmlns:a16="http://schemas.microsoft.com/office/drawing/2014/main" id="{54FE6F6E-31AC-BDED-9335-00097B96AB2D}"/>
              </a:ext>
            </a:extLst>
          </p:cNvPr>
          <p:cNvSpPr>
            <a:spLocks noChangeAspect="1"/>
          </p:cNvSpPr>
          <p:nvPr/>
        </p:nvSpPr>
        <p:spPr>
          <a:xfrm>
            <a:off x="3874643" y="28210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AE59D2B-52CB-7106-23B9-31FBD5309C0F}"/>
              </a:ext>
            </a:extLst>
          </p:cNvPr>
          <p:cNvSpPr txBox="1"/>
          <p:nvPr/>
        </p:nvSpPr>
        <p:spPr>
          <a:xfrm>
            <a:off x="239911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6C014806-16F7-34EB-BCA0-A7A6B6A29446}"/>
              </a:ext>
            </a:extLst>
          </p:cNvPr>
          <p:cNvSpPr txBox="1"/>
          <p:nvPr/>
        </p:nvSpPr>
        <p:spPr>
          <a:xfrm>
            <a:off x="3752086" y="4168327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3E71CAD-76B9-81B5-099D-2E9593EC6DC7}"/>
              </a:ext>
            </a:extLst>
          </p:cNvPr>
          <p:cNvCxnSpPr>
            <a:cxnSpLocks/>
          </p:cNvCxnSpPr>
          <p:nvPr/>
        </p:nvCxnSpPr>
        <p:spPr>
          <a:xfrm>
            <a:off x="2273775" y="1881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0720A97E-CFFB-49DD-2915-80DF77CEF107}"/>
              </a:ext>
            </a:extLst>
          </p:cNvPr>
          <p:cNvCxnSpPr>
            <a:cxnSpLocks/>
          </p:cNvCxnSpPr>
          <p:nvPr/>
        </p:nvCxnSpPr>
        <p:spPr>
          <a:xfrm>
            <a:off x="1021480" y="86553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0D876DEB-2B34-788D-FCEC-7D675D67F630}"/>
              </a:ext>
            </a:extLst>
          </p:cNvPr>
          <p:cNvCxnSpPr>
            <a:cxnSpLocks/>
          </p:cNvCxnSpPr>
          <p:nvPr/>
        </p:nvCxnSpPr>
        <p:spPr>
          <a:xfrm>
            <a:off x="1695332" y="86553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523C4557-C495-A908-DFA6-7FF792993B39}"/>
              </a:ext>
            </a:extLst>
          </p:cNvPr>
          <p:cNvCxnSpPr>
            <a:cxnSpLocks/>
          </p:cNvCxnSpPr>
          <p:nvPr/>
        </p:nvCxnSpPr>
        <p:spPr>
          <a:xfrm>
            <a:off x="3086573" y="86553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EF665450-5570-EBD8-4FC1-661290CEAC7A}"/>
              </a:ext>
            </a:extLst>
          </p:cNvPr>
          <p:cNvCxnSpPr>
            <a:cxnSpLocks/>
          </p:cNvCxnSpPr>
          <p:nvPr/>
        </p:nvCxnSpPr>
        <p:spPr>
          <a:xfrm>
            <a:off x="4021931" y="86553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4F7F8357-A19A-9A0C-3CDD-6A56B3F4E951}"/>
              </a:ext>
            </a:extLst>
          </p:cNvPr>
          <p:cNvCxnSpPr>
            <a:cxnSpLocks/>
          </p:cNvCxnSpPr>
          <p:nvPr/>
        </p:nvCxnSpPr>
        <p:spPr>
          <a:xfrm>
            <a:off x="1954239" y="404810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E933FAF8-01AD-5808-6684-EC4884F503AB}"/>
              </a:ext>
            </a:extLst>
          </p:cNvPr>
          <p:cNvCxnSpPr>
            <a:cxnSpLocks/>
          </p:cNvCxnSpPr>
          <p:nvPr/>
        </p:nvCxnSpPr>
        <p:spPr>
          <a:xfrm>
            <a:off x="2627651" y="404810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9C93A9A7-AE96-D2D2-EEEF-547821E064E5}"/>
              </a:ext>
            </a:extLst>
          </p:cNvPr>
          <p:cNvCxnSpPr>
            <a:cxnSpLocks/>
          </p:cNvCxnSpPr>
          <p:nvPr/>
        </p:nvCxnSpPr>
        <p:spPr>
          <a:xfrm>
            <a:off x="1019226" y="404810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27011604-AD86-6A5E-1FEA-F9DB47D1BDA4}"/>
              </a:ext>
            </a:extLst>
          </p:cNvPr>
          <p:cNvCxnSpPr>
            <a:cxnSpLocks/>
          </p:cNvCxnSpPr>
          <p:nvPr/>
        </p:nvCxnSpPr>
        <p:spPr>
          <a:xfrm>
            <a:off x="4021931" y="404810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1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">
            <a:extLst>
              <a:ext uri="{FF2B5EF4-FFF2-40B4-BE49-F238E27FC236}">
                <a16:creationId xmlns:a16="http://schemas.microsoft.com/office/drawing/2014/main" id="{0412C717-2411-DC5F-7CA9-51CFD4AB4371}"/>
              </a:ext>
            </a:extLst>
          </p:cNvPr>
          <p:cNvSpPr>
            <a:spLocks noChangeAspect="1"/>
          </p:cNvSpPr>
          <p:nvPr/>
        </p:nvSpPr>
        <p:spPr>
          <a:xfrm>
            <a:off x="7064375" y="2906857"/>
            <a:ext cx="3095234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0 w 2215261"/>
              <a:gd name="connsiteY0" fmla="*/ 2798 h 1969804"/>
              <a:gd name="connsiteX1" fmla="*/ 2215261 w 2215261"/>
              <a:gd name="connsiteY1" fmla="*/ 0 h 1969804"/>
              <a:gd name="connsiteX2" fmla="*/ 2215261 w 2215261"/>
              <a:gd name="connsiteY2" fmla="*/ 1969804 h 1969804"/>
              <a:gd name="connsiteX3" fmla="*/ 1584206 w 2215261"/>
              <a:gd name="connsiteY3" fmla="*/ 1959657 h 1969804"/>
              <a:gd name="connsiteX4" fmla="*/ 1392255 w 2215261"/>
              <a:gd name="connsiteY4" fmla="*/ 1006990 h 1969804"/>
              <a:gd name="connsiteX5" fmla="*/ 0 w 2215261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1793790 w 2424845"/>
              <a:gd name="connsiteY3" fmla="*/ 1959657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202873 w 2424845"/>
              <a:gd name="connsiteY3" fmla="*/ 1955103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845" h="1969804">
                <a:moveTo>
                  <a:pt x="209584" y="2798"/>
                </a:moveTo>
                <a:lnTo>
                  <a:pt x="2424845" y="0"/>
                </a:lnTo>
                <a:lnTo>
                  <a:pt x="2424845" y="1969804"/>
                </a:lnTo>
                <a:lnTo>
                  <a:pt x="202873" y="1955103"/>
                </a:lnTo>
                <a:cubicBezTo>
                  <a:pt x="201815" y="1610181"/>
                  <a:pt x="1058" y="1315482"/>
                  <a:pt x="0" y="970560"/>
                </a:cubicBezTo>
                <a:cubicBezTo>
                  <a:pt x="1058" y="658881"/>
                  <a:pt x="208526" y="314477"/>
                  <a:pt x="209584" y="2798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B930178-8D6A-8E2E-C094-AAA6F9A9715A}"/>
              </a:ext>
            </a:extLst>
          </p:cNvPr>
          <p:cNvSpPr>
            <a:spLocks noChangeAspect="1"/>
          </p:cNvSpPr>
          <p:nvPr/>
        </p:nvSpPr>
        <p:spPr>
          <a:xfrm>
            <a:off x="6452220" y="2900086"/>
            <a:ext cx="2841062" cy="137339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066283 w 2034416"/>
              <a:gd name="connsiteY2" fmla="*/ 1078311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870842 w 2034416"/>
              <a:gd name="connsiteY2" fmla="*/ 1028220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6652"/>
              <a:gd name="connsiteY0" fmla="*/ 0 h 1969803"/>
              <a:gd name="connsiteX1" fmla="*/ 2034416 w 2036652"/>
              <a:gd name="connsiteY1" fmla="*/ 23812 h 1969803"/>
              <a:gd name="connsiteX2" fmla="*/ 1870842 w 2036652"/>
              <a:gd name="connsiteY2" fmla="*/ 1028220 h 1969803"/>
              <a:gd name="connsiteX3" fmla="*/ 2036652 w 2036652"/>
              <a:gd name="connsiteY3" fmla="*/ 1963494 h 1969803"/>
              <a:gd name="connsiteX4" fmla="*/ 191293 w 2036652"/>
              <a:gd name="connsiteY4" fmla="*/ 1969804 h 1969803"/>
              <a:gd name="connsiteX5" fmla="*/ 0 w 2036652"/>
              <a:gd name="connsiteY5" fmla="*/ 985044 h 1969803"/>
              <a:gd name="connsiteX6" fmla="*/ 191293 w 2036652"/>
              <a:gd name="connsiteY6" fmla="*/ 0 h 1969803"/>
              <a:gd name="connsiteX0" fmla="*/ 191293 w 2069417"/>
              <a:gd name="connsiteY0" fmla="*/ 0 h 1972601"/>
              <a:gd name="connsiteX1" fmla="*/ 2034416 w 2069417"/>
              <a:gd name="connsiteY1" fmla="*/ 23812 h 1972601"/>
              <a:gd name="connsiteX2" fmla="*/ 1870842 w 2069417"/>
              <a:gd name="connsiteY2" fmla="*/ 1028220 h 1972601"/>
              <a:gd name="connsiteX3" fmla="*/ 2069417 w 2069417"/>
              <a:gd name="connsiteY3" fmla="*/ 1972601 h 1972601"/>
              <a:gd name="connsiteX4" fmla="*/ 191293 w 2069417"/>
              <a:gd name="connsiteY4" fmla="*/ 1969804 h 1972601"/>
              <a:gd name="connsiteX5" fmla="*/ 0 w 2069417"/>
              <a:gd name="connsiteY5" fmla="*/ 985044 h 1972601"/>
              <a:gd name="connsiteX6" fmla="*/ 191293 w 2069417"/>
              <a:gd name="connsiteY6" fmla="*/ 0 h 1972601"/>
              <a:gd name="connsiteX0" fmla="*/ 191293 w 2034416"/>
              <a:gd name="connsiteY0" fmla="*/ 0 h 1969804"/>
              <a:gd name="connsiteX1" fmla="*/ 2034416 w 2034416"/>
              <a:gd name="connsiteY1" fmla="*/ 23812 h 1969804"/>
              <a:gd name="connsiteX2" fmla="*/ 1870842 w 2034416"/>
              <a:gd name="connsiteY2" fmla="*/ 1028220 h 1969804"/>
              <a:gd name="connsiteX3" fmla="*/ 1268499 w 2034416"/>
              <a:gd name="connsiteY3" fmla="*/ 1968047 h 1969804"/>
              <a:gd name="connsiteX4" fmla="*/ 191293 w 2034416"/>
              <a:gd name="connsiteY4" fmla="*/ 1969804 h 1969804"/>
              <a:gd name="connsiteX5" fmla="*/ 0 w 2034416"/>
              <a:gd name="connsiteY5" fmla="*/ 985044 h 1969804"/>
              <a:gd name="connsiteX6" fmla="*/ 191293 w 2034416"/>
              <a:gd name="connsiteY6" fmla="*/ 0 h 1969804"/>
              <a:gd name="connsiteX0" fmla="*/ 191293 w 2065704"/>
              <a:gd name="connsiteY0" fmla="*/ 0 h 1969804"/>
              <a:gd name="connsiteX1" fmla="*/ 2034416 w 2065704"/>
              <a:gd name="connsiteY1" fmla="*/ 23812 h 1969804"/>
              <a:gd name="connsiteX2" fmla="*/ 1268499 w 2065704"/>
              <a:gd name="connsiteY2" fmla="*/ 1968047 h 1969804"/>
              <a:gd name="connsiteX3" fmla="*/ 191293 w 2065704"/>
              <a:gd name="connsiteY3" fmla="*/ 1969804 h 1969804"/>
              <a:gd name="connsiteX4" fmla="*/ 0 w 2065704"/>
              <a:gd name="connsiteY4" fmla="*/ 985044 h 1969804"/>
              <a:gd name="connsiteX5" fmla="*/ 191293 w 2065704"/>
              <a:gd name="connsiteY5" fmla="*/ 0 h 1969804"/>
              <a:gd name="connsiteX0" fmla="*/ 191293 w 3248097"/>
              <a:gd name="connsiteY0" fmla="*/ 0 h 1969804"/>
              <a:gd name="connsiteX1" fmla="*/ 3235793 w 3248097"/>
              <a:gd name="connsiteY1" fmla="*/ 5596 h 1969804"/>
              <a:gd name="connsiteX2" fmla="*/ 1268499 w 3248097"/>
              <a:gd name="connsiteY2" fmla="*/ 1968047 h 1969804"/>
              <a:gd name="connsiteX3" fmla="*/ 191293 w 3248097"/>
              <a:gd name="connsiteY3" fmla="*/ 1969804 h 1969804"/>
              <a:gd name="connsiteX4" fmla="*/ 0 w 3248097"/>
              <a:gd name="connsiteY4" fmla="*/ 985044 h 1969804"/>
              <a:gd name="connsiteX5" fmla="*/ 191293 w 3248097"/>
              <a:gd name="connsiteY5" fmla="*/ 0 h 1969804"/>
              <a:gd name="connsiteX0" fmla="*/ 191293 w 3235793"/>
              <a:gd name="connsiteY0" fmla="*/ 0 h 1969804"/>
              <a:gd name="connsiteX1" fmla="*/ 3235793 w 3235793"/>
              <a:gd name="connsiteY1" fmla="*/ 5596 h 1969804"/>
              <a:gd name="connsiteX2" fmla="*/ 1268499 w 3235793"/>
              <a:gd name="connsiteY2" fmla="*/ 1968047 h 1969804"/>
              <a:gd name="connsiteX3" fmla="*/ 191293 w 3235793"/>
              <a:gd name="connsiteY3" fmla="*/ 1969804 h 1969804"/>
              <a:gd name="connsiteX4" fmla="*/ 0 w 3235793"/>
              <a:gd name="connsiteY4" fmla="*/ 985044 h 1969804"/>
              <a:gd name="connsiteX5" fmla="*/ 191293 w 3235793"/>
              <a:gd name="connsiteY5" fmla="*/ 0 h 1969804"/>
              <a:gd name="connsiteX0" fmla="*/ 191293 w 3257636"/>
              <a:gd name="connsiteY0" fmla="*/ 0 h 1969804"/>
              <a:gd name="connsiteX1" fmla="*/ 3257636 w 3257636"/>
              <a:gd name="connsiteY1" fmla="*/ 5596 h 1969804"/>
              <a:gd name="connsiteX2" fmla="*/ 1268499 w 3257636"/>
              <a:gd name="connsiteY2" fmla="*/ 1968047 h 1969804"/>
              <a:gd name="connsiteX3" fmla="*/ 191293 w 3257636"/>
              <a:gd name="connsiteY3" fmla="*/ 1969804 h 1969804"/>
              <a:gd name="connsiteX4" fmla="*/ 0 w 3257636"/>
              <a:gd name="connsiteY4" fmla="*/ 985044 h 1969804"/>
              <a:gd name="connsiteX5" fmla="*/ 191293 w 3257636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7636" h="1969804">
                <a:moveTo>
                  <a:pt x="191293" y="0"/>
                </a:moveTo>
                <a:cubicBezTo>
                  <a:pt x="542335" y="10973"/>
                  <a:pt x="2906594" y="-5377"/>
                  <a:pt x="3257636" y="5596"/>
                </a:cubicBezTo>
                <a:cubicBezTo>
                  <a:pt x="2971181" y="319943"/>
                  <a:pt x="1575686" y="1643715"/>
                  <a:pt x="1268499" y="1968047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0DC49EF-763F-3BAA-9B48-7D3C3C51A73A}"/>
              </a:ext>
            </a:extLst>
          </p:cNvPr>
          <p:cNvSpPr>
            <a:spLocks noChangeAspect="1"/>
          </p:cNvSpPr>
          <p:nvPr/>
        </p:nvSpPr>
        <p:spPr>
          <a:xfrm>
            <a:off x="6443878" y="716889"/>
            <a:ext cx="1804788" cy="13753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066283 w 2034416"/>
              <a:gd name="connsiteY2" fmla="*/ 1078311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870842 w 2034416"/>
              <a:gd name="connsiteY2" fmla="*/ 1028220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6652"/>
              <a:gd name="connsiteY0" fmla="*/ 0 h 1969803"/>
              <a:gd name="connsiteX1" fmla="*/ 2034416 w 2036652"/>
              <a:gd name="connsiteY1" fmla="*/ 23812 h 1969803"/>
              <a:gd name="connsiteX2" fmla="*/ 1870842 w 2036652"/>
              <a:gd name="connsiteY2" fmla="*/ 1028220 h 1969803"/>
              <a:gd name="connsiteX3" fmla="*/ 2036652 w 2036652"/>
              <a:gd name="connsiteY3" fmla="*/ 1963494 h 1969803"/>
              <a:gd name="connsiteX4" fmla="*/ 191293 w 2036652"/>
              <a:gd name="connsiteY4" fmla="*/ 1969804 h 1969803"/>
              <a:gd name="connsiteX5" fmla="*/ 0 w 2036652"/>
              <a:gd name="connsiteY5" fmla="*/ 985044 h 1969803"/>
              <a:gd name="connsiteX6" fmla="*/ 191293 w 2036652"/>
              <a:gd name="connsiteY6" fmla="*/ 0 h 1969803"/>
              <a:gd name="connsiteX0" fmla="*/ 191293 w 2069417"/>
              <a:gd name="connsiteY0" fmla="*/ 0 h 1972601"/>
              <a:gd name="connsiteX1" fmla="*/ 2034416 w 2069417"/>
              <a:gd name="connsiteY1" fmla="*/ 23812 h 1972601"/>
              <a:gd name="connsiteX2" fmla="*/ 1870842 w 2069417"/>
              <a:gd name="connsiteY2" fmla="*/ 1028220 h 1972601"/>
              <a:gd name="connsiteX3" fmla="*/ 2069417 w 2069417"/>
              <a:gd name="connsiteY3" fmla="*/ 1972601 h 1972601"/>
              <a:gd name="connsiteX4" fmla="*/ 191293 w 2069417"/>
              <a:gd name="connsiteY4" fmla="*/ 1969804 h 1972601"/>
              <a:gd name="connsiteX5" fmla="*/ 0 w 2069417"/>
              <a:gd name="connsiteY5" fmla="*/ 985044 h 1972601"/>
              <a:gd name="connsiteX6" fmla="*/ 191293 w 2069417"/>
              <a:gd name="connsiteY6" fmla="*/ 0 h 1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417" h="1972601">
                <a:moveTo>
                  <a:pt x="191293" y="0"/>
                </a:moveTo>
                <a:cubicBezTo>
                  <a:pt x="542335" y="10973"/>
                  <a:pt x="1683374" y="12839"/>
                  <a:pt x="2034416" y="23812"/>
                </a:cubicBezTo>
                <a:cubicBezTo>
                  <a:pt x="2033358" y="335491"/>
                  <a:pt x="1871900" y="716541"/>
                  <a:pt x="1870842" y="1028220"/>
                </a:cubicBezTo>
                <a:cubicBezTo>
                  <a:pt x="1871900" y="1373142"/>
                  <a:pt x="2068359" y="1627679"/>
                  <a:pt x="2069417" y="1972601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17AAB-4C28-D5DF-CF4D-BFD171658824}"/>
              </a:ext>
            </a:extLst>
          </p:cNvPr>
          <p:cNvSpPr>
            <a:spLocks noChangeAspect="1"/>
          </p:cNvSpPr>
          <p:nvPr/>
        </p:nvSpPr>
        <p:spPr>
          <a:xfrm>
            <a:off x="8046755" y="727391"/>
            <a:ext cx="2114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0 w 2215261"/>
              <a:gd name="connsiteY0" fmla="*/ 2798 h 1969804"/>
              <a:gd name="connsiteX1" fmla="*/ 2215261 w 2215261"/>
              <a:gd name="connsiteY1" fmla="*/ 0 h 1969804"/>
              <a:gd name="connsiteX2" fmla="*/ 2215261 w 2215261"/>
              <a:gd name="connsiteY2" fmla="*/ 1969804 h 1969804"/>
              <a:gd name="connsiteX3" fmla="*/ 1584206 w 2215261"/>
              <a:gd name="connsiteY3" fmla="*/ 1959657 h 1969804"/>
              <a:gd name="connsiteX4" fmla="*/ 1392255 w 2215261"/>
              <a:gd name="connsiteY4" fmla="*/ 1006990 h 1969804"/>
              <a:gd name="connsiteX5" fmla="*/ 0 w 2215261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1793790 w 2424845"/>
              <a:gd name="connsiteY3" fmla="*/ 1959657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202873 w 2424845"/>
              <a:gd name="connsiteY3" fmla="*/ 1955103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845" h="1969804">
                <a:moveTo>
                  <a:pt x="209584" y="2798"/>
                </a:moveTo>
                <a:lnTo>
                  <a:pt x="2424845" y="0"/>
                </a:lnTo>
                <a:lnTo>
                  <a:pt x="2424845" y="1969804"/>
                </a:lnTo>
                <a:lnTo>
                  <a:pt x="202873" y="1955103"/>
                </a:lnTo>
                <a:cubicBezTo>
                  <a:pt x="201815" y="1610181"/>
                  <a:pt x="1058" y="1315482"/>
                  <a:pt x="0" y="970560"/>
                </a:cubicBezTo>
                <a:cubicBezTo>
                  <a:pt x="1058" y="658881"/>
                  <a:pt x="208526" y="314477"/>
                  <a:pt x="209584" y="2798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D34BAB-6859-FFF3-C083-E3A490012B61}"/>
              </a:ext>
            </a:extLst>
          </p:cNvPr>
          <p:cNvGrpSpPr/>
          <p:nvPr/>
        </p:nvGrpSpPr>
        <p:grpSpPr>
          <a:xfrm>
            <a:off x="6447677" y="724951"/>
            <a:ext cx="3718354" cy="1374439"/>
            <a:chOff x="693593" y="2291354"/>
            <a:chExt cx="2314753" cy="152007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4178B5-B866-F54F-2E0A-FE5B13BAD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6BBEC59B-61EF-15C2-3122-2703FD0E2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7B254A-E224-D56E-C68A-EA289B0F64D1}"/>
              </a:ext>
            </a:extLst>
          </p:cNvPr>
          <p:cNvSpPr txBox="1"/>
          <p:nvPr/>
        </p:nvSpPr>
        <p:spPr>
          <a:xfrm>
            <a:off x="6114647" y="119524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EE74C0E-07C2-9D09-E37C-3E77363CC579}"/>
              </a:ext>
            </a:extLst>
          </p:cNvPr>
          <p:cNvSpPr>
            <a:spLocks/>
          </p:cNvSpPr>
          <p:nvPr/>
        </p:nvSpPr>
        <p:spPr>
          <a:xfrm>
            <a:off x="6402895" y="137273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1661F7-33C5-26C8-3A61-D900C0A06BF5}"/>
              </a:ext>
            </a:extLst>
          </p:cNvPr>
          <p:cNvSpPr>
            <a:spLocks noChangeAspect="1"/>
          </p:cNvSpPr>
          <p:nvPr/>
        </p:nvSpPr>
        <p:spPr>
          <a:xfrm>
            <a:off x="7118922" y="73276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220938-FB80-9F41-7E39-50DCEEE5A3EE}"/>
              </a:ext>
            </a:extLst>
          </p:cNvPr>
          <p:cNvSpPr>
            <a:spLocks noChangeAspect="1"/>
          </p:cNvSpPr>
          <p:nvPr/>
        </p:nvSpPr>
        <p:spPr>
          <a:xfrm>
            <a:off x="8510580" y="718392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5918B0-67E1-1084-F450-4A056EC15B08}"/>
              </a:ext>
            </a:extLst>
          </p:cNvPr>
          <p:cNvSpPr>
            <a:spLocks noChangeAspect="1"/>
          </p:cNvSpPr>
          <p:nvPr/>
        </p:nvSpPr>
        <p:spPr>
          <a:xfrm>
            <a:off x="9445798" y="7309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74B9ED-71AA-C462-82AC-426DD6ED8B34}"/>
              </a:ext>
            </a:extLst>
          </p:cNvPr>
          <p:cNvSpPr txBox="1"/>
          <p:nvPr/>
        </p:nvSpPr>
        <p:spPr>
          <a:xfrm>
            <a:off x="10124205" y="11841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5A4DBE-91F3-40A4-A86D-1A320A1D21D8}"/>
              </a:ext>
            </a:extLst>
          </p:cNvPr>
          <p:cNvSpPr txBox="1"/>
          <p:nvPr/>
        </p:nvSpPr>
        <p:spPr>
          <a:xfrm>
            <a:off x="7282112" y="2186631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ABE24DA-9599-1F53-061C-E59D6344E200}"/>
              </a:ext>
            </a:extLst>
          </p:cNvPr>
          <p:cNvSpPr>
            <a:spLocks noChangeAspect="1"/>
          </p:cNvSpPr>
          <p:nvPr/>
        </p:nvSpPr>
        <p:spPr>
          <a:xfrm>
            <a:off x="7614386" y="72599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569C190-4013-D5C7-5266-37F0AC160A77}"/>
              </a:ext>
            </a:extLst>
          </p:cNvPr>
          <p:cNvSpPr>
            <a:spLocks noChangeAspect="1"/>
          </p:cNvSpPr>
          <p:nvPr/>
        </p:nvSpPr>
        <p:spPr>
          <a:xfrm>
            <a:off x="8724829" y="72201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1166998-6340-0B8A-0CEA-8A5608FC2EDC}"/>
              </a:ext>
            </a:extLst>
          </p:cNvPr>
          <p:cNvSpPr>
            <a:spLocks noChangeAspect="1"/>
          </p:cNvSpPr>
          <p:nvPr/>
        </p:nvSpPr>
        <p:spPr>
          <a:xfrm>
            <a:off x="8052977" y="71301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B50CEB-E694-AE3C-EF26-8D9B9217A70D}"/>
              </a:ext>
            </a:extLst>
          </p:cNvPr>
          <p:cNvSpPr txBox="1"/>
          <p:nvPr/>
        </p:nvSpPr>
        <p:spPr>
          <a:xfrm>
            <a:off x="8843043" y="2190243"/>
            <a:ext cx="7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G/H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3EF65B-CFBA-BF75-A3A4-896B9BC98001}"/>
              </a:ext>
            </a:extLst>
          </p:cNvPr>
          <p:cNvCxnSpPr>
            <a:cxnSpLocks/>
          </p:cNvCxnSpPr>
          <p:nvPr/>
        </p:nvCxnSpPr>
        <p:spPr>
          <a:xfrm>
            <a:off x="7493352" y="18251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722A44-DCA6-B408-7F58-C316F19A70DA}"/>
              </a:ext>
            </a:extLst>
          </p:cNvPr>
          <p:cNvCxnSpPr>
            <a:cxnSpLocks/>
          </p:cNvCxnSpPr>
          <p:nvPr/>
        </p:nvCxnSpPr>
        <p:spPr>
          <a:xfrm>
            <a:off x="9226902" y="1869940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DB16A7F-2964-5535-A8CC-EF9BC566FE17}"/>
              </a:ext>
            </a:extLst>
          </p:cNvPr>
          <p:cNvGrpSpPr/>
          <p:nvPr/>
        </p:nvGrpSpPr>
        <p:grpSpPr>
          <a:xfrm>
            <a:off x="6447677" y="2903335"/>
            <a:ext cx="3718354" cy="1374439"/>
            <a:chOff x="693593" y="2291354"/>
            <a:chExt cx="2314753" cy="1520078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E299314-6B3B-ADFA-1515-CB17F2E965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934BCCCB-8690-6BA1-62F1-E361328FD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FA3D6D4-2917-94F0-01FA-749E82EF8A61}"/>
              </a:ext>
            </a:extLst>
          </p:cNvPr>
          <p:cNvSpPr txBox="1"/>
          <p:nvPr/>
        </p:nvSpPr>
        <p:spPr>
          <a:xfrm>
            <a:off x="6114647" y="3373626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E40194-D38C-13CA-33C2-0BB8D015D924}"/>
              </a:ext>
            </a:extLst>
          </p:cNvPr>
          <p:cNvSpPr>
            <a:spLocks/>
          </p:cNvSpPr>
          <p:nvPr/>
        </p:nvSpPr>
        <p:spPr>
          <a:xfrm>
            <a:off x="6402895" y="3551114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6790406-E8B1-B218-C5C0-87893A7FE27F}"/>
              </a:ext>
            </a:extLst>
          </p:cNvPr>
          <p:cNvSpPr>
            <a:spLocks noChangeAspect="1"/>
          </p:cNvSpPr>
          <p:nvPr/>
        </p:nvSpPr>
        <p:spPr>
          <a:xfrm>
            <a:off x="7118922" y="291114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98822F1-CE2E-13EA-AD75-01F3B4823B1E}"/>
              </a:ext>
            </a:extLst>
          </p:cNvPr>
          <p:cNvSpPr>
            <a:spLocks noChangeAspect="1"/>
          </p:cNvSpPr>
          <p:nvPr/>
        </p:nvSpPr>
        <p:spPr>
          <a:xfrm>
            <a:off x="8510580" y="2896776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2891883-C9E9-0540-53D7-E6817D121452}"/>
              </a:ext>
            </a:extLst>
          </p:cNvPr>
          <p:cNvSpPr>
            <a:spLocks noChangeAspect="1"/>
          </p:cNvSpPr>
          <p:nvPr/>
        </p:nvSpPr>
        <p:spPr>
          <a:xfrm>
            <a:off x="9445798" y="290933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7335F7-7BEE-D4DB-6E88-058346A94C49}"/>
              </a:ext>
            </a:extLst>
          </p:cNvPr>
          <p:cNvSpPr txBox="1"/>
          <p:nvPr/>
        </p:nvSpPr>
        <p:spPr>
          <a:xfrm>
            <a:off x="10124205" y="3362514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8794BF8-D98E-EC10-6F91-55FD445E4216}"/>
              </a:ext>
            </a:extLst>
          </p:cNvPr>
          <p:cNvSpPr>
            <a:spLocks noChangeAspect="1"/>
          </p:cNvSpPr>
          <p:nvPr/>
        </p:nvSpPr>
        <p:spPr>
          <a:xfrm>
            <a:off x="7614386" y="290438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D4BB07D-8504-67D0-605C-3D787CABFD27}"/>
              </a:ext>
            </a:extLst>
          </p:cNvPr>
          <p:cNvSpPr>
            <a:spLocks noChangeAspect="1"/>
          </p:cNvSpPr>
          <p:nvPr/>
        </p:nvSpPr>
        <p:spPr>
          <a:xfrm>
            <a:off x="8724829" y="290040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7D3AC5-20D3-222E-FEBB-BCDEFE0F5FDD}"/>
              </a:ext>
            </a:extLst>
          </p:cNvPr>
          <p:cNvSpPr>
            <a:spLocks noChangeAspect="1"/>
          </p:cNvSpPr>
          <p:nvPr/>
        </p:nvSpPr>
        <p:spPr>
          <a:xfrm>
            <a:off x="8052977" y="289140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5EB4E8-1B11-B71C-9560-B1326676EBD6}"/>
              </a:ext>
            </a:extLst>
          </p:cNvPr>
          <p:cNvCxnSpPr/>
          <p:nvPr/>
        </p:nvCxnSpPr>
        <p:spPr>
          <a:xfrm flipV="1">
            <a:off x="7550150" y="2912508"/>
            <a:ext cx="1733550" cy="136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BF3A1EE4-CCC4-9231-0170-28D68EC2450C}"/>
              </a:ext>
            </a:extLst>
          </p:cNvPr>
          <p:cNvSpPr txBox="1"/>
          <p:nvPr/>
        </p:nvSpPr>
        <p:spPr>
          <a:xfrm>
            <a:off x="6720128" y="4374474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0A44909-1C45-8033-001F-5792B22839D1}"/>
              </a:ext>
            </a:extLst>
          </p:cNvPr>
          <p:cNvSpPr txBox="1"/>
          <p:nvPr/>
        </p:nvSpPr>
        <p:spPr>
          <a:xfrm>
            <a:off x="8785893" y="4378086"/>
            <a:ext cx="7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G/H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B3F60E1-762B-5C13-EE1B-D37716E9626A}"/>
              </a:ext>
            </a:extLst>
          </p:cNvPr>
          <p:cNvCxnSpPr>
            <a:cxnSpLocks/>
          </p:cNvCxnSpPr>
          <p:nvPr/>
        </p:nvCxnSpPr>
        <p:spPr>
          <a:xfrm>
            <a:off x="6931368" y="4013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F7CF7D6-2EEB-3C32-F806-891742E4E6BF}"/>
              </a:ext>
            </a:extLst>
          </p:cNvPr>
          <p:cNvCxnSpPr>
            <a:cxnSpLocks/>
          </p:cNvCxnSpPr>
          <p:nvPr/>
        </p:nvCxnSpPr>
        <p:spPr>
          <a:xfrm>
            <a:off x="9169752" y="4057783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B52C530-4B62-5D25-9182-AB2E524A7929}"/>
              </a:ext>
            </a:extLst>
          </p:cNvPr>
          <p:cNvSpPr txBox="1"/>
          <p:nvPr/>
        </p:nvSpPr>
        <p:spPr>
          <a:xfrm>
            <a:off x="7402842" y="4263774"/>
            <a:ext cx="7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20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E25EB8E-DAE5-EC28-12F7-A01756901F73}"/>
              </a:ext>
            </a:extLst>
          </p:cNvPr>
          <p:cNvSpPr>
            <a:spLocks/>
          </p:cNvSpPr>
          <p:nvPr/>
        </p:nvSpPr>
        <p:spPr>
          <a:xfrm>
            <a:off x="7515490" y="4236651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8F8DA43B-A2E2-2D19-A982-6B40307C9873}"/>
              </a:ext>
            </a:extLst>
          </p:cNvPr>
          <p:cNvGrpSpPr/>
          <p:nvPr/>
        </p:nvGrpSpPr>
        <p:grpSpPr>
          <a:xfrm>
            <a:off x="1047683" y="825500"/>
            <a:ext cx="1531688" cy="1151513"/>
            <a:chOff x="1055464" y="825500"/>
            <a:chExt cx="1881853" cy="1526009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8B5F6C90-3617-6842-C27D-C828F86C1839}"/>
                </a:ext>
              </a:extLst>
            </p:cNvPr>
            <p:cNvGrpSpPr/>
            <p:nvPr/>
          </p:nvGrpSpPr>
          <p:grpSpPr>
            <a:xfrm>
              <a:off x="1346201" y="825500"/>
              <a:ext cx="1591116" cy="1526009"/>
              <a:chOff x="1346200" y="825500"/>
              <a:chExt cx="1017505" cy="878920"/>
            </a:xfrm>
          </p:grpSpPr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F152F8A1-6D0A-1F7C-8A2A-5DBE41E283C1}"/>
                  </a:ext>
                </a:extLst>
              </p:cNvPr>
              <p:cNvSpPr/>
              <p:nvPr/>
            </p:nvSpPr>
            <p:spPr>
              <a:xfrm>
                <a:off x="1346200" y="825500"/>
                <a:ext cx="1017505" cy="876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81955396-2131-5759-DBDA-5D7D10510229}"/>
                  </a:ext>
                </a:extLst>
              </p:cNvPr>
              <p:cNvSpPr/>
              <p:nvPr/>
            </p:nvSpPr>
            <p:spPr>
              <a:xfrm>
                <a:off x="1828964" y="831752"/>
                <a:ext cx="135504" cy="872668"/>
              </a:xfrm>
              <a:custGeom>
                <a:avLst/>
                <a:gdLst>
                  <a:gd name="connsiteX0" fmla="*/ 0 w 6350"/>
                  <a:gd name="connsiteY0" fmla="*/ 0 h 863600"/>
                  <a:gd name="connsiteX1" fmla="*/ 6350 w 6350"/>
                  <a:gd name="connsiteY1" fmla="*/ 863600 h 863600"/>
                  <a:gd name="connsiteX0" fmla="*/ 0 w 10000"/>
                  <a:gd name="connsiteY0" fmla="*/ 0 h 10000"/>
                  <a:gd name="connsiteX1" fmla="*/ 5000 w 10000"/>
                  <a:gd name="connsiteY1" fmla="*/ 4908 h 10000"/>
                  <a:gd name="connsiteX2" fmla="*/ 10000 w 10000"/>
                  <a:gd name="connsiteY2" fmla="*/ 10000 h 10000"/>
                  <a:gd name="connsiteX0" fmla="*/ 0 w 10000"/>
                  <a:gd name="connsiteY0" fmla="*/ 0 h 10000"/>
                  <a:gd name="connsiteX1" fmla="*/ 5000 w 10000"/>
                  <a:gd name="connsiteY1" fmla="*/ 4908 h 10000"/>
                  <a:gd name="connsiteX2" fmla="*/ 5000 w 10000"/>
                  <a:gd name="connsiteY2" fmla="*/ 5487 h 10000"/>
                  <a:gd name="connsiteX3" fmla="*/ 10000 w 10000"/>
                  <a:gd name="connsiteY3" fmla="*/ 10000 h 10000"/>
                  <a:gd name="connsiteX0" fmla="*/ 0 w 10000"/>
                  <a:gd name="connsiteY0" fmla="*/ 0 h 10000"/>
                  <a:gd name="connsiteX1" fmla="*/ 5000 w 10000"/>
                  <a:gd name="connsiteY1" fmla="*/ 4329 h 10000"/>
                  <a:gd name="connsiteX2" fmla="*/ 5000 w 10000"/>
                  <a:gd name="connsiteY2" fmla="*/ 4908 h 10000"/>
                  <a:gd name="connsiteX3" fmla="*/ 5000 w 10000"/>
                  <a:gd name="connsiteY3" fmla="*/ 5487 h 10000"/>
                  <a:gd name="connsiteX4" fmla="*/ 10000 w 10000"/>
                  <a:gd name="connsiteY4" fmla="*/ 10000 h 10000"/>
                  <a:gd name="connsiteX0" fmla="*/ 0 w 215002"/>
                  <a:gd name="connsiteY0" fmla="*/ 0 h 10000"/>
                  <a:gd name="connsiteX1" fmla="*/ 5000 w 215002"/>
                  <a:gd name="connsiteY1" fmla="*/ 4329 h 10000"/>
                  <a:gd name="connsiteX2" fmla="*/ 215000 w 215002"/>
                  <a:gd name="connsiteY2" fmla="*/ 4577 h 10000"/>
                  <a:gd name="connsiteX3" fmla="*/ 5000 w 215002"/>
                  <a:gd name="connsiteY3" fmla="*/ 5487 h 10000"/>
                  <a:gd name="connsiteX4" fmla="*/ 10000 w 215002"/>
                  <a:gd name="connsiteY4" fmla="*/ 10000 h 10000"/>
                  <a:gd name="connsiteX0" fmla="*/ 0 w 215002"/>
                  <a:gd name="connsiteY0" fmla="*/ 0 h 10000"/>
                  <a:gd name="connsiteX1" fmla="*/ 5000 w 215002"/>
                  <a:gd name="connsiteY1" fmla="*/ 4329 h 10000"/>
                  <a:gd name="connsiteX2" fmla="*/ 215000 w 215002"/>
                  <a:gd name="connsiteY2" fmla="*/ 4577 h 10000"/>
                  <a:gd name="connsiteX3" fmla="*/ 5000 w 215002"/>
                  <a:gd name="connsiteY3" fmla="*/ 5487 h 10000"/>
                  <a:gd name="connsiteX4" fmla="*/ 10000 w 215002"/>
                  <a:gd name="connsiteY4" fmla="*/ 10000 h 10000"/>
                  <a:gd name="connsiteX0" fmla="*/ 0 w 215000"/>
                  <a:gd name="connsiteY0" fmla="*/ 0 h 10000"/>
                  <a:gd name="connsiteX1" fmla="*/ 5000 w 215000"/>
                  <a:gd name="connsiteY1" fmla="*/ 4329 h 10000"/>
                  <a:gd name="connsiteX2" fmla="*/ 215000 w 215000"/>
                  <a:gd name="connsiteY2" fmla="*/ 4577 h 10000"/>
                  <a:gd name="connsiteX3" fmla="*/ 5000 w 215000"/>
                  <a:gd name="connsiteY3" fmla="*/ 5487 h 10000"/>
                  <a:gd name="connsiteX4" fmla="*/ 10000 w 215000"/>
                  <a:gd name="connsiteY4" fmla="*/ 10000 h 10000"/>
                  <a:gd name="connsiteX0" fmla="*/ 0 w 215057"/>
                  <a:gd name="connsiteY0" fmla="*/ 0 h 10000"/>
                  <a:gd name="connsiteX1" fmla="*/ 5000 w 215057"/>
                  <a:gd name="connsiteY1" fmla="*/ 4329 h 10000"/>
                  <a:gd name="connsiteX2" fmla="*/ 215000 w 215057"/>
                  <a:gd name="connsiteY2" fmla="*/ 4577 h 10000"/>
                  <a:gd name="connsiteX3" fmla="*/ 5000 w 215057"/>
                  <a:gd name="connsiteY3" fmla="*/ 5487 h 10000"/>
                  <a:gd name="connsiteX4" fmla="*/ 10000 w 215057"/>
                  <a:gd name="connsiteY4" fmla="*/ 10000 h 10000"/>
                  <a:gd name="connsiteX0" fmla="*/ 0 w 215057"/>
                  <a:gd name="connsiteY0" fmla="*/ 0 h 10000"/>
                  <a:gd name="connsiteX1" fmla="*/ 5000 w 215057"/>
                  <a:gd name="connsiteY1" fmla="*/ 4329 h 10000"/>
                  <a:gd name="connsiteX2" fmla="*/ 215000 w 215057"/>
                  <a:gd name="connsiteY2" fmla="*/ 4660 h 10000"/>
                  <a:gd name="connsiteX3" fmla="*/ 5000 w 215057"/>
                  <a:gd name="connsiteY3" fmla="*/ 5487 h 10000"/>
                  <a:gd name="connsiteX4" fmla="*/ 10000 w 215057"/>
                  <a:gd name="connsiteY4" fmla="*/ 10000 h 10000"/>
                  <a:gd name="connsiteX0" fmla="*/ 0 w 166329"/>
                  <a:gd name="connsiteY0" fmla="*/ 0 h 10000"/>
                  <a:gd name="connsiteX1" fmla="*/ 5000 w 166329"/>
                  <a:gd name="connsiteY1" fmla="*/ 4329 h 10000"/>
                  <a:gd name="connsiteX2" fmla="*/ 166251 w 166329"/>
                  <a:gd name="connsiteY2" fmla="*/ 4853 h 10000"/>
                  <a:gd name="connsiteX3" fmla="*/ 5000 w 166329"/>
                  <a:gd name="connsiteY3" fmla="*/ 5487 h 10000"/>
                  <a:gd name="connsiteX4" fmla="*/ 10000 w 166329"/>
                  <a:gd name="connsiteY4" fmla="*/ 10000 h 10000"/>
                  <a:gd name="connsiteX0" fmla="*/ 0 w 166330"/>
                  <a:gd name="connsiteY0" fmla="*/ 0 h 10105"/>
                  <a:gd name="connsiteX1" fmla="*/ 5000 w 166330"/>
                  <a:gd name="connsiteY1" fmla="*/ 4329 h 10105"/>
                  <a:gd name="connsiteX2" fmla="*/ 166251 w 166330"/>
                  <a:gd name="connsiteY2" fmla="*/ 4853 h 10105"/>
                  <a:gd name="connsiteX3" fmla="*/ 5000 w 166330"/>
                  <a:gd name="connsiteY3" fmla="*/ 5487 h 10105"/>
                  <a:gd name="connsiteX4" fmla="*/ 7054 w 166330"/>
                  <a:gd name="connsiteY4" fmla="*/ 10105 h 10105"/>
                  <a:gd name="connsiteX0" fmla="*/ 0 w 166251"/>
                  <a:gd name="connsiteY0" fmla="*/ 0 h 10105"/>
                  <a:gd name="connsiteX1" fmla="*/ 5000 w 166251"/>
                  <a:gd name="connsiteY1" fmla="*/ 3445 h 10105"/>
                  <a:gd name="connsiteX2" fmla="*/ 166251 w 166251"/>
                  <a:gd name="connsiteY2" fmla="*/ 4853 h 10105"/>
                  <a:gd name="connsiteX3" fmla="*/ 5000 w 166251"/>
                  <a:gd name="connsiteY3" fmla="*/ 5487 h 10105"/>
                  <a:gd name="connsiteX4" fmla="*/ 7054 w 166251"/>
                  <a:gd name="connsiteY4" fmla="*/ 10105 h 10105"/>
                  <a:gd name="connsiteX0" fmla="*/ 0 w 166251"/>
                  <a:gd name="connsiteY0" fmla="*/ 0 h 10105"/>
                  <a:gd name="connsiteX1" fmla="*/ 5000 w 166251"/>
                  <a:gd name="connsiteY1" fmla="*/ 3445 h 10105"/>
                  <a:gd name="connsiteX2" fmla="*/ 166251 w 166251"/>
                  <a:gd name="connsiteY2" fmla="*/ 4853 h 10105"/>
                  <a:gd name="connsiteX3" fmla="*/ 5000 w 166251"/>
                  <a:gd name="connsiteY3" fmla="*/ 6118 h 10105"/>
                  <a:gd name="connsiteX4" fmla="*/ 7054 w 166251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55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55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76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701"/>
                  <a:gd name="connsiteY0" fmla="*/ 0 h 10105"/>
                  <a:gd name="connsiteX1" fmla="*/ 5000 w 204701"/>
                  <a:gd name="connsiteY1" fmla="*/ 3445 h 10105"/>
                  <a:gd name="connsiteX2" fmla="*/ 204553 w 204701"/>
                  <a:gd name="connsiteY2" fmla="*/ 4768 h 10105"/>
                  <a:gd name="connsiteX3" fmla="*/ 5000 w 204701"/>
                  <a:gd name="connsiteY3" fmla="*/ 6118 h 10105"/>
                  <a:gd name="connsiteX4" fmla="*/ 7054 w 204701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768 h 10105"/>
                  <a:gd name="connsiteX3" fmla="*/ 5000 w 204553"/>
                  <a:gd name="connsiteY3" fmla="*/ 6371 h 10105"/>
                  <a:gd name="connsiteX4" fmla="*/ 7054 w 204553"/>
                  <a:gd name="connsiteY4" fmla="*/ 10105 h 10105"/>
                  <a:gd name="connsiteX0" fmla="*/ 0 w 216338"/>
                  <a:gd name="connsiteY0" fmla="*/ 0 h 10105"/>
                  <a:gd name="connsiteX1" fmla="*/ 5000 w 216338"/>
                  <a:gd name="connsiteY1" fmla="*/ 3445 h 10105"/>
                  <a:gd name="connsiteX2" fmla="*/ 216338 w 216338"/>
                  <a:gd name="connsiteY2" fmla="*/ 5000 h 10105"/>
                  <a:gd name="connsiteX3" fmla="*/ 5000 w 216338"/>
                  <a:gd name="connsiteY3" fmla="*/ 6371 h 10105"/>
                  <a:gd name="connsiteX4" fmla="*/ 7054 w 216338"/>
                  <a:gd name="connsiteY4" fmla="*/ 10105 h 10105"/>
                  <a:gd name="connsiteX0" fmla="*/ 0 w 213392"/>
                  <a:gd name="connsiteY0" fmla="*/ 0 h 10105"/>
                  <a:gd name="connsiteX1" fmla="*/ 5000 w 213392"/>
                  <a:gd name="connsiteY1" fmla="*/ 3445 h 10105"/>
                  <a:gd name="connsiteX2" fmla="*/ 213392 w 213392"/>
                  <a:gd name="connsiteY2" fmla="*/ 4790 h 10105"/>
                  <a:gd name="connsiteX3" fmla="*/ 5000 w 213392"/>
                  <a:gd name="connsiteY3" fmla="*/ 6371 h 10105"/>
                  <a:gd name="connsiteX4" fmla="*/ 7054 w 213392"/>
                  <a:gd name="connsiteY4" fmla="*/ 10105 h 10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92" h="10105">
                    <a:moveTo>
                      <a:pt x="0" y="0"/>
                    </a:moveTo>
                    <a:lnTo>
                      <a:pt x="5000" y="3445"/>
                    </a:lnTo>
                    <a:cubicBezTo>
                      <a:pt x="40833" y="4208"/>
                      <a:pt x="213392" y="4302"/>
                      <a:pt x="213392" y="4790"/>
                    </a:cubicBezTo>
                    <a:cubicBezTo>
                      <a:pt x="213392" y="5278"/>
                      <a:pt x="39167" y="5467"/>
                      <a:pt x="5000" y="6371"/>
                    </a:cubicBezTo>
                    <a:cubicBezTo>
                      <a:pt x="5833" y="7220"/>
                      <a:pt x="6221" y="9353"/>
                      <a:pt x="7054" y="101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FAC798BC-1A19-CC88-DF02-D766FEB67686}"/>
                </a:ext>
              </a:extLst>
            </p:cNvPr>
            <p:cNvSpPr txBox="1"/>
            <p:nvPr/>
          </p:nvSpPr>
          <p:spPr>
            <a:xfrm>
              <a:off x="1055464" y="1398337"/>
              <a:ext cx="332481" cy="4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 </a:t>
              </a:r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8E60117A-2F0F-25F4-3A40-A2A9EC5A640A}"/>
                </a:ext>
              </a:extLst>
            </p:cNvPr>
            <p:cNvSpPr>
              <a:spLocks/>
            </p:cNvSpPr>
            <p:nvPr/>
          </p:nvSpPr>
          <p:spPr>
            <a:xfrm>
              <a:off x="1301890" y="1561673"/>
              <a:ext cx="79614" cy="867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5383F17-DA30-EEE3-47AA-A8BC6516E4E2}"/>
              </a:ext>
            </a:extLst>
          </p:cNvPr>
          <p:cNvSpPr txBox="1"/>
          <p:nvPr/>
        </p:nvSpPr>
        <p:spPr>
          <a:xfrm>
            <a:off x="1414385" y="1265570"/>
            <a:ext cx="27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E9838B0-AB73-793C-F826-CF0DAF12D9B8}"/>
              </a:ext>
            </a:extLst>
          </p:cNvPr>
          <p:cNvSpPr txBox="1"/>
          <p:nvPr/>
        </p:nvSpPr>
        <p:spPr>
          <a:xfrm>
            <a:off x="2021059" y="1241408"/>
            <a:ext cx="59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4A57AD9-A5C3-FA46-B518-1D3313DDF619}"/>
              </a:ext>
            </a:extLst>
          </p:cNvPr>
          <p:cNvSpPr txBox="1"/>
          <p:nvPr/>
        </p:nvSpPr>
        <p:spPr>
          <a:xfrm>
            <a:off x="2518820" y="1796448"/>
            <a:ext cx="3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14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EE0B80-ADC2-0D92-231F-9222406C1E00}"/>
              </a:ext>
            </a:extLst>
          </p:cNvPr>
          <p:cNvSpPr txBox="1"/>
          <p:nvPr/>
        </p:nvSpPr>
        <p:spPr>
          <a:xfrm>
            <a:off x="181477" y="2373160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(K)</a:t>
            </a:r>
          </a:p>
        </p:txBody>
      </p:sp>
    </p:spTree>
    <p:extLst>
      <p:ext uri="{BB962C8B-B14F-4D97-AF65-F5344CB8AC3E}">
        <p14:creationId xmlns:p14="http://schemas.microsoft.com/office/powerpoint/2010/main" val="137503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Rectangle 1175">
            <a:extLst>
              <a:ext uri="{FF2B5EF4-FFF2-40B4-BE49-F238E27FC236}">
                <a16:creationId xmlns:a16="http://schemas.microsoft.com/office/drawing/2014/main" id="{220DCD6B-8EB6-165A-1B3B-54DCCA8B4884}"/>
              </a:ext>
            </a:extLst>
          </p:cNvPr>
          <p:cNvSpPr/>
          <p:nvPr/>
        </p:nvSpPr>
        <p:spPr>
          <a:xfrm>
            <a:off x="1847274" y="3186112"/>
            <a:ext cx="580538" cy="181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F045C18-834F-F5CE-ACD7-7D9B0EA05BDF}"/>
              </a:ext>
            </a:extLst>
          </p:cNvPr>
          <p:cNvCxnSpPr>
            <a:cxnSpLocks/>
          </p:cNvCxnSpPr>
          <p:nvPr/>
        </p:nvCxnSpPr>
        <p:spPr>
          <a:xfrm flipV="1">
            <a:off x="1847274" y="3154425"/>
            <a:ext cx="0" cy="18493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7F4218A-C587-D7EC-B12E-C00938527DE0}"/>
              </a:ext>
            </a:extLst>
          </p:cNvPr>
          <p:cNvSpPr/>
          <p:nvPr/>
        </p:nvSpPr>
        <p:spPr>
          <a:xfrm rot="16200000">
            <a:off x="3918038" y="83005"/>
            <a:ext cx="447913" cy="1853967"/>
          </a:xfrm>
          <a:prstGeom prst="rect">
            <a:avLst/>
          </a:pr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8406B-3D8F-07D1-75AD-153EE4D07D0E}"/>
              </a:ext>
            </a:extLst>
          </p:cNvPr>
          <p:cNvSpPr/>
          <p:nvPr/>
        </p:nvSpPr>
        <p:spPr>
          <a:xfrm>
            <a:off x="3686091" y="394497"/>
            <a:ext cx="814027" cy="1853967"/>
          </a:xfrm>
          <a:prstGeom prst="rect">
            <a:avLst/>
          </a:pr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455D46-55EE-E383-F165-6ED2BF9D40FF}"/>
              </a:ext>
            </a:extLst>
          </p:cNvPr>
          <p:cNvSpPr/>
          <p:nvPr/>
        </p:nvSpPr>
        <p:spPr>
          <a:xfrm>
            <a:off x="3694661" y="786033"/>
            <a:ext cx="796888" cy="44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2B8D84-F147-69AC-EBD6-CE98810A6555}"/>
              </a:ext>
            </a:extLst>
          </p:cNvPr>
          <p:cNvSpPr>
            <a:spLocks noChangeAspect="1"/>
          </p:cNvSpPr>
          <p:nvPr/>
        </p:nvSpPr>
        <p:spPr>
          <a:xfrm>
            <a:off x="591611" y="464895"/>
            <a:ext cx="1857600" cy="1857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113113-DA55-5143-E50C-640591642110}"/>
              </a:ext>
            </a:extLst>
          </p:cNvPr>
          <p:cNvSpPr txBox="1"/>
          <p:nvPr/>
        </p:nvSpPr>
        <p:spPr>
          <a:xfrm>
            <a:off x="381181" y="231192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1923A4-8966-4ECE-A66E-304E46A9D594}"/>
              </a:ext>
            </a:extLst>
          </p:cNvPr>
          <p:cNvSpPr/>
          <p:nvPr/>
        </p:nvSpPr>
        <p:spPr>
          <a:xfrm>
            <a:off x="564708" y="229397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2A36C1-F090-888D-9806-3ADF5A46B676}"/>
              </a:ext>
            </a:extLst>
          </p:cNvPr>
          <p:cNvSpPr txBox="1"/>
          <p:nvPr/>
        </p:nvSpPr>
        <p:spPr>
          <a:xfrm>
            <a:off x="2408647" y="30558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26D0A1-BCEF-339D-F7A4-37D527937828}"/>
              </a:ext>
            </a:extLst>
          </p:cNvPr>
          <p:cNvCxnSpPr>
            <a:cxnSpLocks/>
          </p:cNvCxnSpPr>
          <p:nvPr/>
        </p:nvCxnSpPr>
        <p:spPr>
          <a:xfrm flipV="1">
            <a:off x="1070902" y="471666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A4EA48-CA1F-D79B-E70A-10A3EBE4079A}"/>
              </a:ext>
            </a:extLst>
          </p:cNvPr>
          <p:cNvCxnSpPr>
            <a:cxnSpLocks/>
          </p:cNvCxnSpPr>
          <p:nvPr/>
        </p:nvCxnSpPr>
        <p:spPr>
          <a:xfrm flipV="1">
            <a:off x="1874177" y="464895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17D16-AFA6-8A78-F626-A06DFF324E4E}"/>
              </a:ext>
            </a:extLst>
          </p:cNvPr>
          <p:cNvCxnSpPr>
            <a:cxnSpLocks/>
          </p:cNvCxnSpPr>
          <p:nvPr/>
        </p:nvCxnSpPr>
        <p:spPr>
          <a:xfrm flipH="1">
            <a:off x="591567" y="856431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7EADF3-977B-8DE0-A89D-B60E96908680}"/>
              </a:ext>
            </a:extLst>
          </p:cNvPr>
          <p:cNvCxnSpPr>
            <a:cxnSpLocks/>
          </p:cNvCxnSpPr>
          <p:nvPr/>
        </p:nvCxnSpPr>
        <p:spPr>
          <a:xfrm flipH="1">
            <a:off x="591567" y="1307690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0C23F1A-9216-0B7E-ECD5-667E0345C8A2}"/>
              </a:ext>
            </a:extLst>
          </p:cNvPr>
          <p:cNvCxnSpPr>
            <a:cxnSpLocks/>
          </p:cNvCxnSpPr>
          <p:nvPr/>
        </p:nvCxnSpPr>
        <p:spPr>
          <a:xfrm flipH="1">
            <a:off x="591567" y="1734435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67ED301-022E-93F2-937C-5F6DEBCE3864}"/>
              </a:ext>
            </a:extLst>
          </p:cNvPr>
          <p:cNvCxnSpPr>
            <a:cxnSpLocks/>
          </p:cNvCxnSpPr>
          <p:nvPr/>
        </p:nvCxnSpPr>
        <p:spPr>
          <a:xfrm flipV="1">
            <a:off x="665994" y="1307690"/>
            <a:ext cx="0" cy="42674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D795C8-CDCC-17F7-0765-DE9602234089}"/>
              </a:ext>
            </a:extLst>
          </p:cNvPr>
          <p:cNvCxnSpPr>
            <a:cxnSpLocks/>
          </p:cNvCxnSpPr>
          <p:nvPr/>
        </p:nvCxnSpPr>
        <p:spPr>
          <a:xfrm flipV="1">
            <a:off x="665994" y="856431"/>
            <a:ext cx="0" cy="45433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5898218-1F2F-85D0-6706-AC852171B296}"/>
              </a:ext>
            </a:extLst>
          </p:cNvPr>
          <p:cNvCxnSpPr>
            <a:cxnSpLocks/>
          </p:cNvCxnSpPr>
          <p:nvPr/>
        </p:nvCxnSpPr>
        <p:spPr>
          <a:xfrm flipV="1">
            <a:off x="665994" y="464895"/>
            <a:ext cx="0" cy="39449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DC134F7-F539-5EF4-E180-5B2CAB649B57}"/>
              </a:ext>
            </a:extLst>
          </p:cNvPr>
          <p:cNvCxnSpPr>
            <a:cxnSpLocks/>
          </p:cNvCxnSpPr>
          <p:nvPr/>
        </p:nvCxnSpPr>
        <p:spPr>
          <a:xfrm>
            <a:off x="1070902" y="2251614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25C4DBC-2DBF-33A3-65C6-CEE11112A405}"/>
              </a:ext>
            </a:extLst>
          </p:cNvPr>
          <p:cNvCxnSpPr>
            <a:cxnSpLocks/>
          </p:cNvCxnSpPr>
          <p:nvPr/>
        </p:nvCxnSpPr>
        <p:spPr>
          <a:xfrm>
            <a:off x="1874177" y="2251614"/>
            <a:ext cx="575034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A50D5A5-BACC-2001-5125-93C2DC58C066}"/>
              </a:ext>
            </a:extLst>
          </p:cNvPr>
          <p:cNvSpPr txBox="1"/>
          <p:nvPr/>
        </p:nvSpPr>
        <p:spPr>
          <a:xfrm>
            <a:off x="295611" y="159593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372ED0EF-E547-B08B-74F1-C92C1534D15F}"/>
              </a:ext>
            </a:extLst>
          </p:cNvPr>
          <p:cNvSpPr txBox="1"/>
          <p:nvPr/>
        </p:nvSpPr>
        <p:spPr>
          <a:xfrm>
            <a:off x="290456" y="1190519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56E2786-3D17-7395-F6B7-7194638AFEF1}"/>
              </a:ext>
            </a:extLst>
          </p:cNvPr>
          <p:cNvSpPr txBox="1"/>
          <p:nvPr/>
        </p:nvSpPr>
        <p:spPr>
          <a:xfrm>
            <a:off x="284314" y="70577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B9760C18-B244-801E-A29D-EF83B3B377FA}"/>
              </a:ext>
            </a:extLst>
          </p:cNvPr>
          <p:cNvSpPr txBox="1"/>
          <p:nvPr/>
        </p:nvSpPr>
        <p:spPr>
          <a:xfrm>
            <a:off x="895213" y="232410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8E99AEA3-7066-56D9-08D2-720B96035FA9}"/>
              </a:ext>
            </a:extLst>
          </p:cNvPr>
          <p:cNvSpPr txBox="1"/>
          <p:nvPr/>
        </p:nvSpPr>
        <p:spPr>
          <a:xfrm>
            <a:off x="1681861" y="231886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B2120-3EC1-53D5-97CC-805F5EF640B5}"/>
              </a:ext>
            </a:extLst>
          </p:cNvPr>
          <p:cNvSpPr>
            <a:spLocks noChangeAspect="1"/>
          </p:cNvSpPr>
          <p:nvPr/>
        </p:nvSpPr>
        <p:spPr>
          <a:xfrm>
            <a:off x="3208984" y="394497"/>
            <a:ext cx="1857600" cy="1857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0AF12-98F7-9F98-2ACA-BBED5A2A8908}"/>
              </a:ext>
            </a:extLst>
          </p:cNvPr>
          <p:cNvSpPr txBox="1"/>
          <p:nvPr/>
        </p:nvSpPr>
        <p:spPr>
          <a:xfrm>
            <a:off x="2998554" y="22415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07002-2B30-0E6D-E4C4-C978BB4587F8}"/>
              </a:ext>
            </a:extLst>
          </p:cNvPr>
          <p:cNvSpPr/>
          <p:nvPr/>
        </p:nvSpPr>
        <p:spPr>
          <a:xfrm>
            <a:off x="3182081" y="2223576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2FA75-0026-D507-6046-7906C4DEB826}"/>
              </a:ext>
            </a:extLst>
          </p:cNvPr>
          <p:cNvSpPr txBox="1"/>
          <p:nvPr/>
        </p:nvSpPr>
        <p:spPr>
          <a:xfrm>
            <a:off x="5026020" y="235185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EF34C1-1827-D276-66AA-537A812A096D}"/>
              </a:ext>
            </a:extLst>
          </p:cNvPr>
          <p:cNvCxnSpPr>
            <a:cxnSpLocks/>
          </p:cNvCxnSpPr>
          <p:nvPr/>
        </p:nvCxnSpPr>
        <p:spPr>
          <a:xfrm flipV="1">
            <a:off x="3688275" y="401268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CF072B-8691-D039-155B-88652082680B}"/>
              </a:ext>
            </a:extLst>
          </p:cNvPr>
          <p:cNvCxnSpPr>
            <a:cxnSpLocks/>
          </p:cNvCxnSpPr>
          <p:nvPr/>
        </p:nvCxnSpPr>
        <p:spPr>
          <a:xfrm flipV="1">
            <a:off x="4491550" y="394497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F1FA67-E75B-58BD-55C5-A67359C28915}"/>
              </a:ext>
            </a:extLst>
          </p:cNvPr>
          <p:cNvCxnSpPr>
            <a:cxnSpLocks/>
          </p:cNvCxnSpPr>
          <p:nvPr/>
        </p:nvCxnSpPr>
        <p:spPr>
          <a:xfrm flipH="1">
            <a:off x="3208940" y="786033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7C2421-1167-1539-1D27-7C4C01F55400}"/>
              </a:ext>
            </a:extLst>
          </p:cNvPr>
          <p:cNvCxnSpPr>
            <a:cxnSpLocks/>
          </p:cNvCxnSpPr>
          <p:nvPr/>
        </p:nvCxnSpPr>
        <p:spPr>
          <a:xfrm flipH="1">
            <a:off x="3208940" y="1237292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D51827-C818-7C5A-1E90-3294C7F7049C}"/>
              </a:ext>
            </a:extLst>
          </p:cNvPr>
          <p:cNvCxnSpPr>
            <a:cxnSpLocks/>
          </p:cNvCxnSpPr>
          <p:nvPr/>
        </p:nvCxnSpPr>
        <p:spPr>
          <a:xfrm flipH="1">
            <a:off x="3208940" y="1664037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61DD36-BBA2-99F7-CF16-3244B451DFA8}"/>
              </a:ext>
            </a:extLst>
          </p:cNvPr>
          <p:cNvCxnSpPr>
            <a:cxnSpLocks/>
          </p:cNvCxnSpPr>
          <p:nvPr/>
        </p:nvCxnSpPr>
        <p:spPr>
          <a:xfrm flipV="1">
            <a:off x="3283367" y="1237292"/>
            <a:ext cx="0" cy="42674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E83327-DDFD-60C6-7253-C4E925A24B85}"/>
              </a:ext>
            </a:extLst>
          </p:cNvPr>
          <p:cNvCxnSpPr>
            <a:cxnSpLocks/>
          </p:cNvCxnSpPr>
          <p:nvPr/>
        </p:nvCxnSpPr>
        <p:spPr>
          <a:xfrm flipV="1">
            <a:off x="3283367" y="786033"/>
            <a:ext cx="0" cy="45433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39359-3F09-9A2D-046B-7494F3CC3368}"/>
              </a:ext>
            </a:extLst>
          </p:cNvPr>
          <p:cNvCxnSpPr>
            <a:cxnSpLocks/>
          </p:cNvCxnSpPr>
          <p:nvPr/>
        </p:nvCxnSpPr>
        <p:spPr>
          <a:xfrm flipV="1">
            <a:off x="3283367" y="394497"/>
            <a:ext cx="0" cy="39449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ED6960-E90F-3320-07EE-A27675230B57}"/>
              </a:ext>
            </a:extLst>
          </p:cNvPr>
          <p:cNvCxnSpPr>
            <a:cxnSpLocks/>
          </p:cNvCxnSpPr>
          <p:nvPr/>
        </p:nvCxnSpPr>
        <p:spPr>
          <a:xfrm>
            <a:off x="3688275" y="2181216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B4A252-8313-81AA-74A6-C29DDB42B38C}"/>
              </a:ext>
            </a:extLst>
          </p:cNvPr>
          <p:cNvCxnSpPr>
            <a:cxnSpLocks/>
          </p:cNvCxnSpPr>
          <p:nvPr/>
        </p:nvCxnSpPr>
        <p:spPr>
          <a:xfrm>
            <a:off x="4491550" y="2181216"/>
            <a:ext cx="575034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0CB478-0595-3746-9495-F6EB64863D8E}"/>
              </a:ext>
            </a:extLst>
          </p:cNvPr>
          <p:cNvSpPr txBox="1"/>
          <p:nvPr/>
        </p:nvSpPr>
        <p:spPr>
          <a:xfrm>
            <a:off x="2912984" y="1525537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FA594-00B0-A7F5-9DFF-153C400C63EA}"/>
              </a:ext>
            </a:extLst>
          </p:cNvPr>
          <p:cNvSpPr txBox="1"/>
          <p:nvPr/>
        </p:nvSpPr>
        <p:spPr>
          <a:xfrm>
            <a:off x="2907829" y="112012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91D1C6-4558-894E-5543-033723C7AB27}"/>
              </a:ext>
            </a:extLst>
          </p:cNvPr>
          <p:cNvSpPr txBox="1"/>
          <p:nvPr/>
        </p:nvSpPr>
        <p:spPr>
          <a:xfrm>
            <a:off x="2901687" y="63537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954D2C-C22C-9421-BBC0-A1BA208F6402}"/>
              </a:ext>
            </a:extLst>
          </p:cNvPr>
          <p:cNvSpPr txBox="1"/>
          <p:nvPr/>
        </p:nvSpPr>
        <p:spPr>
          <a:xfrm>
            <a:off x="3512586" y="225370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4B26AC-EB5F-3D64-8D59-3D32A2761B62}"/>
              </a:ext>
            </a:extLst>
          </p:cNvPr>
          <p:cNvSpPr txBox="1"/>
          <p:nvPr/>
        </p:nvSpPr>
        <p:spPr>
          <a:xfrm>
            <a:off x="4299234" y="224846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697773-6616-D0EF-DBD9-53DF8A6ED62C}"/>
              </a:ext>
            </a:extLst>
          </p:cNvPr>
          <p:cNvSpPr txBox="1"/>
          <p:nvPr/>
        </p:nvSpPr>
        <p:spPr>
          <a:xfrm>
            <a:off x="3246640" y="433704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1,4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789279-1DB2-A739-01B3-074C16950912}"/>
              </a:ext>
            </a:extLst>
          </p:cNvPr>
          <p:cNvSpPr txBox="1"/>
          <p:nvPr/>
        </p:nvSpPr>
        <p:spPr>
          <a:xfrm>
            <a:off x="3853027" y="42525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2,4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55978D-EA2C-EC3B-83DB-294BDE1196F4}"/>
              </a:ext>
            </a:extLst>
          </p:cNvPr>
          <p:cNvSpPr txBox="1"/>
          <p:nvPr/>
        </p:nvSpPr>
        <p:spPr>
          <a:xfrm>
            <a:off x="4567304" y="42842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3,4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F8CA23-47DE-85EA-1E52-A528450F0723}"/>
              </a:ext>
            </a:extLst>
          </p:cNvPr>
          <p:cNvSpPr txBox="1"/>
          <p:nvPr/>
        </p:nvSpPr>
        <p:spPr>
          <a:xfrm>
            <a:off x="3264735" y="842194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9F416-846B-2F39-A7B4-14EC1355AF4C}"/>
              </a:ext>
            </a:extLst>
          </p:cNvPr>
          <p:cNvSpPr txBox="1"/>
          <p:nvPr/>
        </p:nvSpPr>
        <p:spPr>
          <a:xfrm>
            <a:off x="3871122" y="83374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0E9774-D1EF-197E-956E-380B9ACCF915}"/>
              </a:ext>
            </a:extLst>
          </p:cNvPr>
          <p:cNvSpPr txBox="1"/>
          <p:nvPr/>
        </p:nvSpPr>
        <p:spPr>
          <a:xfrm>
            <a:off x="4585399" y="83691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61EB4-D7CC-8B06-4809-CC758717C3D3}"/>
              </a:ext>
            </a:extLst>
          </p:cNvPr>
          <p:cNvSpPr txBox="1"/>
          <p:nvPr/>
        </p:nvSpPr>
        <p:spPr>
          <a:xfrm>
            <a:off x="3272857" y="131089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52E637-0B6C-A1C8-9BDE-CE6FDDB381F9}"/>
              </a:ext>
            </a:extLst>
          </p:cNvPr>
          <p:cNvSpPr txBox="1"/>
          <p:nvPr/>
        </p:nvSpPr>
        <p:spPr>
          <a:xfrm>
            <a:off x="3879244" y="130243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75BF6-69E2-2BF9-A19F-442F1E932369}"/>
              </a:ext>
            </a:extLst>
          </p:cNvPr>
          <p:cNvSpPr txBox="1"/>
          <p:nvPr/>
        </p:nvSpPr>
        <p:spPr>
          <a:xfrm>
            <a:off x="4593521" y="130561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D3436D-FFC0-B7D6-D42D-59D48C269ECD}"/>
              </a:ext>
            </a:extLst>
          </p:cNvPr>
          <p:cNvSpPr txBox="1"/>
          <p:nvPr/>
        </p:nvSpPr>
        <p:spPr>
          <a:xfrm>
            <a:off x="3283367" y="177414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5FA7CE-F76A-E54E-87A6-42267DC5D84D}"/>
              </a:ext>
            </a:extLst>
          </p:cNvPr>
          <p:cNvSpPr txBox="1"/>
          <p:nvPr/>
        </p:nvSpPr>
        <p:spPr>
          <a:xfrm>
            <a:off x="3889754" y="1765692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3F2185-2B98-D816-B3ED-0438B8C3BDA7}"/>
              </a:ext>
            </a:extLst>
          </p:cNvPr>
          <p:cNvSpPr txBox="1"/>
          <p:nvPr/>
        </p:nvSpPr>
        <p:spPr>
          <a:xfrm>
            <a:off x="4604031" y="176886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37D1EF2-E931-7ACA-6524-C9590668E691}"/>
              </a:ext>
            </a:extLst>
          </p:cNvPr>
          <p:cNvCxnSpPr>
            <a:cxnSpLocks/>
          </p:cNvCxnSpPr>
          <p:nvPr/>
        </p:nvCxnSpPr>
        <p:spPr>
          <a:xfrm>
            <a:off x="4958042" y="1140545"/>
            <a:ext cx="315275" cy="1226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D5886E-9080-8613-C7B0-3733DC627C77}"/>
              </a:ext>
            </a:extLst>
          </p:cNvPr>
          <p:cNvSpPr txBox="1"/>
          <p:nvPr/>
        </p:nvSpPr>
        <p:spPr>
          <a:xfrm>
            <a:off x="5186291" y="120188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6D3DB6-181C-5FDF-B150-644ED7857B4C}"/>
              </a:ext>
            </a:extLst>
          </p:cNvPr>
          <p:cNvCxnSpPr>
            <a:cxnSpLocks/>
          </p:cNvCxnSpPr>
          <p:nvPr/>
        </p:nvCxnSpPr>
        <p:spPr>
          <a:xfrm flipV="1">
            <a:off x="4376074" y="297827"/>
            <a:ext cx="89735" cy="2169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F506FF-BB33-9A43-2E37-7C8E6BC48F02}"/>
              </a:ext>
            </a:extLst>
          </p:cNvPr>
          <p:cNvSpPr txBox="1"/>
          <p:nvPr/>
        </p:nvSpPr>
        <p:spPr>
          <a:xfrm>
            <a:off x="4289484" y="6293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0C2934CF-F862-659E-9A56-F2AD770EA27A}"/>
              </a:ext>
            </a:extLst>
          </p:cNvPr>
          <p:cNvSpPr txBox="1"/>
          <p:nvPr/>
        </p:nvSpPr>
        <p:spPr>
          <a:xfrm>
            <a:off x="354278" y="500145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7C0B3A08-7248-AB87-CB2C-170DADB4ABB6}"/>
              </a:ext>
            </a:extLst>
          </p:cNvPr>
          <p:cNvSpPr txBox="1"/>
          <p:nvPr/>
        </p:nvSpPr>
        <p:spPr>
          <a:xfrm>
            <a:off x="2381744" y="299511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56892CDB-8E69-0E45-34A4-2B19057E2A86}"/>
              </a:ext>
            </a:extLst>
          </p:cNvPr>
          <p:cNvCxnSpPr>
            <a:cxnSpLocks/>
          </p:cNvCxnSpPr>
          <p:nvPr/>
        </p:nvCxnSpPr>
        <p:spPr>
          <a:xfrm flipV="1">
            <a:off x="1043999" y="3161196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CD72D094-DACA-F8D8-27A7-44A74D33D1F3}"/>
              </a:ext>
            </a:extLst>
          </p:cNvPr>
          <p:cNvCxnSpPr>
            <a:cxnSpLocks/>
          </p:cNvCxnSpPr>
          <p:nvPr/>
        </p:nvCxnSpPr>
        <p:spPr>
          <a:xfrm flipV="1">
            <a:off x="639091" y="3997220"/>
            <a:ext cx="0" cy="42674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EFF176E0-965D-7442-5E19-40B7BF26BA0A}"/>
              </a:ext>
            </a:extLst>
          </p:cNvPr>
          <p:cNvCxnSpPr>
            <a:cxnSpLocks/>
          </p:cNvCxnSpPr>
          <p:nvPr/>
        </p:nvCxnSpPr>
        <p:spPr>
          <a:xfrm flipV="1">
            <a:off x="639091" y="3545961"/>
            <a:ext cx="0" cy="45433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D771A686-687D-C27E-AB3A-68BD82B0A722}"/>
              </a:ext>
            </a:extLst>
          </p:cNvPr>
          <p:cNvCxnSpPr>
            <a:cxnSpLocks/>
          </p:cNvCxnSpPr>
          <p:nvPr/>
        </p:nvCxnSpPr>
        <p:spPr>
          <a:xfrm flipV="1">
            <a:off x="639091" y="3154425"/>
            <a:ext cx="0" cy="39449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4007527E-3911-82D7-4278-4BBDEFF3BB64}"/>
              </a:ext>
            </a:extLst>
          </p:cNvPr>
          <p:cNvCxnSpPr>
            <a:cxnSpLocks/>
          </p:cNvCxnSpPr>
          <p:nvPr/>
        </p:nvCxnSpPr>
        <p:spPr>
          <a:xfrm>
            <a:off x="1043999" y="4941144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Arrow Connector 1151">
            <a:extLst>
              <a:ext uri="{FF2B5EF4-FFF2-40B4-BE49-F238E27FC236}">
                <a16:creationId xmlns:a16="http://schemas.microsoft.com/office/drawing/2014/main" id="{4746668A-6443-C2DC-2DB7-44BBE06970F4}"/>
              </a:ext>
            </a:extLst>
          </p:cNvPr>
          <p:cNvCxnSpPr>
            <a:cxnSpLocks/>
          </p:cNvCxnSpPr>
          <p:nvPr/>
        </p:nvCxnSpPr>
        <p:spPr>
          <a:xfrm>
            <a:off x="1847274" y="4941144"/>
            <a:ext cx="575034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5FC4B4F1-09AB-FBE8-94B8-6BCECFD3749D}"/>
              </a:ext>
            </a:extLst>
          </p:cNvPr>
          <p:cNvSpPr txBox="1"/>
          <p:nvPr/>
        </p:nvSpPr>
        <p:spPr>
          <a:xfrm>
            <a:off x="868310" y="501363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1F2A45AE-712F-27F5-59AB-44598505A3CA}"/>
              </a:ext>
            </a:extLst>
          </p:cNvPr>
          <p:cNvSpPr txBox="1"/>
          <p:nvPr/>
        </p:nvSpPr>
        <p:spPr>
          <a:xfrm>
            <a:off x="1654958" y="500839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86CF2957-903F-A5B3-0DCA-684CB4A91A24}"/>
              </a:ext>
            </a:extLst>
          </p:cNvPr>
          <p:cNvSpPr txBox="1"/>
          <p:nvPr/>
        </p:nvSpPr>
        <p:spPr>
          <a:xfrm>
            <a:off x="2538999" y="3225708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 baseline="-25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3,4</a:t>
            </a: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3,3</a:t>
            </a:r>
          </a:p>
        </p:txBody>
      </p: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4F49D32D-961C-8B72-6F75-590C90F238DE}"/>
              </a:ext>
            </a:extLst>
          </p:cNvPr>
          <p:cNvCxnSpPr/>
          <p:nvPr/>
        </p:nvCxnSpPr>
        <p:spPr>
          <a:xfrm>
            <a:off x="2273300" y="3178968"/>
            <a:ext cx="323850" cy="17383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5" name="TextBox 1164">
            <a:extLst>
              <a:ext uri="{FF2B5EF4-FFF2-40B4-BE49-F238E27FC236}">
                <a16:creationId xmlns:a16="http://schemas.microsoft.com/office/drawing/2014/main" id="{FD722BA0-59C3-B7BF-6229-1863C6AC3745}"/>
              </a:ext>
            </a:extLst>
          </p:cNvPr>
          <p:cNvSpPr txBox="1"/>
          <p:nvPr/>
        </p:nvSpPr>
        <p:spPr>
          <a:xfrm>
            <a:off x="2523221" y="4601033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3,1</a:t>
            </a:r>
          </a:p>
        </p:txBody>
      </p: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6C2E9E8C-FBBD-C8AE-1160-D46521A5B6D1}"/>
              </a:ext>
            </a:extLst>
          </p:cNvPr>
          <p:cNvCxnSpPr>
            <a:cxnSpLocks/>
          </p:cNvCxnSpPr>
          <p:nvPr/>
        </p:nvCxnSpPr>
        <p:spPr>
          <a:xfrm flipV="1">
            <a:off x="2381744" y="4749496"/>
            <a:ext cx="214816" cy="2500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5AD2F39A-5379-AD29-B23F-6CF2F621EEDB}"/>
              </a:ext>
            </a:extLst>
          </p:cNvPr>
          <p:cNvSpPr>
            <a:spLocks noChangeAspect="1"/>
          </p:cNvSpPr>
          <p:nvPr/>
        </p:nvSpPr>
        <p:spPr>
          <a:xfrm>
            <a:off x="564708" y="3154425"/>
            <a:ext cx="1857600" cy="1857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5" name="Freeform: Shape 1154">
            <a:extLst>
              <a:ext uri="{FF2B5EF4-FFF2-40B4-BE49-F238E27FC236}">
                <a16:creationId xmlns:a16="http://schemas.microsoft.com/office/drawing/2014/main" id="{E12C8C6B-2E8A-1EF6-21DA-864900E7C659}"/>
              </a:ext>
            </a:extLst>
          </p:cNvPr>
          <p:cNvSpPr/>
          <p:nvPr/>
        </p:nvSpPr>
        <p:spPr>
          <a:xfrm>
            <a:off x="567051" y="3157537"/>
            <a:ext cx="1863145" cy="381000"/>
          </a:xfrm>
          <a:custGeom>
            <a:avLst/>
            <a:gdLst>
              <a:gd name="connsiteX0" fmla="*/ 0 w 1864519"/>
              <a:gd name="connsiteY0" fmla="*/ 385763 h 385763"/>
              <a:gd name="connsiteX1" fmla="*/ 1302544 w 1864519"/>
              <a:gd name="connsiteY1" fmla="*/ 381000 h 385763"/>
              <a:gd name="connsiteX2" fmla="*/ 1304925 w 1864519"/>
              <a:gd name="connsiteY2" fmla="*/ 0 h 385763"/>
              <a:gd name="connsiteX3" fmla="*/ 1864519 w 1864519"/>
              <a:gd name="connsiteY3" fmla="*/ 0 h 385763"/>
              <a:gd name="connsiteX0" fmla="*/ 0 w 1850069"/>
              <a:gd name="connsiteY0" fmla="*/ 385763 h 385763"/>
              <a:gd name="connsiteX1" fmla="*/ 1288094 w 1850069"/>
              <a:gd name="connsiteY1" fmla="*/ 381000 h 385763"/>
              <a:gd name="connsiteX2" fmla="*/ 1290475 w 1850069"/>
              <a:gd name="connsiteY2" fmla="*/ 0 h 385763"/>
              <a:gd name="connsiteX3" fmla="*/ 1850069 w 1850069"/>
              <a:gd name="connsiteY3" fmla="*/ 0 h 385763"/>
              <a:gd name="connsiteX0" fmla="*/ 0 w 1874153"/>
              <a:gd name="connsiteY0" fmla="*/ 385763 h 385763"/>
              <a:gd name="connsiteX1" fmla="*/ 1288094 w 1874153"/>
              <a:gd name="connsiteY1" fmla="*/ 381000 h 385763"/>
              <a:gd name="connsiteX2" fmla="*/ 1290475 w 1874153"/>
              <a:gd name="connsiteY2" fmla="*/ 0 h 385763"/>
              <a:gd name="connsiteX3" fmla="*/ 1874153 w 1874153"/>
              <a:gd name="connsiteY3" fmla="*/ 4762 h 385763"/>
              <a:gd name="connsiteX0" fmla="*/ 0 w 1888602"/>
              <a:gd name="connsiteY0" fmla="*/ 385763 h 385763"/>
              <a:gd name="connsiteX1" fmla="*/ 1288094 w 1888602"/>
              <a:gd name="connsiteY1" fmla="*/ 381000 h 385763"/>
              <a:gd name="connsiteX2" fmla="*/ 1290475 w 1888602"/>
              <a:gd name="connsiteY2" fmla="*/ 0 h 385763"/>
              <a:gd name="connsiteX3" fmla="*/ 1888602 w 1888602"/>
              <a:gd name="connsiteY3" fmla="*/ 4762 h 385763"/>
              <a:gd name="connsiteX0" fmla="*/ 0 w 1881378"/>
              <a:gd name="connsiteY0" fmla="*/ 385763 h 385763"/>
              <a:gd name="connsiteX1" fmla="*/ 1280870 w 1881378"/>
              <a:gd name="connsiteY1" fmla="*/ 381000 h 385763"/>
              <a:gd name="connsiteX2" fmla="*/ 1283251 w 1881378"/>
              <a:gd name="connsiteY2" fmla="*/ 0 h 385763"/>
              <a:gd name="connsiteX3" fmla="*/ 1881378 w 1881378"/>
              <a:gd name="connsiteY3" fmla="*/ 4762 h 385763"/>
              <a:gd name="connsiteX0" fmla="*/ 0 w 1878970"/>
              <a:gd name="connsiteY0" fmla="*/ 383381 h 383381"/>
              <a:gd name="connsiteX1" fmla="*/ 1278462 w 1878970"/>
              <a:gd name="connsiteY1" fmla="*/ 381000 h 383381"/>
              <a:gd name="connsiteX2" fmla="*/ 1280843 w 1878970"/>
              <a:gd name="connsiteY2" fmla="*/ 0 h 383381"/>
              <a:gd name="connsiteX3" fmla="*/ 1878970 w 1878970"/>
              <a:gd name="connsiteY3" fmla="*/ 4762 h 383381"/>
              <a:gd name="connsiteX0" fmla="*/ 0 w 1886195"/>
              <a:gd name="connsiteY0" fmla="*/ 383381 h 383381"/>
              <a:gd name="connsiteX1" fmla="*/ 1278462 w 1886195"/>
              <a:gd name="connsiteY1" fmla="*/ 381000 h 383381"/>
              <a:gd name="connsiteX2" fmla="*/ 1280843 w 1886195"/>
              <a:gd name="connsiteY2" fmla="*/ 0 h 383381"/>
              <a:gd name="connsiteX3" fmla="*/ 1886195 w 1886195"/>
              <a:gd name="connsiteY3" fmla="*/ 4762 h 383381"/>
              <a:gd name="connsiteX0" fmla="*/ 0 w 1891011"/>
              <a:gd name="connsiteY0" fmla="*/ 381000 h 381000"/>
              <a:gd name="connsiteX1" fmla="*/ 1283278 w 1891011"/>
              <a:gd name="connsiteY1" fmla="*/ 381000 h 381000"/>
              <a:gd name="connsiteX2" fmla="*/ 1285659 w 1891011"/>
              <a:gd name="connsiteY2" fmla="*/ 0 h 381000"/>
              <a:gd name="connsiteX3" fmla="*/ 1891011 w 1891011"/>
              <a:gd name="connsiteY3" fmla="*/ 4762 h 381000"/>
              <a:gd name="connsiteX0" fmla="*/ 0 w 1874154"/>
              <a:gd name="connsiteY0" fmla="*/ 385762 h 385762"/>
              <a:gd name="connsiteX1" fmla="*/ 1266421 w 1874154"/>
              <a:gd name="connsiteY1" fmla="*/ 381000 h 385762"/>
              <a:gd name="connsiteX2" fmla="*/ 1268802 w 1874154"/>
              <a:gd name="connsiteY2" fmla="*/ 0 h 385762"/>
              <a:gd name="connsiteX3" fmla="*/ 1874154 w 1874154"/>
              <a:gd name="connsiteY3" fmla="*/ 4762 h 385762"/>
              <a:gd name="connsiteX0" fmla="*/ 0 w 1874154"/>
              <a:gd name="connsiteY0" fmla="*/ 364331 h 381000"/>
              <a:gd name="connsiteX1" fmla="*/ 1266421 w 1874154"/>
              <a:gd name="connsiteY1" fmla="*/ 381000 h 381000"/>
              <a:gd name="connsiteX2" fmla="*/ 1268802 w 1874154"/>
              <a:gd name="connsiteY2" fmla="*/ 0 h 381000"/>
              <a:gd name="connsiteX3" fmla="*/ 1874154 w 1874154"/>
              <a:gd name="connsiteY3" fmla="*/ 4762 h 381000"/>
              <a:gd name="connsiteX0" fmla="*/ 0 w 1871746"/>
              <a:gd name="connsiteY0" fmla="*/ 373856 h 381000"/>
              <a:gd name="connsiteX1" fmla="*/ 1264013 w 1871746"/>
              <a:gd name="connsiteY1" fmla="*/ 381000 h 381000"/>
              <a:gd name="connsiteX2" fmla="*/ 1266394 w 1871746"/>
              <a:gd name="connsiteY2" fmla="*/ 0 h 381000"/>
              <a:gd name="connsiteX3" fmla="*/ 1871746 w 1871746"/>
              <a:gd name="connsiteY3" fmla="*/ 4762 h 381000"/>
              <a:gd name="connsiteX0" fmla="*/ 0 w 1850071"/>
              <a:gd name="connsiteY0" fmla="*/ 373856 h 381000"/>
              <a:gd name="connsiteX1" fmla="*/ 1264013 w 1850071"/>
              <a:gd name="connsiteY1" fmla="*/ 381000 h 381000"/>
              <a:gd name="connsiteX2" fmla="*/ 1266394 w 1850071"/>
              <a:gd name="connsiteY2" fmla="*/ 0 h 381000"/>
              <a:gd name="connsiteX3" fmla="*/ 1850071 w 1850071"/>
              <a:gd name="connsiteY3" fmla="*/ 4762 h 381000"/>
              <a:gd name="connsiteX0" fmla="*/ 0 w 1857295"/>
              <a:gd name="connsiteY0" fmla="*/ 373856 h 381000"/>
              <a:gd name="connsiteX1" fmla="*/ 1264013 w 1857295"/>
              <a:gd name="connsiteY1" fmla="*/ 381000 h 381000"/>
              <a:gd name="connsiteX2" fmla="*/ 1266394 w 1857295"/>
              <a:gd name="connsiteY2" fmla="*/ 0 h 381000"/>
              <a:gd name="connsiteX3" fmla="*/ 1857295 w 1857295"/>
              <a:gd name="connsiteY3" fmla="*/ 4762 h 381000"/>
              <a:gd name="connsiteX0" fmla="*/ 0 w 1857295"/>
              <a:gd name="connsiteY0" fmla="*/ 381000 h 381000"/>
              <a:gd name="connsiteX1" fmla="*/ 1264013 w 1857295"/>
              <a:gd name="connsiteY1" fmla="*/ 381000 h 381000"/>
              <a:gd name="connsiteX2" fmla="*/ 1266394 w 1857295"/>
              <a:gd name="connsiteY2" fmla="*/ 0 h 381000"/>
              <a:gd name="connsiteX3" fmla="*/ 1857295 w 1857295"/>
              <a:gd name="connsiteY3" fmla="*/ 4762 h 381000"/>
              <a:gd name="connsiteX0" fmla="*/ 0 w 1866827"/>
              <a:gd name="connsiteY0" fmla="*/ 383382 h 383382"/>
              <a:gd name="connsiteX1" fmla="*/ 1264013 w 1866827"/>
              <a:gd name="connsiteY1" fmla="*/ 383382 h 383382"/>
              <a:gd name="connsiteX2" fmla="*/ 1266394 w 1866827"/>
              <a:gd name="connsiteY2" fmla="*/ 2382 h 383382"/>
              <a:gd name="connsiteX3" fmla="*/ 1866827 w 1866827"/>
              <a:gd name="connsiteY3" fmla="*/ 0 h 383382"/>
              <a:gd name="connsiteX0" fmla="*/ 0 w 1864444"/>
              <a:gd name="connsiteY0" fmla="*/ 381000 h 381000"/>
              <a:gd name="connsiteX1" fmla="*/ 1264013 w 1864444"/>
              <a:gd name="connsiteY1" fmla="*/ 381000 h 381000"/>
              <a:gd name="connsiteX2" fmla="*/ 1266394 w 1864444"/>
              <a:gd name="connsiteY2" fmla="*/ 0 h 381000"/>
              <a:gd name="connsiteX3" fmla="*/ 1864444 w 1864444"/>
              <a:gd name="connsiteY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444" h="381000">
                <a:moveTo>
                  <a:pt x="0" y="381000"/>
                </a:moveTo>
                <a:lnTo>
                  <a:pt x="1264013" y="381000"/>
                </a:lnTo>
                <a:cubicBezTo>
                  <a:pt x="1264807" y="254000"/>
                  <a:pt x="1265600" y="127000"/>
                  <a:pt x="1266394" y="0"/>
                </a:cubicBezTo>
                <a:lnTo>
                  <a:pt x="1864444" y="0"/>
                </a:lnTo>
              </a:path>
            </a:pathLst>
          </a:custGeom>
          <a:noFill/>
          <a:ln w="28575">
            <a:solidFill>
              <a:srgbClr val="FA958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7" name="Freeform: Shape 1156">
            <a:extLst>
              <a:ext uri="{FF2B5EF4-FFF2-40B4-BE49-F238E27FC236}">
                <a16:creationId xmlns:a16="http://schemas.microsoft.com/office/drawing/2014/main" id="{51CF7C72-5E5B-EFAD-44F3-75DDBDAE6589}"/>
              </a:ext>
            </a:extLst>
          </p:cNvPr>
          <p:cNvSpPr/>
          <p:nvPr/>
        </p:nvSpPr>
        <p:spPr>
          <a:xfrm>
            <a:off x="571500" y="4416426"/>
            <a:ext cx="1859756" cy="590550"/>
          </a:xfrm>
          <a:custGeom>
            <a:avLst/>
            <a:gdLst>
              <a:gd name="connsiteX0" fmla="*/ 0 w 1859756"/>
              <a:gd name="connsiteY0" fmla="*/ 0 h 588169"/>
              <a:gd name="connsiteX1" fmla="*/ 1281112 w 1859756"/>
              <a:gd name="connsiteY1" fmla="*/ 2381 h 588169"/>
              <a:gd name="connsiteX2" fmla="*/ 1278731 w 1859756"/>
              <a:gd name="connsiteY2" fmla="*/ 585788 h 588169"/>
              <a:gd name="connsiteX3" fmla="*/ 1859756 w 1859756"/>
              <a:gd name="connsiteY3" fmla="*/ 588169 h 588169"/>
              <a:gd name="connsiteX0" fmla="*/ 0 w 1864518"/>
              <a:gd name="connsiteY0" fmla="*/ 0 h 585788"/>
              <a:gd name="connsiteX1" fmla="*/ 1285874 w 1864518"/>
              <a:gd name="connsiteY1" fmla="*/ 0 h 585788"/>
              <a:gd name="connsiteX2" fmla="*/ 1283493 w 1864518"/>
              <a:gd name="connsiteY2" fmla="*/ 583407 h 585788"/>
              <a:gd name="connsiteX3" fmla="*/ 1864518 w 1864518"/>
              <a:gd name="connsiteY3" fmla="*/ 585788 h 585788"/>
              <a:gd name="connsiteX0" fmla="*/ 0 w 1864518"/>
              <a:gd name="connsiteY0" fmla="*/ 0 h 585788"/>
              <a:gd name="connsiteX1" fmla="*/ 1278712 w 1864518"/>
              <a:gd name="connsiteY1" fmla="*/ 0 h 585788"/>
              <a:gd name="connsiteX2" fmla="*/ 1283493 w 1864518"/>
              <a:gd name="connsiteY2" fmla="*/ 583407 h 585788"/>
              <a:gd name="connsiteX3" fmla="*/ 1864518 w 1864518"/>
              <a:gd name="connsiteY3" fmla="*/ 585788 h 585788"/>
              <a:gd name="connsiteX0" fmla="*/ 0 w 1864518"/>
              <a:gd name="connsiteY0" fmla="*/ 0 h 585788"/>
              <a:gd name="connsiteX1" fmla="*/ 1278712 w 1864518"/>
              <a:gd name="connsiteY1" fmla="*/ 0 h 585788"/>
              <a:gd name="connsiteX2" fmla="*/ 1283493 w 1864518"/>
              <a:gd name="connsiteY2" fmla="*/ 583407 h 585788"/>
              <a:gd name="connsiteX3" fmla="*/ 1864518 w 1864518"/>
              <a:gd name="connsiteY3" fmla="*/ 585788 h 585788"/>
              <a:gd name="connsiteX0" fmla="*/ 0 w 1864518"/>
              <a:gd name="connsiteY0" fmla="*/ 4762 h 590550"/>
              <a:gd name="connsiteX1" fmla="*/ 1281099 w 1864518"/>
              <a:gd name="connsiteY1" fmla="*/ 0 h 590550"/>
              <a:gd name="connsiteX2" fmla="*/ 1283493 w 1864518"/>
              <a:gd name="connsiteY2" fmla="*/ 588169 h 590550"/>
              <a:gd name="connsiteX3" fmla="*/ 1864518 w 1864518"/>
              <a:gd name="connsiteY3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518" h="590550">
                <a:moveTo>
                  <a:pt x="0" y="4762"/>
                </a:moveTo>
                <a:lnTo>
                  <a:pt x="1281099" y="0"/>
                </a:lnTo>
                <a:cubicBezTo>
                  <a:pt x="1280305" y="194469"/>
                  <a:pt x="1284287" y="393700"/>
                  <a:pt x="1283493" y="588169"/>
                </a:cubicBezTo>
                <a:lnTo>
                  <a:pt x="1864518" y="590550"/>
                </a:lnTo>
              </a:path>
            </a:pathLst>
          </a:custGeom>
          <a:noFill/>
          <a:ln w="28575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6" name="Freeform: Shape 1155">
            <a:extLst>
              <a:ext uri="{FF2B5EF4-FFF2-40B4-BE49-F238E27FC236}">
                <a16:creationId xmlns:a16="http://schemas.microsoft.com/office/drawing/2014/main" id="{63074304-5EF9-5E1C-2E92-933C7336AF56}"/>
              </a:ext>
            </a:extLst>
          </p:cNvPr>
          <p:cNvSpPr/>
          <p:nvPr/>
        </p:nvSpPr>
        <p:spPr>
          <a:xfrm>
            <a:off x="565678" y="3183731"/>
            <a:ext cx="1864518" cy="812007"/>
          </a:xfrm>
          <a:custGeom>
            <a:avLst/>
            <a:gdLst>
              <a:gd name="connsiteX0" fmla="*/ 0 w 1862137"/>
              <a:gd name="connsiteY0" fmla="*/ 816769 h 816769"/>
              <a:gd name="connsiteX1" fmla="*/ 1316831 w 1862137"/>
              <a:gd name="connsiteY1" fmla="*/ 812006 h 816769"/>
              <a:gd name="connsiteX2" fmla="*/ 1316831 w 1862137"/>
              <a:gd name="connsiteY2" fmla="*/ 0 h 816769"/>
              <a:gd name="connsiteX3" fmla="*/ 1862137 w 1862137"/>
              <a:gd name="connsiteY3" fmla="*/ 2381 h 816769"/>
              <a:gd name="connsiteX0" fmla="*/ 0 w 1835943"/>
              <a:gd name="connsiteY0" fmla="*/ 816769 h 816769"/>
              <a:gd name="connsiteX1" fmla="*/ 1290637 w 1835943"/>
              <a:gd name="connsiteY1" fmla="*/ 812006 h 816769"/>
              <a:gd name="connsiteX2" fmla="*/ 1290637 w 1835943"/>
              <a:gd name="connsiteY2" fmla="*/ 0 h 816769"/>
              <a:gd name="connsiteX3" fmla="*/ 1835943 w 1835943"/>
              <a:gd name="connsiteY3" fmla="*/ 2381 h 816769"/>
              <a:gd name="connsiteX0" fmla="*/ 0 w 1862137"/>
              <a:gd name="connsiteY0" fmla="*/ 821532 h 821532"/>
              <a:gd name="connsiteX1" fmla="*/ 1290637 w 1862137"/>
              <a:gd name="connsiteY1" fmla="*/ 816769 h 821532"/>
              <a:gd name="connsiteX2" fmla="*/ 1290637 w 1862137"/>
              <a:gd name="connsiteY2" fmla="*/ 4763 h 821532"/>
              <a:gd name="connsiteX3" fmla="*/ 1862137 w 1862137"/>
              <a:gd name="connsiteY3" fmla="*/ 0 h 821532"/>
              <a:gd name="connsiteX0" fmla="*/ 0 w 1864518"/>
              <a:gd name="connsiteY0" fmla="*/ 816769 h 816769"/>
              <a:gd name="connsiteX1" fmla="*/ 1290637 w 1864518"/>
              <a:gd name="connsiteY1" fmla="*/ 812006 h 816769"/>
              <a:gd name="connsiteX2" fmla="*/ 1290637 w 1864518"/>
              <a:gd name="connsiteY2" fmla="*/ 0 h 816769"/>
              <a:gd name="connsiteX3" fmla="*/ 1864518 w 1864518"/>
              <a:gd name="connsiteY3" fmla="*/ 2380 h 816769"/>
              <a:gd name="connsiteX0" fmla="*/ 0 w 1871662"/>
              <a:gd name="connsiteY0" fmla="*/ 812007 h 812007"/>
              <a:gd name="connsiteX1" fmla="*/ 1297781 w 1871662"/>
              <a:gd name="connsiteY1" fmla="*/ 812006 h 812007"/>
              <a:gd name="connsiteX2" fmla="*/ 1297781 w 1871662"/>
              <a:gd name="connsiteY2" fmla="*/ 0 h 812007"/>
              <a:gd name="connsiteX3" fmla="*/ 1871662 w 1871662"/>
              <a:gd name="connsiteY3" fmla="*/ 2380 h 81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662" h="812007">
                <a:moveTo>
                  <a:pt x="0" y="812007"/>
                </a:moveTo>
                <a:lnTo>
                  <a:pt x="1297781" y="812006"/>
                </a:lnTo>
                <a:lnTo>
                  <a:pt x="1297781" y="0"/>
                </a:lnTo>
                <a:lnTo>
                  <a:pt x="1871662" y="2380"/>
                </a:ln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8" name="TextBox 1177">
            <a:extLst>
              <a:ext uri="{FF2B5EF4-FFF2-40B4-BE49-F238E27FC236}">
                <a16:creationId xmlns:a16="http://schemas.microsoft.com/office/drawing/2014/main" id="{34E3FBFF-7D4F-CD98-620D-557482BBBE56}"/>
              </a:ext>
            </a:extLst>
          </p:cNvPr>
          <p:cNvSpPr txBox="1"/>
          <p:nvPr/>
        </p:nvSpPr>
        <p:spPr>
          <a:xfrm>
            <a:off x="1840172" y="3861995"/>
            <a:ext cx="626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 </a:t>
            </a: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3,2</a:t>
            </a:r>
          </a:p>
        </p:txBody>
      </p:sp>
      <p:sp>
        <p:nvSpPr>
          <p:cNvPr id="1179" name="TextBox 1178">
            <a:extLst>
              <a:ext uri="{FF2B5EF4-FFF2-40B4-BE49-F238E27FC236}">
                <a16:creationId xmlns:a16="http://schemas.microsoft.com/office/drawing/2014/main" id="{D28EF4C6-3E87-8EDE-1AF7-456B24B80777}"/>
              </a:ext>
            </a:extLst>
          </p:cNvPr>
          <p:cNvSpPr txBox="1"/>
          <p:nvPr/>
        </p:nvSpPr>
        <p:spPr>
          <a:xfrm>
            <a:off x="262856" y="4308658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80" name="TextBox 1179">
            <a:extLst>
              <a:ext uri="{FF2B5EF4-FFF2-40B4-BE49-F238E27FC236}">
                <a16:creationId xmlns:a16="http://schemas.microsoft.com/office/drawing/2014/main" id="{D1FC3500-D1A4-D04C-B4C4-5DC0B60B9B94}"/>
              </a:ext>
            </a:extLst>
          </p:cNvPr>
          <p:cNvSpPr txBox="1"/>
          <p:nvPr/>
        </p:nvSpPr>
        <p:spPr>
          <a:xfrm>
            <a:off x="257701" y="390324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81" name="TextBox 1180">
            <a:extLst>
              <a:ext uri="{FF2B5EF4-FFF2-40B4-BE49-F238E27FC236}">
                <a16:creationId xmlns:a16="http://schemas.microsoft.com/office/drawing/2014/main" id="{A9B1ECCF-E72C-7ABD-3B2E-26EB22E39656}"/>
              </a:ext>
            </a:extLst>
          </p:cNvPr>
          <p:cNvSpPr txBox="1"/>
          <p:nvPr/>
        </p:nvSpPr>
        <p:spPr>
          <a:xfrm>
            <a:off x="251559" y="341849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367B4125-7431-6E6B-0A3C-B2EA97A8B2AB}"/>
              </a:ext>
            </a:extLst>
          </p:cNvPr>
          <p:cNvSpPr/>
          <p:nvPr/>
        </p:nvSpPr>
        <p:spPr>
          <a:xfrm>
            <a:off x="537805" y="498350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067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036522D1-96D2-21E0-B94E-81BDD7A20526}"/>
              </a:ext>
            </a:extLst>
          </p:cNvPr>
          <p:cNvGrpSpPr/>
          <p:nvPr/>
        </p:nvGrpSpPr>
        <p:grpSpPr>
          <a:xfrm>
            <a:off x="133211" y="142121"/>
            <a:ext cx="2544697" cy="2357073"/>
            <a:chOff x="133211" y="142121"/>
            <a:chExt cx="2544697" cy="23570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B52C3BA-D9DC-7457-564A-2806E972B031}"/>
                </a:ext>
              </a:extLst>
            </p:cNvPr>
            <p:cNvSpPr/>
            <p:nvPr/>
          </p:nvSpPr>
          <p:spPr>
            <a:xfrm>
              <a:off x="1003185" y="692969"/>
              <a:ext cx="796888" cy="448109"/>
            </a:xfrm>
            <a:prstGeom prst="rect">
              <a:avLst/>
            </a:pr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43A7437-A04A-A1C8-8BC7-CFCEB9814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08" y="301433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544684-ECEF-9B08-D776-F29513BFEB6A}"/>
                </a:ext>
              </a:extLst>
            </p:cNvPr>
            <p:cNvSpPr txBox="1"/>
            <p:nvPr/>
          </p:nvSpPr>
          <p:spPr>
            <a:xfrm>
              <a:off x="307078" y="214846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F94BB38-5882-E253-36D3-8B524B3EA91F}"/>
                </a:ext>
              </a:extLst>
            </p:cNvPr>
            <p:cNvSpPr/>
            <p:nvPr/>
          </p:nvSpPr>
          <p:spPr>
            <a:xfrm>
              <a:off x="490605" y="2130512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DE8B97E-A2CD-383B-3831-F2183B64727F}"/>
                </a:ext>
              </a:extLst>
            </p:cNvPr>
            <p:cNvSpPr txBox="1"/>
            <p:nvPr/>
          </p:nvSpPr>
          <p:spPr>
            <a:xfrm>
              <a:off x="2334544" y="142121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51497-1A44-A756-8138-344D0A534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799" y="308204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93DDF8D4-62C6-54E6-3073-783ED2164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0074" y="301433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065C7875-8987-8D2B-862B-C9D4E00F0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64" y="692969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7274D6E5-DDB2-7439-2BE3-8CAD47C4FA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64" y="1144228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77EFAB98-77DD-17F9-D163-A600F8B8B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64" y="157097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ED3302CA-BEBE-55F9-6538-60EE86602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91" y="1144228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Arrow Connector 1049">
              <a:extLst>
                <a:ext uri="{FF2B5EF4-FFF2-40B4-BE49-F238E27FC236}">
                  <a16:creationId xmlns:a16="http://schemas.microsoft.com/office/drawing/2014/main" id="{6F8CE11B-541F-1AD4-8821-782A98BF9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91" y="692969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0194676D-569D-7366-4BD1-8D32DFAD6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91" y="301433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Arrow Connector 1051">
              <a:extLst>
                <a:ext uri="{FF2B5EF4-FFF2-40B4-BE49-F238E27FC236}">
                  <a16:creationId xmlns:a16="http://schemas.microsoft.com/office/drawing/2014/main" id="{5B73CCC0-CECA-762B-8DFA-721CF9257493}"/>
                </a:ext>
              </a:extLst>
            </p:cNvPr>
            <p:cNvCxnSpPr>
              <a:cxnSpLocks/>
            </p:cNvCxnSpPr>
            <p:nvPr/>
          </p:nvCxnSpPr>
          <p:spPr>
            <a:xfrm>
              <a:off x="996799" y="2088152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>
              <a:extLst>
                <a:ext uri="{FF2B5EF4-FFF2-40B4-BE49-F238E27FC236}">
                  <a16:creationId xmlns:a16="http://schemas.microsoft.com/office/drawing/2014/main" id="{3973C4A7-9028-298F-4C4E-656500B1BC65}"/>
                </a:ext>
              </a:extLst>
            </p:cNvPr>
            <p:cNvCxnSpPr>
              <a:cxnSpLocks/>
            </p:cNvCxnSpPr>
            <p:nvPr/>
          </p:nvCxnSpPr>
          <p:spPr>
            <a:xfrm>
              <a:off x="1800074" y="2088152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24B4DA13-8D4F-DA94-4E14-1FAD38FA5169}"/>
                </a:ext>
              </a:extLst>
            </p:cNvPr>
            <p:cNvSpPr txBox="1"/>
            <p:nvPr/>
          </p:nvSpPr>
          <p:spPr>
            <a:xfrm>
              <a:off x="144508" y="143247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AE9FEF97-C38D-2058-99C2-C173313D64BF}"/>
                </a:ext>
              </a:extLst>
            </p:cNvPr>
            <p:cNvSpPr txBox="1"/>
            <p:nvPr/>
          </p:nvSpPr>
          <p:spPr>
            <a:xfrm>
              <a:off x="139353" y="102705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98577B97-DD74-0B47-5734-E23C92424062}"/>
                </a:ext>
              </a:extLst>
            </p:cNvPr>
            <p:cNvSpPr txBox="1"/>
            <p:nvPr/>
          </p:nvSpPr>
          <p:spPr>
            <a:xfrm>
              <a:off x="133211" y="542309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490FD67-BC28-CD14-A022-A96708505013}"/>
                </a:ext>
              </a:extLst>
            </p:cNvPr>
            <p:cNvSpPr txBox="1"/>
            <p:nvPr/>
          </p:nvSpPr>
          <p:spPr>
            <a:xfrm>
              <a:off x="821110" y="216064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2E658245-13CF-1915-B63E-ADD1108D8F9E}"/>
                </a:ext>
              </a:extLst>
            </p:cNvPr>
            <p:cNvSpPr txBox="1"/>
            <p:nvPr/>
          </p:nvSpPr>
          <p:spPr>
            <a:xfrm>
              <a:off x="1607758" y="215540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257BC9C6-90D1-E00C-E06C-9982B5BC62BB}"/>
                </a:ext>
              </a:extLst>
            </p:cNvPr>
            <p:cNvSpPr txBox="1"/>
            <p:nvPr/>
          </p:nvSpPr>
          <p:spPr>
            <a:xfrm>
              <a:off x="1179646" y="740677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3A0BD14F-3934-8910-50E4-6EB08B64421A}"/>
              </a:ext>
            </a:extLst>
          </p:cNvPr>
          <p:cNvGrpSpPr/>
          <p:nvPr/>
        </p:nvGrpSpPr>
        <p:grpSpPr>
          <a:xfrm>
            <a:off x="591891" y="4964824"/>
            <a:ext cx="6464292" cy="2897237"/>
            <a:chOff x="727850" y="2244473"/>
            <a:chExt cx="6464292" cy="2897237"/>
          </a:xfrm>
        </p:grpSpPr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100CDA4B-5B67-9392-0E52-82379D5B1716}"/>
                </a:ext>
              </a:extLst>
            </p:cNvPr>
            <p:cNvSpPr/>
            <p:nvPr/>
          </p:nvSpPr>
          <p:spPr>
            <a:xfrm>
              <a:off x="5022643" y="3005008"/>
              <a:ext cx="1871663" cy="1466850"/>
            </a:xfrm>
            <a:custGeom>
              <a:avLst/>
              <a:gdLst>
                <a:gd name="connsiteX0" fmla="*/ 7144 w 1871663"/>
                <a:gd name="connsiteY0" fmla="*/ 2382 h 1466850"/>
                <a:gd name="connsiteX1" fmla="*/ 495300 w 1871663"/>
                <a:gd name="connsiteY1" fmla="*/ 0 h 1466850"/>
                <a:gd name="connsiteX2" fmla="*/ 485775 w 1871663"/>
                <a:gd name="connsiteY2" fmla="*/ 452438 h 1466850"/>
                <a:gd name="connsiteX3" fmla="*/ 1871663 w 1871663"/>
                <a:gd name="connsiteY3" fmla="*/ 445294 h 1466850"/>
                <a:gd name="connsiteX4" fmla="*/ 1871663 w 1871663"/>
                <a:gd name="connsiteY4" fmla="*/ 1466850 h 1466850"/>
                <a:gd name="connsiteX5" fmla="*/ 0 w 1871663"/>
                <a:gd name="connsiteY5" fmla="*/ 1466850 h 1466850"/>
                <a:gd name="connsiteX6" fmla="*/ 7144 w 1871663"/>
                <a:gd name="connsiteY6" fmla="*/ 2382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1663" h="1466850">
                  <a:moveTo>
                    <a:pt x="7144" y="2382"/>
                  </a:moveTo>
                  <a:lnTo>
                    <a:pt x="495300" y="0"/>
                  </a:lnTo>
                  <a:lnTo>
                    <a:pt x="485775" y="452438"/>
                  </a:lnTo>
                  <a:lnTo>
                    <a:pt x="1871663" y="445294"/>
                  </a:lnTo>
                  <a:lnTo>
                    <a:pt x="1871663" y="1466850"/>
                  </a:lnTo>
                  <a:lnTo>
                    <a:pt x="0" y="1466850"/>
                  </a:lnTo>
                  <a:cubicBezTo>
                    <a:pt x="2381" y="978694"/>
                    <a:pt x="4763" y="490538"/>
                    <a:pt x="7144" y="2382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B431CD43-3F57-4CE1-F979-270F3FCB3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1742" y="2615464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DD5B1B1B-FD52-5555-1A01-22A82F16AE29}"/>
                </a:ext>
              </a:extLst>
            </p:cNvPr>
            <p:cNvSpPr txBox="1"/>
            <p:nvPr/>
          </p:nvSpPr>
          <p:spPr>
            <a:xfrm>
              <a:off x="4821312" y="446249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774B948F-8629-E5B8-D4DC-BF2D0D7979AA}"/>
                </a:ext>
              </a:extLst>
            </p:cNvPr>
            <p:cNvSpPr/>
            <p:nvPr/>
          </p:nvSpPr>
          <p:spPr>
            <a:xfrm>
              <a:off x="5004839" y="4444543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EC536A6A-5E23-D547-0A2B-34C944E891CD}"/>
                </a:ext>
              </a:extLst>
            </p:cNvPr>
            <p:cNvSpPr txBox="1"/>
            <p:nvPr/>
          </p:nvSpPr>
          <p:spPr>
            <a:xfrm>
              <a:off x="6848778" y="2456152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628EDC56-5EB6-3A66-4D22-4A384C2A4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1033" y="2622235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232F4E75-AC48-4C9F-A829-B950CDF97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4308" y="2615464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D19B9B10-E345-6B8C-A469-3602E585D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007000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B6F7380F-012F-7BF3-35B4-AAF185B94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458259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CE90CAF7-1681-EBB7-BD57-C5A591E44B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885004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Arrow Connector 1120">
              <a:extLst>
                <a:ext uri="{FF2B5EF4-FFF2-40B4-BE49-F238E27FC236}">
                  <a16:creationId xmlns:a16="http://schemas.microsoft.com/office/drawing/2014/main" id="{564B0CED-5B0E-A18E-1ACC-63AF23296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458259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Arrow Connector 1121">
              <a:extLst>
                <a:ext uri="{FF2B5EF4-FFF2-40B4-BE49-F238E27FC236}">
                  <a16:creationId xmlns:a16="http://schemas.microsoft.com/office/drawing/2014/main" id="{A2968622-F4A1-829C-E44A-655443F0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007000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74F11B90-F31F-72ED-3F3B-D1F3053C2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2615464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>
              <a:extLst>
                <a:ext uri="{FF2B5EF4-FFF2-40B4-BE49-F238E27FC236}">
                  <a16:creationId xmlns:a16="http://schemas.microsoft.com/office/drawing/2014/main" id="{694391F3-C32C-DED5-AADB-54A82B5B6B54}"/>
                </a:ext>
              </a:extLst>
            </p:cNvPr>
            <p:cNvCxnSpPr>
              <a:cxnSpLocks/>
            </p:cNvCxnSpPr>
            <p:nvPr/>
          </p:nvCxnSpPr>
          <p:spPr>
            <a:xfrm>
              <a:off x="5511033" y="4402183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Arrow Connector 1124">
              <a:extLst>
                <a:ext uri="{FF2B5EF4-FFF2-40B4-BE49-F238E27FC236}">
                  <a16:creationId xmlns:a16="http://schemas.microsoft.com/office/drawing/2014/main" id="{74D8D969-D309-9045-E461-F7B36220E785}"/>
                </a:ext>
              </a:extLst>
            </p:cNvPr>
            <p:cNvCxnSpPr>
              <a:cxnSpLocks/>
            </p:cNvCxnSpPr>
            <p:nvPr/>
          </p:nvCxnSpPr>
          <p:spPr>
            <a:xfrm>
              <a:off x="6314308" y="4402183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6988B9D4-17C8-231A-4177-0D9AD6B83087}"/>
                </a:ext>
              </a:extLst>
            </p:cNvPr>
            <p:cNvSpPr txBox="1"/>
            <p:nvPr/>
          </p:nvSpPr>
          <p:spPr>
            <a:xfrm>
              <a:off x="4658742" y="3746504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959BD510-ED9C-0FE6-9F25-50884859D1A3}"/>
                </a:ext>
              </a:extLst>
            </p:cNvPr>
            <p:cNvSpPr txBox="1"/>
            <p:nvPr/>
          </p:nvSpPr>
          <p:spPr>
            <a:xfrm>
              <a:off x="4653587" y="3341088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061558E0-0BE4-0F2E-0853-5E16B5133232}"/>
                </a:ext>
              </a:extLst>
            </p:cNvPr>
            <p:cNvSpPr txBox="1"/>
            <p:nvPr/>
          </p:nvSpPr>
          <p:spPr>
            <a:xfrm>
              <a:off x="4647445" y="2856340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29" name="TextBox 1128">
              <a:extLst>
                <a:ext uri="{FF2B5EF4-FFF2-40B4-BE49-F238E27FC236}">
                  <a16:creationId xmlns:a16="http://schemas.microsoft.com/office/drawing/2014/main" id="{A4A890AA-F4C9-14E3-D7DB-07F0C262DA78}"/>
                </a:ext>
              </a:extLst>
            </p:cNvPr>
            <p:cNvSpPr txBox="1"/>
            <p:nvPr/>
          </p:nvSpPr>
          <p:spPr>
            <a:xfrm>
              <a:off x="5335344" y="447467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CBD34BCB-7F42-97ED-396C-296010F5E001}"/>
                </a:ext>
              </a:extLst>
            </p:cNvPr>
            <p:cNvSpPr txBox="1"/>
            <p:nvPr/>
          </p:nvSpPr>
          <p:spPr>
            <a:xfrm>
              <a:off x="6121992" y="446943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1" name="TextBox 1130">
              <a:extLst>
                <a:ext uri="{FF2B5EF4-FFF2-40B4-BE49-F238E27FC236}">
                  <a16:creationId xmlns:a16="http://schemas.microsoft.com/office/drawing/2014/main" id="{2C1B6105-804E-6480-5B63-1EE704A0E995}"/>
                </a:ext>
              </a:extLst>
            </p:cNvPr>
            <p:cNvSpPr txBox="1"/>
            <p:nvPr/>
          </p:nvSpPr>
          <p:spPr>
            <a:xfrm>
              <a:off x="5693880" y="3054708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3CC8ED3A-A6CA-55BC-81E0-6CEB945AE741}"/>
                </a:ext>
              </a:extLst>
            </p:cNvPr>
            <p:cNvSpPr/>
            <p:nvPr/>
          </p:nvSpPr>
          <p:spPr>
            <a:xfrm>
              <a:off x="1907727" y="3014787"/>
              <a:ext cx="1871662" cy="1469231"/>
            </a:xfrm>
            <a:custGeom>
              <a:avLst/>
              <a:gdLst>
                <a:gd name="connsiteX0" fmla="*/ 0 w 1871662"/>
                <a:gd name="connsiteY0" fmla="*/ 7144 h 1469231"/>
                <a:gd name="connsiteX1" fmla="*/ 1300162 w 1871662"/>
                <a:gd name="connsiteY1" fmla="*/ 0 h 1469231"/>
                <a:gd name="connsiteX2" fmla="*/ 1290637 w 1871662"/>
                <a:gd name="connsiteY2" fmla="*/ 452438 h 1469231"/>
                <a:gd name="connsiteX3" fmla="*/ 1869281 w 1871662"/>
                <a:gd name="connsiteY3" fmla="*/ 454819 h 1469231"/>
                <a:gd name="connsiteX4" fmla="*/ 1871662 w 1871662"/>
                <a:gd name="connsiteY4" fmla="*/ 1464469 h 1469231"/>
                <a:gd name="connsiteX5" fmla="*/ 4762 w 1871662"/>
                <a:gd name="connsiteY5" fmla="*/ 1469231 h 1469231"/>
                <a:gd name="connsiteX6" fmla="*/ 0 w 1871662"/>
                <a:gd name="connsiteY6" fmla="*/ 7144 h 146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1662" h="1469231">
                  <a:moveTo>
                    <a:pt x="0" y="7144"/>
                  </a:moveTo>
                  <a:lnTo>
                    <a:pt x="1300162" y="0"/>
                  </a:lnTo>
                  <a:lnTo>
                    <a:pt x="1290637" y="452438"/>
                  </a:lnTo>
                  <a:lnTo>
                    <a:pt x="1869281" y="454819"/>
                  </a:lnTo>
                  <a:cubicBezTo>
                    <a:pt x="1870075" y="791369"/>
                    <a:pt x="1870868" y="1127919"/>
                    <a:pt x="1871662" y="1464469"/>
                  </a:cubicBezTo>
                  <a:lnTo>
                    <a:pt x="4762" y="1469231"/>
                  </a:lnTo>
                  <a:cubicBezTo>
                    <a:pt x="7143" y="981075"/>
                    <a:pt x="9525" y="492919"/>
                    <a:pt x="0" y="7144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CC77ED12-9F6F-FE7D-2016-689D1FEFE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166" y="2625547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F5F82AAF-CCBD-0B52-985A-427C0445E83A}"/>
                </a:ext>
              </a:extLst>
            </p:cNvPr>
            <p:cNvSpPr txBox="1"/>
            <p:nvPr/>
          </p:nvSpPr>
          <p:spPr>
            <a:xfrm>
              <a:off x="1708736" y="447258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0078486A-F307-5CC3-F943-3F48214C36BA}"/>
                </a:ext>
              </a:extLst>
            </p:cNvPr>
            <p:cNvSpPr/>
            <p:nvPr/>
          </p:nvSpPr>
          <p:spPr>
            <a:xfrm>
              <a:off x="1892263" y="4454626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D2F29AC8-97C9-962E-45A5-DFA43F615683}"/>
                </a:ext>
              </a:extLst>
            </p:cNvPr>
            <p:cNvSpPr txBox="1"/>
            <p:nvPr/>
          </p:nvSpPr>
          <p:spPr>
            <a:xfrm>
              <a:off x="3736202" y="2466235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0D3D9BEE-381A-2B92-7AE8-980864E6A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457" y="2632318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45A3A95A-CE56-2B80-5FDC-5C3513495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1732" y="2625547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B7EF7C37-788D-6D60-036A-B796C6E30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01708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DECD094C-4D2E-AB9C-4D20-2E252F187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468342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DEACF1D6-4834-F912-A190-A48386FD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895087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D9FD3F19-7C11-FFFC-B4D4-CA72B21A6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468342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7F5D6307-86F5-3FF7-2E09-7E08C3A1E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017083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5509A4E7-E6A7-F28F-1E77-4912FF055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2625547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51E8A1AC-A1B4-A593-940D-4D96BFD2F914}"/>
                </a:ext>
              </a:extLst>
            </p:cNvPr>
            <p:cNvCxnSpPr>
              <a:cxnSpLocks/>
            </p:cNvCxnSpPr>
            <p:nvPr/>
          </p:nvCxnSpPr>
          <p:spPr>
            <a:xfrm>
              <a:off x="2398457" y="4412266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57236059-BB8C-CA8C-149C-6D21479940F6}"/>
                </a:ext>
              </a:extLst>
            </p:cNvPr>
            <p:cNvCxnSpPr>
              <a:cxnSpLocks/>
            </p:cNvCxnSpPr>
            <p:nvPr/>
          </p:nvCxnSpPr>
          <p:spPr>
            <a:xfrm>
              <a:off x="3201732" y="4412266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1E4B5BEF-AE37-5567-2F9B-FCB7BB95C7FD}"/>
                </a:ext>
              </a:extLst>
            </p:cNvPr>
            <p:cNvSpPr txBox="1"/>
            <p:nvPr/>
          </p:nvSpPr>
          <p:spPr>
            <a:xfrm>
              <a:off x="1546166" y="375658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DECF8F4-7390-E4F7-949A-880D3B712BB7}"/>
                </a:ext>
              </a:extLst>
            </p:cNvPr>
            <p:cNvSpPr txBox="1"/>
            <p:nvPr/>
          </p:nvSpPr>
          <p:spPr>
            <a:xfrm>
              <a:off x="1541011" y="335117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4E3CF4C-13B9-4496-2453-CE1047888985}"/>
                </a:ext>
              </a:extLst>
            </p:cNvPr>
            <p:cNvSpPr txBox="1"/>
            <p:nvPr/>
          </p:nvSpPr>
          <p:spPr>
            <a:xfrm>
              <a:off x="1534869" y="286642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18AB6BD6-B801-85E6-AB1F-6184B5924000}"/>
                </a:ext>
              </a:extLst>
            </p:cNvPr>
            <p:cNvSpPr txBox="1"/>
            <p:nvPr/>
          </p:nvSpPr>
          <p:spPr>
            <a:xfrm>
              <a:off x="2222768" y="448475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DADA39D8-1B6F-91F1-C709-7A033C69AFF5}"/>
                </a:ext>
              </a:extLst>
            </p:cNvPr>
            <p:cNvSpPr txBox="1"/>
            <p:nvPr/>
          </p:nvSpPr>
          <p:spPr>
            <a:xfrm>
              <a:off x="3009416" y="447951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E154EA96-2256-6C33-7FEA-F09A887E3D75}"/>
                </a:ext>
              </a:extLst>
            </p:cNvPr>
            <p:cNvSpPr txBox="1"/>
            <p:nvPr/>
          </p:nvSpPr>
          <p:spPr>
            <a:xfrm>
              <a:off x="2581304" y="3064791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9BECE3B3-B770-F8AB-80A8-FE194880F74D}"/>
                </a:ext>
              </a:extLst>
            </p:cNvPr>
            <p:cNvSpPr txBox="1"/>
            <p:nvPr/>
          </p:nvSpPr>
          <p:spPr>
            <a:xfrm>
              <a:off x="2208425" y="4803156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04A82A-8880-5C27-7756-684A5EF68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026" y="2244473"/>
              <a:ext cx="944785" cy="272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B156D6-996C-E801-F27A-F264EE0C7F24}"/>
                </a:ext>
              </a:extLst>
            </p:cNvPr>
            <p:cNvSpPr txBox="1"/>
            <p:nvPr/>
          </p:nvSpPr>
          <p:spPr>
            <a:xfrm>
              <a:off x="727850" y="3147955"/>
              <a:ext cx="5838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=</a:t>
              </a:r>
            </a:p>
          </p:txBody>
        </p:sp>
        <p:sp>
          <p:nvSpPr>
            <p:cNvPr id="1141" name="TextBox 1140">
              <a:extLst>
                <a:ext uri="{FF2B5EF4-FFF2-40B4-BE49-F238E27FC236}">
                  <a16:creationId xmlns:a16="http://schemas.microsoft.com/office/drawing/2014/main" id="{DE083EF6-0DE3-B09B-AAEB-49C0567BCFB2}"/>
                </a:ext>
              </a:extLst>
            </p:cNvPr>
            <p:cNvSpPr txBox="1"/>
            <p:nvPr/>
          </p:nvSpPr>
          <p:spPr>
            <a:xfrm>
              <a:off x="5366805" y="4801052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</p:grpSp>
      <p:grpSp>
        <p:nvGrpSpPr>
          <p:cNvPr id="1267" name="Group 1266">
            <a:extLst>
              <a:ext uri="{FF2B5EF4-FFF2-40B4-BE49-F238E27FC236}">
                <a16:creationId xmlns:a16="http://schemas.microsoft.com/office/drawing/2014/main" id="{870EDB57-FD86-E2CD-82A8-D73520BF0C5F}"/>
              </a:ext>
            </a:extLst>
          </p:cNvPr>
          <p:cNvGrpSpPr/>
          <p:nvPr/>
        </p:nvGrpSpPr>
        <p:grpSpPr>
          <a:xfrm>
            <a:off x="591891" y="2257528"/>
            <a:ext cx="6464292" cy="2897237"/>
            <a:chOff x="727850" y="2244473"/>
            <a:chExt cx="6464292" cy="2897237"/>
          </a:xfrm>
        </p:grpSpPr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3C5E93C2-7C94-4776-4176-C5CE5FE71208}"/>
                </a:ext>
              </a:extLst>
            </p:cNvPr>
            <p:cNvSpPr/>
            <p:nvPr/>
          </p:nvSpPr>
          <p:spPr>
            <a:xfrm>
              <a:off x="5022643" y="2607340"/>
              <a:ext cx="1296988" cy="1870868"/>
            </a:xfrm>
            <a:custGeom>
              <a:avLst/>
              <a:gdLst>
                <a:gd name="connsiteX0" fmla="*/ 7144 w 1871663"/>
                <a:gd name="connsiteY0" fmla="*/ 2382 h 1466850"/>
                <a:gd name="connsiteX1" fmla="*/ 495300 w 1871663"/>
                <a:gd name="connsiteY1" fmla="*/ 0 h 1466850"/>
                <a:gd name="connsiteX2" fmla="*/ 485775 w 1871663"/>
                <a:gd name="connsiteY2" fmla="*/ 452438 h 1466850"/>
                <a:gd name="connsiteX3" fmla="*/ 1871663 w 1871663"/>
                <a:gd name="connsiteY3" fmla="*/ 445294 h 1466850"/>
                <a:gd name="connsiteX4" fmla="*/ 1871663 w 1871663"/>
                <a:gd name="connsiteY4" fmla="*/ 1466850 h 1466850"/>
                <a:gd name="connsiteX5" fmla="*/ 0 w 1871663"/>
                <a:gd name="connsiteY5" fmla="*/ 1466850 h 1466850"/>
                <a:gd name="connsiteX6" fmla="*/ 7144 w 1871663"/>
                <a:gd name="connsiteY6" fmla="*/ 2382 h 1466850"/>
                <a:gd name="connsiteX0" fmla="*/ 16669 w 1871663"/>
                <a:gd name="connsiteY0" fmla="*/ 0 h 1864518"/>
                <a:gd name="connsiteX1" fmla="*/ 495300 w 1871663"/>
                <a:gd name="connsiteY1" fmla="*/ 397668 h 1864518"/>
                <a:gd name="connsiteX2" fmla="*/ 485775 w 1871663"/>
                <a:gd name="connsiteY2" fmla="*/ 850106 h 1864518"/>
                <a:gd name="connsiteX3" fmla="*/ 1871663 w 1871663"/>
                <a:gd name="connsiteY3" fmla="*/ 842962 h 1864518"/>
                <a:gd name="connsiteX4" fmla="*/ 1871663 w 1871663"/>
                <a:gd name="connsiteY4" fmla="*/ 1864518 h 1864518"/>
                <a:gd name="connsiteX5" fmla="*/ 0 w 1871663"/>
                <a:gd name="connsiteY5" fmla="*/ 1864518 h 1864518"/>
                <a:gd name="connsiteX6" fmla="*/ 16669 w 1871663"/>
                <a:gd name="connsiteY6" fmla="*/ 0 h 1864518"/>
                <a:gd name="connsiteX0" fmla="*/ 16669 w 1871663"/>
                <a:gd name="connsiteY0" fmla="*/ 0 h 1864518"/>
                <a:gd name="connsiteX1" fmla="*/ 492125 w 1871663"/>
                <a:gd name="connsiteY1" fmla="*/ 13493 h 1864518"/>
                <a:gd name="connsiteX2" fmla="*/ 485775 w 1871663"/>
                <a:gd name="connsiteY2" fmla="*/ 850106 h 1864518"/>
                <a:gd name="connsiteX3" fmla="*/ 1871663 w 1871663"/>
                <a:gd name="connsiteY3" fmla="*/ 842962 h 1864518"/>
                <a:gd name="connsiteX4" fmla="*/ 1871663 w 1871663"/>
                <a:gd name="connsiteY4" fmla="*/ 1864518 h 1864518"/>
                <a:gd name="connsiteX5" fmla="*/ 0 w 1871663"/>
                <a:gd name="connsiteY5" fmla="*/ 1864518 h 1864518"/>
                <a:gd name="connsiteX6" fmla="*/ 16669 w 1871663"/>
                <a:gd name="connsiteY6" fmla="*/ 0 h 1864518"/>
                <a:gd name="connsiteX0" fmla="*/ 16669 w 1871663"/>
                <a:gd name="connsiteY0" fmla="*/ 0 h 1864518"/>
                <a:gd name="connsiteX1" fmla="*/ 492125 w 1871663"/>
                <a:gd name="connsiteY1" fmla="*/ 13493 h 1864518"/>
                <a:gd name="connsiteX2" fmla="*/ 485775 w 1871663"/>
                <a:gd name="connsiteY2" fmla="*/ 850106 h 1864518"/>
                <a:gd name="connsiteX3" fmla="*/ 1293813 w 1871663"/>
                <a:gd name="connsiteY3" fmla="*/ 849312 h 1864518"/>
                <a:gd name="connsiteX4" fmla="*/ 1871663 w 1871663"/>
                <a:gd name="connsiteY4" fmla="*/ 1864518 h 1864518"/>
                <a:gd name="connsiteX5" fmla="*/ 0 w 1871663"/>
                <a:gd name="connsiteY5" fmla="*/ 1864518 h 1864518"/>
                <a:gd name="connsiteX6" fmla="*/ 16669 w 1871663"/>
                <a:gd name="connsiteY6" fmla="*/ 0 h 1864518"/>
                <a:gd name="connsiteX0" fmla="*/ 16669 w 1296988"/>
                <a:gd name="connsiteY0" fmla="*/ 0 h 1870868"/>
                <a:gd name="connsiteX1" fmla="*/ 492125 w 1296988"/>
                <a:gd name="connsiteY1" fmla="*/ 13493 h 1870868"/>
                <a:gd name="connsiteX2" fmla="*/ 485775 w 1296988"/>
                <a:gd name="connsiteY2" fmla="*/ 850106 h 1870868"/>
                <a:gd name="connsiteX3" fmla="*/ 1293813 w 1296988"/>
                <a:gd name="connsiteY3" fmla="*/ 849312 h 1870868"/>
                <a:gd name="connsiteX4" fmla="*/ 1296988 w 1296988"/>
                <a:gd name="connsiteY4" fmla="*/ 1870868 h 1870868"/>
                <a:gd name="connsiteX5" fmla="*/ 0 w 1296988"/>
                <a:gd name="connsiteY5" fmla="*/ 1864518 h 1870868"/>
                <a:gd name="connsiteX6" fmla="*/ 16669 w 1296988"/>
                <a:gd name="connsiteY6" fmla="*/ 0 h 187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6988" h="1870868">
                  <a:moveTo>
                    <a:pt x="16669" y="0"/>
                  </a:moveTo>
                  <a:lnTo>
                    <a:pt x="492125" y="13493"/>
                  </a:lnTo>
                  <a:cubicBezTo>
                    <a:pt x="490008" y="292364"/>
                    <a:pt x="487892" y="571235"/>
                    <a:pt x="485775" y="850106"/>
                  </a:cubicBezTo>
                  <a:lnTo>
                    <a:pt x="1293813" y="849312"/>
                  </a:lnTo>
                  <a:cubicBezTo>
                    <a:pt x="1294871" y="1189831"/>
                    <a:pt x="1295930" y="1530349"/>
                    <a:pt x="1296988" y="1870868"/>
                  </a:cubicBezTo>
                  <a:lnTo>
                    <a:pt x="0" y="1864518"/>
                  </a:lnTo>
                  <a:cubicBezTo>
                    <a:pt x="2381" y="1376362"/>
                    <a:pt x="14288" y="488156"/>
                    <a:pt x="16669" y="0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36780C6C-154F-67DA-1A61-3B8B9E7CE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1742" y="2615464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F978ADE6-03BE-6983-E756-EA9A54536050}"/>
                </a:ext>
              </a:extLst>
            </p:cNvPr>
            <p:cNvSpPr txBox="1"/>
            <p:nvPr/>
          </p:nvSpPr>
          <p:spPr>
            <a:xfrm>
              <a:off x="4821312" y="446249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271" name="Oval 1270">
              <a:extLst>
                <a:ext uri="{FF2B5EF4-FFF2-40B4-BE49-F238E27FC236}">
                  <a16:creationId xmlns:a16="http://schemas.microsoft.com/office/drawing/2014/main" id="{E02A64E4-9B66-9A3C-3878-8B97803F57F0}"/>
                </a:ext>
              </a:extLst>
            </p:cNvPr>
            <p:cNvSpPr/>
            <p:nvPr/>
          </p:nvSpPr>
          <p:spPr>
            <a:xfrm>
              <a:off x="5004839" y="4444543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2D928ACB-0C92-2143-5153-CA3432432B9C}"/>
                </a:ext>
              </a:extLst>
            </p:cNvPr>
            <p:cNvSpPr txBox="1"/>
            <p:nvPr/>
          </p:nvSpPr>
          <p:spPr>
            <a:xfrm>
              <a:off x="6848778" y="2456152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273" name="Straight Connector 1272">
              <a:extLst>
                <a:ext uri="{FF2B5EF4-FFF2-40B4-BE49-F238E27FC236}">
                  <a16:creationId xmlns:a16="http://schemas.microsoft.com/office/drawing/2014/main" id="{45944ECA-12D3-DD10-B0E8-5F75C475A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1033" y="2622235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Straight Connector 1273">
              <a:extLst>
                <a:ext uri="{FF2B5EF4-FFF2-40B4-BE49-F238E27FC236}">
                  <a16:creationId xmlns:a16="http://schemas.microsoft.com/office/drawing/2014/main" id="{CA29B9F0-1D72-2018-69CB-7B64BFBAC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4308" y="2615464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Straight Connector 1274">
              <a:extLst>
                <a:ext uri="{FF2B5EF4-FFF2-40B4-BE49-F238E27FC236}">
                  <a16:creationId xmlns:a16="http://schemas.microsoft.com/office/drawing/2014/main" id="{F9D28EC0-D442-95E0-0D85-60CD97A8D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007000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Connector 1275">
              <a:extLst>
                <a:ext uri="{FF2B5EF4-FFF2-40B4-BE49-F238E27FC236}">
                  <a16:creationId xmlns:a16="http://schemas.microsoft.com/office/drawing/2014/main" id="{9AF969A4-A50A-F1DF-286B-E3000B079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458259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>
              <a:extLst>
                <a:ext uri="{FF2B5EF4-FFF2-40B4-BE49-F238E27FC236}">
                  <a16:creationId xmlns:a16="http://schemas.microsoft.com/office/drawing/2014/main" id="{CFA4D1CC-4AB0-7AD4-53DB-DD405CA4B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885004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Arrow Connector 1277">
              <a:extLst>
                <a:ext uri="{FF2B5EF4-FFF2-40B4-BE49-F238E27FC236}">
                  <a16:creationId xmlns:a16="http://schemas.microsoft.com/office/drawing/2014/main" id="{44C9DD08-3568-55C3-B04D-44CD0A35B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458259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Arrow Connector 1278">
              <a:extLst>
                <a:ext uri="{FF2B5EF4-FFF2-40B4-BE49-F238E27FC236}">
                  <a16:creationId xmlns:a16="http://schemas.microsoft.com/office/drawing/2014/main" id="{17556686-581D-B62F-7385-B88B4427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007000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Arrow Connector 1279">
              <a:extLst>
                <a:ext uri="{FF2B5EF4-FFF2-40B4-BE49-F238E27FC236}">
                  <a16:creationId xmlns:a16="http://schemas.microsoft.com/office/drawing/2014/main" id="{BD76661B-734D-944A-378B-0A0552EE9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2615464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Straight Arrow Connector 1280">
              <a:extLst>
                <a:ext uri="{FF2B5EF4-FFF2-40B4-BE49-F238E27FC236}">
                  <a16:creationId xmlns:a16="http://schemas.microsoft.com/office/drawing/2014/main" id="{5C1BBB12-B2D9-6FE5-CDE2-776F7B189224}"/>
                </a:ext>
              </a:extLst>
            </p:cNvPr>
            <p:cNvCxnSpPr>
              <a:cxnSpLocks/>
            </p:cNvCxnSpPr>
            <p:nvPr/>
          </p:nvCxnSpPr>
          <p:spPr>
            <a:xfrm>
              <a:off x="5511033" y="4402183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2" name="Straight Arrow Connector 1281">
              <a:extLst>
                <a:ext uri="{FF2B5EF4-FFF2-40B4-BE49-F238E27FC236}">
                  <a16:creationId xmlns:a16="http://schemas.microsoft.com/office/drawing/2014/main" id="{540DA412-BE99-1BFD-3DDC-4AC14E0612F7}"/>
                </a:ext>
              </a:extLst>
            </p:cNvPr>
            <p:cNvCxnSpPr>
              <a:cxnSpLocks/>
            </p:cNvCxnSpPr>
            <p:nvPr/>
          </p:nvCxnSpPr>
          <p:spPr>
            <a:xfrm>
              <a:off x="6314308" y="4402183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3" name="TextBox 1282">
              <a:extLst>
                <a:ext uri="{FF2B5EF4-FFF2-40B4-BE49-F238E27FC236}">
                  <a16:creationId xmlns:a16="http://schemas.microsoft.com/office/drawing/2014/main" id="{93AC111F-3A57-853B-3C8D-E5B26ED8F014}"/>
                </a:ext>
              </a:extLst>
            </p:cNvPr>
            <p:cNvSpPr txBox="1"/>
            <p:nvPr/>
          </p:nvSpPr>
          <p:spPr>
            <a:xfrm>
              <a:off x="4658742" y="3746504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6D380207-7765-3A62-0244-05CC4F95D908}"/>
                </a:ext>
              </a:extLst>
            </p:cNvPr>
            <p:cNvSpPr txBox="1"/>
            <p:nvPr/>
          </p:nvSpPr>
          <p:spPr>
            <a:xfrm>
              <a:off x="4653587" y="3341088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5" name="TextBox 1284">
              <a:extLst>
                <a:ext uri="{FF2B5EF4-FFF2-40B4-BE49-F238E27FC236}">
                  <a16:creationId xmlns:a16="http://schemas.microsoft.com/office/drawing/2014/main" id="{65D09522-5842-442C-D19A-8C62ED8E83BC}"/>
                </a:ext>
              </a:extLst>
            </p:cNvPr>
            <p:cNvSpPr txBox="1"/>
            <p:nvPr/>
          </p:nvSpPr>
          <p:spPr>
            <a:xfrm>
              <a:off x="4647445" y="2856340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FDB07DBD-8497-F9AB-1EF0-BAA8CE45913A}"/>
                </a:ext>
              </a:extLst>
            </p:cNvPr>
            <p:cNvSpPr txBox="1"/>
            <p:nvPr/>
          </p:nvSpPr>
          <p:spPr>
            <a:xfrm>
              <a:off x="5335344" y="447467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7" name="TextBox 1286">
              <a:extLst>
                <a:ext uri="{FF2B5EF4-FFF2-40B4-BE49-F238E27FC236}">
                  <a16:creationId xmlns:a16="http://schemas.microsoft.com/office/drawing/2014/main" id="{7A4A033D-E16C-A2D7-4D54-5A32490902E4}"/>
                </a:ext>
              </a:extLst>
            </p:cNvPr>
            <p:cNvSpPr txBox="1"/>
            <p:nvPr/>
          </p:nvSpPr>
          <p:spPr>
            <a:xfrm>
              <a:off x="6121992" y="446943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001CA0E4-B6B6-9DD7-2B7E-8A986AF33A5E}"/>
                </a:ext>
              </a:extLst>
            </p:cNvPr>
            <p:cNvSpPr txBox="1"/>
            <p:nvPr/>
          </p:nvSpPr>
          <p:spPr>
            <a:xfrm>
              <a:off x="5693880" y="3054708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F9F6BDFA-5300-C688-6A07-8997D499C680}"/>
                </a:ext>
              </a:extLst>
            </p:cNvPr>
            <p:cNvSpPr/>
            <p:nvPr/>
          </p:nvSpPr>
          <p:spPr>
            <a:xfrm>
              <a:off x="1912489" y="2615531"/>
              <a:ext cx="1295400" cy="1876425"/>
            </a:xfrm>
            <a:custGeom>
              <a:avLst/>
              <a:gdLst>
                <a:gd name="connsiteX0" fmla="*/ 0 w 1871662"/>
                <a:gd name="connsiteY0" fmla="*/ 7144 h 1469231"/>
                <a:gd name="connsiteX1" fmla="*/ 1300162 w 1871662"/>
                <a:gd name="connsiteY1" fmla="*/ 0 h 1469231"/>
                <a:gd name="connsiteX2" fmla="*/ 1290637 w 1871662"/>
                <a:gd name="connsiteY2" fmla="*/ 452438 h 1469231"/>
                <a:gd name="connsiteX3" fmla="*/ 1869281 w 1871662"/>
                <a:gd name="connsiteY3" fmla="*/ 454819 h 1469231"/>
                <a:gd name="connsiteX4" fmla="*/ 1871662 w 1871662"/>
                <a:gd name="connsiteY4" fmla="*/ 1464469 h 1469231"/>
                <a:gd name="connsiteX5" fmla="*/ 4762 w 1871662"/>
                <a:gd name="connsiteY5" fmla="*/ 1469231 h 1469231"/>
                <a:gd name="connsiteX6" fmla="*/ 0 w 1871662"/>
                <a:gd name="connsiteY6" fmla="*/ 7144 h 1469231"/>
                <a:gd name="connsiteX0" fmla="*/ 1588 w 1866900"/>
                <a:gd name="connsiteY0" fmla="*/ 0 h 1868487"/>
                <a:gd name="connsiteX1" fmla="*/ 1295400 w 1866900"/>
                <a:gd name="connsiteY1" fmla="*/ 399256 h 1868487"/>
                <a:gd name="connsiteX2" fmla="*/ 1285875 w 1866900"/>
                <a:gd name="connsiteY2" fmla="*/ 851694 h 1868487"/>
                <a:gd name="connsiteX3" fmla="*/ 1864519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866900"/>
                <a:gd name="connsiteY0" fmla="*/ 0 h 1868487"/>
                <a:gd name="connsiteX1" fmla="*/ 479425 w 1866900"/>
                <a:gd name="connsiteY1" fmla="*/ 15081 h 1868487"/>
                <a:gd name="connsiteX2" fmla="*/ 1285875 w 1866900"/>
                <a:gd name="connsiteY2" fmla="*/ 851694 h 1868487"/>
                <a:gd name="connsiteX3" fmla="*/ 1864519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866900"/>
                <a:gd name="connsiteY0" fmla="*/ 0 h 1868487"/>
                <a:gd name="connsiteX1" fmla="*/ 479425 w 1866900"/>
                <a:gd name="connsiteY1" fmla="*/ 15081 h 1868487"/>
                <a:gd name="connsiteX2" fmla="*/ 485775 w 1866900"/>
                <a:gd name="connsiteY2" fmla="*/ 861219 h 1868487"/>
                <a:gd name="connsiteX3" fmla="*/ 1864519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866900"/>
                <a:gd name="connsiteY0" fmla="*/ 0 h 1868487"/>
                <a:gd name="connsiteX1" fmla="*/ 479425 w 1866900"/>
                <a:gd name="connsiteY1" fmla="*/ 15081 h 1868487"/>
                <a:gd name="connsiteX2" fmla="*/ 485775 w 1866900"/>
                <a:gd name="connsiteY2" fmla="*/ 861219 h 1868487"/>
                <a:gd name="connsiteX3" fmla="*/ 1283494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295400"/>
                <a:gd name="connsiteY0" fmla="*/ 0 h 1876425"/>
                <a:gd name="connsiteX1" fmla="*/ 479425 w 1295400"/>
                <a:gd name="connsiteY1" fmla="*/ 15081 h 1876425"/>
                <a:gd name="connsiteX2" fmla="*/ 485775 w 1295400"/>
                <a:gd name="connsiteY2" fmla="*/ 861219 h 1876425"/>
                <a:gd name="connsiteX3" fmla="*/ 1283494 w 1295400"/>
                <a:gd name="connsiteY3" fmla="*/ 854075 h 1876425"/>
                <a:gd name="connsiteX4" fmla="*/ 1295400 w 1295400"/>
                <a:gd name="connsiteY4" fmla="*/ 1876425 h 1876425"/>
                <a:gd name="connsiteX5" fmla="*/ 0 w 1295400"/>
                <a:gd name="connsiteY5" fmla="*/ 1868487 h 1876425"/>
                <a:gd name="connsiteX6" fmla="*/ 1588 w 1295400"/>
                <a:gd name="connsiteY6" fmla="*/ 0 h 1876425"/>
                <a:gd name="connsiteX0" fmla="*/ 1588 w 1295400"/>
                <a:gd name="connsiteY0" fmla="*/ 0 h 1876425"/>
                <a:gd name="connsiteX1" fmla="*/ 479425 w 1295400"/>
                <a:gd name="connsiteY1" fmla="*/ 15081 h 1876425"/>
                <a:gd name="connsiteX2" fmla="*/ 476250 w 1295400"/>
                <a:gd name="connsiteY2" fmla="*/ 404019 h 1876425"/>
                <a:gd name="connsiteX3" fmla="*/ 1283494 w 1295400"/>
                <a:gd name="connsiteY3" fmla="*/ 854075 h 1876425"/>
                <a:gd name="connsiteX4" fmla="*/ 1295400 w 1295400"/>
                <a:gd name="connsiteY4" fmla="*/ 1876425 h 1876425"/>
                <a:gd name="connsiteX5" fmla="*/ 0 w 1295400"/>
                <a:gd name="connsiteY5" fmla="*/ 1868487 h 1876425"/>
                <a:gd name="connsiteX6" fmla="*/ 1588 w 1295400"/>
                <a:gd name="connsiteY6" fmla="*/ 0 h 1876425"/>
                <a:gd name="connsiteX0" fmla="*/ 1588 w 1295400"/>
                <a:gd name="connsiteY0" fmla="*/ 0 h 1876425"/>
                <a:gd name="connsiteX1" fmla="*/ 479425 w 1295400"/>
                <a:gd name="connsiteY1" fmla="*/ 15081 h 1876425"/>
                <a:gd name="connsiteX2" fmla="*/ 476250 w 1295400"/>
                <a:gd name="connsiteY2" fmla="*/ 404019 h 1876425"/>
                <a:gd name="connsiteX3" fmla="*/ 1289844 w 1295400"/>
                <a:gd name="connsiteY3" fmla="*/ 403225 h 1876425"/>
                <a:gd name="connsiteX4" fmla="*/ 1295400 w 1295400"/>
                <a:gd name="connsiteY4" fmla="*/ 1876425 h 1876425"/>
                <a:gd name="connsiteX5" fmla="*/ 0 w 1295400"/>
                <a:gd name="connsiteY5" fmla="*/ 1868487 h 1876425"/>
                <a:gd name="connsiteX6" fmla="*/ 1588 w 1295400"/>
                <a:gd name="connsiteY6" fmla="*/ 0 h 187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400" h="1876425">
                  <a:moveTo>
                    <a:pt x="1588" y="0"/>
                  </a:moveTo>
                  <a:lnTo>
                    <a:pt x="479425" y="15081"/>
                  </a:lnTo>
                  <a:cubicBezTo>
                    <a:pt x="481542" y="297127"/>
                    <a:pt x="474133" y="121973"/>
                    <a:pt x="476250" y="404019"/>
                  </a:cubicBezTo>
                  <a:lnTo>
                    <a:pt x="1289844" y="403225"/>
                  </a:lnTo>
                  <a:cubicBezTo>
                    <a:pt x="1290638" y="739775"/>
                    <a:pt x="1294606" y="1539875"/>
                    <a:pt x="1295400" y="1876425"/>
                  </a:cubicBezTo>
                  <a:lnTo>
                    <a:pt x="0" y="1868487"/>
                  </a:lnTo>
                  <a:cubicBezTo>
                    <a:pt x="2381" y="1380331"/>
                    <a:pt x="11113" y="485775"/>
                    <a:pt x="1588" y="0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AE0E0E49-0305-2011-46B4-3E3B984E2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166" y="2625547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91" name="TextBox 1290">
              <a:extLst>
                <a:ext uri="{FF2B5EF4-FFF2-40B4-BE49-F238E27FC236}">
                  <a16:creationId xmlns:a16="http://schemas.microsoft.com/office/drawing/2014/main" id="{2F1D154A-DB55-7366-364D-2367C8F0EC90}"/>
                </a:ext>
              </a:extLst>
            </p:cNvPr>
            <p:cNvSpPr txBox="1"/>
            <p:nvPr/>
          </p:nvSpPr>
          <p:spPr>
            <a:xfrm>
              <a:off x="1708736" y="447258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292" name="Oval 1291">
              <a:extLst>
                <a:ext uri="{FF2B5EF4-FFF2-40B4-BE49-F238E27FC236}">
                  <a16:creationId xmlns:a16="http://schemas.microsoft.com/office/drawing/2014/main" id="{8CAD69A5-4954-E75E-06F1-3303D4515FA0}"/>
                </a:ext>
              </a:extLst>
            </p:cNvPr>
            <p:cNvSpPr/>
            <p:nvPr/>
          </p:nvSpPr>
          <p:spPr>
            <a:xfrm>
              <a:off x="1892263" y="4454626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93" name="TextBox 1292">
              <a:extLst>
                <a:ext uri="{FF2B5EF4-FFF2-40B4-BE49-F238E27FC236}">
                  <a16:creationId xmlns:a16="http://schemas.microsoft.com/office/drawing/2014/main" id="{0DB14FFF-64AD-6024-FF79-FED59AA6EE6B}"/>
                </a:ext>
              </a:extLst>
            </p:cNvPr>
            <p:cNvSpPr txBox="1"/>
            <p:nvPr/>
          </p:nvSpPr>
          <p:spPr>
            <a:xfrm>
              <a:off x="3736202" y="2466235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294" name="Straight Connector 1293">
              <a:extLst>
                <a:ext uri="{FF2B5EF4-FFF2-40B4-BE49-F238E27FC236}">
                  <a16:creationId xmlns:a16="http://schemas.microsoft.com/office/drawing/2014/main" id="{C7143E91-3B23-976D-4698-041E66CF1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457" y="2632318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Connector 1294">
              <a:extLst>
                <a:ext uri="{FF2B5EF4-FFF2-40B4-BE49-F238E27FC236}">
                  <a16:creationId xmlns:a16="http://schemas.microsoft.com/office/drawing/2014/main" id="{D9A216C6-7553-99C2-9A0F-EB3B35399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1732" y="2625547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Connector 1295">
              <a:extLst>
                <a:ext uri="{FF2B5EF4-FFF2-40B4-BE49-F238E27FC236}">
                  <a16:creationId xmlns:a16="http://schemas.microsoft.com/office/drawing/2014/main" id="{134EC654-1619-939C-A2AC-EEAD059B2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01708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Straight Connector 1296">
              <a:extLst>
                <a:ext uri="{FF2B5EF4-FFF2-40B4-BE49-F238E27FC236}">
                  <a16:creationId xmlns:a16="http://schemas.microsoft.com/office/drawing/2014/main" id="{DA2CB317-C4C3-942E-2D8C-E90399441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468342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Straight Connector 1297">
              <a:extLst>
                <a:ext uri="{FF2B5EF4-FFF2-40B4-BE49-F238E27FC236}">
                  <a16:creationId xmlns:a16="http://schemas.microsoft.com/office/drawing/2014/main" id="{F7716814-A7DB-F9DC-CFCF-E985FE807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895087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Arrow Connector 1298">
              <a:extLst>
                <a:ext uri="{FF2B5EF4-FFF2-40B4-BE49-F238E27FC236}">
                  <a16:creationId xmlns:a16="http://schemas.microsoft.com/office/drawing/2014/main" id="{B7E54EE1-16D3-1A92-E480-B8F66186A7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468342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Straight Arrow Connector 1299">
              <a:extLst>
                <a:ext uri="{FF2B5EF4-FFF2-40B4-BE49-F238E27FC236}">
                  <a16:creationId xmlns:a16="http://schemas.microsoft.com/office/drawing/2014/main" id="{26BAAD28-D013-5038-9095-4ED79CDED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017083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1" name="Straight Arrow Connector 1300">
              <a:extLst>
                <a:ext uri="{FF2B5EF4-FFF2-40B4-BE49-F238E27FC236}">
                  <a16:creationId xmlns:a16="http://schemas.microsoft.com/office/drawing/2014/main" id="{291B65EC-CC21-0DB5-AA03-6353DC81A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2625547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Straight Arrow Connector 1301">
              <a:extLst>
                <a:ext uri="{FF2B5EF4-FFF2-40B4-BE49-F238E27FC236}">
                  <a16:creationId xmlns:a16="http://schemas.microsoft.com/office/drawing/2014/main" id="{A2971D1F-64AB-45E0-A5DA-9116D13CCD32}"/>
                </a:ext>
              </a:extLst>
            </p:cNvPr>
            <p:cNvCxnSpPr>
              <a:cxnSpLocks/>
            </p:cNvCxnSpPr>
            <p:nvPr/>
          </p:nvCxnSpPr>
          <p:spPr>
            <a:xfrm>
              <a:off x="2398457" y="4412266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Straight Arrow Connector 1302">
              <a:extLst>
                <a:ext uri="{FF2B5EF4-FFF2-40B4-BE49-F238E27FC236}">
                  <a16:creationId xmlns:a16="http://schemas.microsoft.com/office/drawing/2014/main" id="{80EC11BC-D5B1-DB34-C710-191CF5FC6D3E}"/>
                </a:ext>
              </a:extLst>
            </p:cNvPr>
            <p:cNvCxnSpPr>
              <a:cxnSpLocks/>
            </p:cNvCxnSpPr>
            <p:nvPr/>
          </p:nvCxnSpPr>
          <p:spPr>
            <a:xfrm>
              <a:off x="3201732" y="4412266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4" name="TextBox 1303">
              <a:extLst>
                <a:ext uri="{FF2B5EF4-FFF2-40B4-BE49-F238E27FC236}">
                  <a16:creationId xmlns:a16="http://schemas.microsoft.com/office/drawing/2014/main" id="{897FBE78-CAB2-8AE5-CCB9-467ABFA671CE}"/>
                </a:ext>
              </a:extLst>
            </p:cNvPr>
            <p:cNvSpPr txBox="1"/>
            <p:nvPr/>
          </p:nvSpPr>
          <p:spPr>
            <a:xfrm>
              <a:off x="1546166" y="375658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5" name="TextBox 1304">
              <a:extLst>
                <a:ext uri="{FF2B5EF4-FFF2-40B4-BE49-F238E27FC236}">
                  <a16:creationId xmlns:a16="http://schemas.microsoft.com/office/drawing/2014/main" id="{2D8DEC73-93B9-C1D7-232E-B6A41B66749E}"/>
                </a:ext>
              </a:extLst>
            </p:cNvPr>
            <p:cNvSpPr txBox="1"/>
            <p:nvPr/>
          </p:nvSpPr>
          <p:spPr>
            <a:xfrm>
              <a:off x="1541011" y="335117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6" name="TextBox 1305">
              <a:extLst>
                <a:ext uri="{FF2B5EF4-FFF2-40B4-BE49-F238E27FC236}">
                  <a16:creationId xmlns:a16="http://schemas.microsoft.com/office/drawing/2014/main" id="{DC1F896D-2389-23EC-AC5C-A1DE3816FC86}"/>
                </a:ext>
              </a:extLst>
            </p:cNvPr>
            <p:cNvSpPr txBox="1"/>
            <p:nvPr/>
          </p:nvSpPr>
          <p:spPr>
            <a:xfrm>
              <a:off x="1534869" y="286642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257F15F1-DEDE-9F54-2357-EC873D8FA35B}"/>
                </a:ext>
              </a:extLst>
            </p:cNvPr>
            <p:cNvSpPr txBox="1"/>
            <p:nvPr/>
          </p:nvSpPr>
          <p:spPr>
            <a:xfrm>
              <a:off x="2222768" y="448475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1A8D05CD-8E4B-2077-B3FA-BDF21F11D808}"/>
                </a:ext>
              </a:extLst>
            </p:cNvPr>
            <p:cNvSpPr txBox="1"/>
            <p:nvPr/>
          </p:nvSpPr>
          <p:spPr>
            <a:xfrm>
              <a:off x="3009416" y="447951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9" name="TextBox 1308">
              <a:extLst>
                <a:ext uri="{FF2B5EF4-FFF2-40B4-BE49-F238E27FC236}">
                  <a16:creationId xmlns:a16="http://schemas.microsoft.com/office/drawing/2014/main" id="{81CC574F-1B72-5051-2AB8-1A1724E4DCA3}"/>
                </a:ext>
              </a:extLst>
            </p:cNvPr>
            <p:cNvSpPr txBox="1"/>
            <p:nvPr/>
          </p:nvSpPr>
          <p:spPr>
            <a:xfrm>
              <a:off x="2581304" y="3064791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A0FCF8AA-2D48-CDB3-8266-8E4459664136}"/>
                </a:ext>
              </a:extLst>
            </p:cNvPr>
            <p:cNvSpPr txBox="1"/>
            <p:nvPr/>
          </p:nvSpPr>
          <p:spPr>
            <a:xfrm>
              <a:off x="2208425" y="4803156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cxnSp>
          <p:nvCxnSpPr>
            <p:cNvPr id="1311" name="Straight Connector 1310">
              <a:extLst>
                <a:ext uri="{FF2B5EF4-FFF2-40B4-BE49-F238E27FC236}">
                  <a16:creationId xmlns:a16="http://schemas.microsoft.com/office/drawing/2014/main" id="{E67252E8-4BE0-C808-ED9B-36565FB66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026" y="2244473"/>
              <a:ext cx="944785" cy="272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E9AB3F5A-FA58-B5E9-2C1C-A5E672CFFA81}"/>
                </a:ext>
              </a:extLst>
            </p:cNvPr>
            <p:cNvSpPr txBox="1"/>
            <p:nvPr/>
          </p:nvSpPr>
          <p:spPr>
            <a:xfrm>
              <a:off x="727850" y="3147955"/>
              <a:ext cx="5838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=</a:t>
              </a:r>
            </a:p>
          </p:txBody>
        </p:sp>
        <p:sp>
          <p:nvSpPr>
            <p:cNvPr id="1313" name="TextBox 1312">
              <a:extLst>
                <a:ext uri="{FF2B5EF4-FFF2-40B4-BE49-F238E27FC236}">
                  <a16:creationId xmlns:a16="http://schemas.microsoft.com/office/drawing/2014/main" id="{A7360CFD-6B1C-AB50-76C0-DD2BCDC1EF81}"/>
                </a:ext>
              </a:extLst>
            </p:cNvPr>
            <p:cNvSpPr txBox="1"/>
            <p:nvPr/>
          </p:nvSpPr>
          <p:spPr>
            <a:xfrm>
              <a:off x="5366805" y="4801052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843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4601</TotalTime>
  <Words>355</Words>
  <Application>Microsoft Office PowerPoint</Application>
  <PresentationFormat>Widescreen</PresentationFormat>
  <Paragraphs>205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MathJax_Main</vt:lpstr>
      <vt:lpstr>Calibri</vt:lpstr>
      <vt:lpstr>Calibri Light</vt:lpstr>
      <vt:lpstr>LM Roman 10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Poon</dc:creator>
  <cp:lastModifiedBy>Jules Poon</cp:lastModifiedBy>
  <cp:revision>293</cp:revision>
  <dcterms:created xsi:type="dcterms:W3CDTF">2022-12-16T15:34:06Z</dcterms:created>
  <dcterms:modified xsi:type="dcterms:W3CDTF">2023-01-18T16:45:43Z</dcterms:modified>
</cp:coreProperties>
</file>