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244"/>
    <a:srgbClr val="06024E"/>
    <a:srgbClr val="08A5EF"/>
    <a:srgbClr val="EF5E4F"/>
    <a:srgbClr val="E23422"/>
    <a:srgbClr val="FA958A"/>
    <a:srgbClr val="F37711"/>
    <a:srgbClr val="FECBA4"/>
    <a:srgbClr val="FFB7B7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86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69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4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15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854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7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468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105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0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6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01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58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F118F1-182E-490B-9E94-83767F72AB09}" type="datetimeFigureOut">
              <a:rPr lang="en-SG" smtClean="0"/>
              <a:t>17/12/2022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582D1A-7F0F-4964-A47C-9460C604C03C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9415CF8-E45F-D852-93A2-2F4EC45291F8}"/>
              </a:ext>
            </a:extLst>
          </p:cNvPr>
          <p:cNvSpPr/>
          <p:nvPr/>
        </p:nvSpPr>
        <p:spPr>
          <a:xfrm>
            <a:off x="4237038" y="601663"/>
            <a:ext cx="2751137" cy="2533650"/>
          </a:xfrm>
          <a:prstGeom prst="rect">
            <a:avLst/>
          </a:prstGeom>
          <a:solidFill>
            <a:srgbClr val="050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E18AA9-545C-111E-659D-1632DD3F132C}"/>
              </a:ext>
            </a:extLst>
          </p:cNvPr>
          <p:cNvCxnSpPr>
            <a:stCxn id="64" idx="7"/>
            <a:endCxn id="66" idx="0"/>
          </p:cNvCxnSpPr>
          <p:nvPr/>
        </p:nvCxnSpPr>
        <p:spPr>
          <a:xfrm>
            <a:off x="5255721" y="872450"/>
            <a:ext cx="1003838" cy="434627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9FFBCE-93E9-72CD-BDA1-8A7A37441EA7}"/>
              </a:ext>
            </a:extLst>
          </p:cNvPr>
          <p:cNvCxnSpPr>
            <a:cxnSpLocks/>
            <a:stCxn id="64" idx="4"/>
            <a:endCxn id="66" idx="4"/>
          </p:cNvCxnSpPr>
          <p:nvPr/>
        </p:nvCxnSpPr>
        <p:spPr>
          <a:xfrm flipV="1">
            <a:off x="4919704" y="1557318"/>
            <a:ext cx="1339855" cy="124781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60154B-4ABE-E98C-2AD7-5DD6DA82C4EF}"/>
              </a:ext>
            </a:extLst>
          </p:cNvPr>
          <p:cNvCxnSpPr>
            <a:cxnSpLocks/>
            <a:stCxn id="65" idx="0"/>
            <a:endCxn id="67" idx="0"/>
          </p:cNvCxnSpPr>
          <p:nvPr/>
        </p:nvCxnSpPr>
        <p:spPr>
          <a:xfrm>
            <a:off x="4919704" y="1718872"/>
            <a:ext cx="1339855" cy="6448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A6D8033-DA26-B07D-7C45-DC7DE8BA12CA}"/>
              </a:ext>
            </a:extLst>
          </p:cNvPr>
          <p:cNvCxnSpPr>
            <a:stCxn id="65" idx="5"/>
            <a:endCxn id="67" idx="4"/>
          </p:cNvCxnSpPr>
          <p:nvPr/>
        </p:nvCxnSpPr>
        <p:spPr>
          <a:xfrm flipV="1">
            <a:off x="5255721" y="2033602"/>
            <a:ext cx="1003838" cy="494919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56C039-52AF-A560-1459-7A0D6963BB84}"/>
              </a:ext>
            </a:extLst>
          </p:cNvPr>
          <p:cNvCxnSpPr/>
          <p:nvPr/>
        </p:nvCxnSpPr>
        <p:spPr>
          <a:xfrm>
            <a:off x="6259559" y="1533623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B63E1D80-D646-3970-2280-9461338954EA}"/>
              </a:ext>
            </a:extLst>
          </p:cNvPr>
          <p:cNvSpPr>
            <a:spLocks noChangeAspect="1"/>
          </p:cNvSpPr>
          <p:nvPr/>
        </p:nvSpPr>
        <p:spPr>
          <a:xfrm>
            <a:off x="4444504" y="1718872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5C00E1-B98E-74F6-5C67-250D43FEBA3C}"/>
              </a:ext>
            </a:extLst>
          </p:cNvPr>
          <p:cNvSpPr>
            <a:spLocks noChangeAspect="1"/>
          </p:cNvSpPr>
          <p:nvPr/>
        </p:nvSpPr>
        <p:spPr>
          <a:xfrm>
            <a:off x="4444504" y="733536"/>
            <a:ext cx="950400" cy="948563"/>
          </a:xfrm>
          <a:prstGeom prst="ellipse">
            <a:avLst/>
          </a:prstGeom>
          <a:solidFill>
            <a:srgbClr val="FECBA4"/>
          </a:solidFill>
          <a:ln w="889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5B9E563-E2FD-6260-F8DC-036D30DA83BE}"/>
              </a:ext>
            </a:extLst>
          </p:cNvPr>
          <p:cNvCxnSpPr>
            <a:cxnSpLocks/>
          </p:cNvCxnSpPr>
          <p:nvPr/>
        </p:nvCxnSpPr>
        <p:spPr>
          <a:xfrm flipH="1">
            <a:off x="5151876" y="1149802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7E8BFB-981C-7AE8-DBB3-71EA180122EB}"/>
              </a:ext>
            </a:extLst>
          </p:cNvPr>
          <p:cNvCxnSpPr>
            <a:cxnSpLocks/>
          </p:cNvCxnSpPr>
          <p:nvPr/>
        </p:nvCxnSpPr>
        <p:spPr>
          <a:xfrm flipH="1">
            <a:off x="4688989" y="1153610"/>
            <a:ext cx="0" cy="1087393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8F953C-4816-27FD-2EFD-DF198A3746A9}"/>
              </a:ext>
            </a:extLst>
          </p:cNvPr>
          <p:cNvCxnSpPr/>
          <p:nvPr/>
        </p:nvCxnSpPr>
        <p:spPr>
          <a:xfrm>
            <a:off x="4919704" y="1561589"/>
            <a:ext cx="0" cy="269592"/>
          </a:xfrm>
          <a:prstGeom prst="line">
            <a:avLst/>
          </a:prstGeom>
          <a:ln w="15875">
            <a:solidFill>
              <a:srgbClr val="EF5E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4BD848-A7A6-5BC5-0A3E-4569206F605E}"/>
              </a:ext>
            </a:extLst>
          </p:cNvPr>
          <p:cNvGrpSpPr/>
          <p:nvPr/>
        </p:nvGrpSpPr>
        <p:grpSpPr>
          <a:xfrm>
            <a:off x="4586373" y="916283"/>
            <a:ext cx="666663" cy="666935"/>
            <a:chOff x="4574435" y="916283"/>
            <a:chExt cx="666663" cy="66693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F3CDF0-C59C-A455-60ED-1C53F9A65947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07C43A-04A2-2873-B352-07831C773B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2CAB85-E6E4-E075-964B-739479AA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176E6B-C232-5229-55BA-6252C4A1DF0F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B12D8-38C7-49FB-AD8C-8E60ECA6C322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439122-F6D4-80B1-816E-1C9D6567E4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FB774EA-A746-7BEE-B503-5170FBDCC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114143F-D42A-CB50-5E72-FF5EBE45161A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B1FE2B5-97E7-AFFC-4FB7-A032BE261E43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8B9051-48B6-EE97-474B-C61D36526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0A919A2-F085-62DC-BAB7-225A4E4D3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A348B50-DE00-82C7-AC36-45CA1DB9B2CE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F14E24-2169-480C-5455-D04A366B0919}"/>
              </a:ext>
            </a:extLst>
          </p:cNvPr>
          <p:cNvGrpSpPr/>
          <p:nvPr/>
        </p:nvGrpSpPr>
        <p:grpSpPr>
          <a:xfrm flipV="1">
            <a:off x="4586373" y="1810637"/>
            <a:ext cx="666663" cy="663870"/>
            <a:chOff x="4574435" y="916283"/>
            <a:chExt cx="666663" cy="666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8D4057-9603-15B2-6DF5-375879B404E1}"/>
                </a:ext>
              </a:extLst>
            </p:cNvPr>
            <p:cNvGrpSpPr/>
            <p:nvPr/>
          </p:nvGrpSpPr>
          <p:grpSpPr>
            <a:xfrm>
              <a:off x="4574435" y="946111"/>
              <a:ext cx="666663" cy="207500"/>
              <a:chOff x="4714929" y="1496179"/>
              <a:chExt cx="666663" cy="2075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BDA131A-6B21-0794-A8D8-B7D3BE7952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A331B05-2D68-607F-A586-68E4635987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35DE2FB-F530-E877-B6C6-7E9E2DC074C3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6DEA5CD-1AA7-6340-01E6-47C01403D8D6}"/>
                </a:ext>
              </a:extLst>
            </p:cNvPr>
            <p:cNvGrpSpPr/>
            <p:nvPr/>
          </p:nvGrpSpPr>
          <p:grpSpPr>
            <a:xfrm rot="7200000">
              <a:off x="4691162" y="1146137"/>
              <a:ext cx="666663" cy="207500"/>
              <a:chOff x="4714929" y="1496179"/>
              <a:chExt cx="666663" cy="2075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53EB672-952E-E9F1-27BC-5F3FDFFC07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2AF36C8-024A-6572-6457-CDF22F8417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noFill/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423BD06-EEC5-3FE1-A02C-81AA74047C41}"/>
                  </a:ext>
                </a:extLst>
              </p:cNvPr>
              <p:cNvCxnSpPr>
                <a:cxnSpLocks/>
                <a:stCxn id="50" idx="6"/>
                <a:endCxn id="51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FA2B63B-F845-2FFE-7212-3FE33C8E8BD9}"/>
                </a:ext>
              </a:extLst>
            </p:cNvPr>
            <p:cNvGrpSpPr/>
            <p:nvPr/>
          </p:nvGrpSpPr>
          <p:grpSpPr>
            <a:xfrm rot="14400000">
              <a:off x="4461371" y="1145865"/>
              <a:ext cx="666663" cy="207500"/>
              <a:chOff x="4714929" y="1496179"/>
              <a:chExt cx="666663" cy="2075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4E3CE01-7301-2347-3959-6523DAF33B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4929" y="1496179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BBEE5E04-60A8-4978-8B9B-15973DC5D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4511" y="1496180"/>
                <a:ext cx="207081" cy="207499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u="sng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A427408-DA57-5385-EE0E-C9BA7CA727E4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>
                <a:off x="4922010" y="1599929"/>
                <a:ext cx="252501" cy="1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23BEF644-B990-6589-53D9-6A9C3B6C033C}"/>
              </a:ext>
            </a:extLst>
          </p:cNvPr>
          <p:cNvSpPr>
            <a:spLocks noChangeAspect="1"/>
          </p:cNvSpPr>
          <p:nvPr/>
        </p:nvSpPr>
        <p:spPr>
          <a:xfrm>
            <a:off x="6134196" y="1307077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51CAEE0-8C7D-7683-1D3F-2B9522849950}"/>
              </a:ext>
            </a:extLst>
          </p:cNvPr>
          <p:cNvSpPr>
            <a:spLocks noChangeAspect="1"/>
          </p:cNvSpPr>
          <p:nvPr/>
        </p:nvSpPr>
        <p:spPr>
          <a:xfrm>
            <a:off x="6134196" y="1783361"/>
            <a:ext cx="250726" cy="250241"/>
          </a:xfrm>
          <a:prstGeom prst="ellipse">
            <a:avLst/>
          </a:prstGeom>
          <a:solidFill>
            <a:srgbClr val="FECBA4"/>
          </a:solidFill>
          <a:ln w="19050">
            <a:solidFill>
              <a:schemeClr val="tx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1444C-DEAC-49CC-8949-4CC012A79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923" y="2781081"/>
            <a:ext cx="487561" cy="12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06D1CD-52C6-A170-6F24-20262F9F0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87" y="2668909"/>
            <a:ext cx="1007779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0D2A8DA-FD92-969C-AA12-26FC7D048E61}"/>
              </a:ext>
            </a:extLst>
          </p:cNvPr>
          <p:cNvCxnSpPr/>
          <p:nvPr/>
        </p:nvCxnSpPr>
        <p:spPr>
          <a:xfrm>
            <a:off x="5292182" y="2827659"/>
            <a:ext cx="4132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691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Poon</dc:creator>
  <cp:lastModifiedBy>Jules Poon</cp:lastModifiedBy>
  <cp:revision>8</cp:revision>
  <dcterms:created xsi:type="dcterms:W3CDTF">2022-12-16T15:34:06Z</dcterms:created>
  <dcterms:modified xsi:type="dcterms:W3CDTF">2022-12-17T07:31:38Z</dcterms:modified>
</cp:coreProperties>
</file>