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E4F"/>
    <a:srgbClr val="E23422"/>
    <a:srgbClr val="FA958A"/>
    <a:srgbClr val="F37711"/>
    <a:srgbClr val="FECBA4"/>
    <a:srgbClr val="FFB7B7"/>
    <a:srgbClr val="FFE5E5"/>
    <a:srgbClr val="F8A90C"/>
    <a:srgbClr val="F98007"/>
    <a:srgbClr val="DA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6780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E00C57-76D6-5C1E-A95C-4729E5CE6B7A}"/>
              </a:ext>
            </a:extLst>
          </p:cNvPr>
          <p:cNvCxnSpPr>
            <a:cxnSpLocks/>
          </p:cNvCxnSpPr>
          <p:nvPr/>
        </p:nvCxnSpPr>
        <p:spPr>
          <a:xfrm>
            <a:off x="5253036" y="2827659"/>
            <a:ext cx="479968" cy="0"/>
          </a:xfrm>
          <a:prstGeom prst="straightConnector1">
            <a:avLst/>
          </a:prstGeom>
          <a:ln w="34925">
            <a:solidFill>
              <a:srgbClr val="EF5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7</cp:revision>
  <dcterms:created xsi:type="dcterms:W3CDTF">2022-12-16T15:34:06Z</dcterms:created>
  <dcterms:modified xsi:type="dcterms:W3CDTF">2022-12-16T17:40:28Z</dcterms:modified>
</cp:coreProperties>
</file>