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2F2F2"/>
    <a:srgbClr val="08A5EF"/>
    <a:srgbClr val="FA958A"/>
    <a:srgbClr val="A8E2C5"/>
    <a:srgbClr val="E4FB09"/>
    <a:srgbClr val="FEB782"/>
    <a:srgbClr val="FECBA4"/>
    <a:srgbClr val="FFB7B7"/>
    <a:srgbClr val="E6D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830" autoAdjust="0"/>
  </p:normalViewPr>
  <p:slideViewPr>
    <p:cSldViewPr snapToGrid="0">
      <p:cViewPr>
        <p:scale>
          <a:sx n="100" d="100"/>
          <a:sy n="100" d="100"/>
        </p:scale>
        <p:origin x="-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13CAEC1-18E2-404C-2469-6D83CCBFBE6F}"/>
              </a:ext>
            </a:extLst>
          </p:cNvPr>
          <p:cNvGrpSpPr/>
          <p:nvPr/>
        </p:nvGrpSpPr>
        <p:grpSpPr>
          <a:xfrm>
            <a:off x="1022440" y="753525"/>
            <a:ext cx="2544697" cy="2879187"/>
            <a:chOff x="1022440" y="753525"/>
            <a:chExt cx="2544697" cy="2879187"/>
          </a:xfrm>
        </p:grpSpPr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3AB14CD3-0B85-EF47-D31E-A005FF34E2AD}"/>
                </a:ext>
              </a:extLst>
            </p:cNvPr>
            <p:cNvSpPr/>
            <p:nvPr/>
          </p:nvSpPr>
          <p:spPr>
            <a:xfrm>
              <a:off x="2447804" y="919609"/>
              <a:ext cx="821480" cy="1835496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E7CEE9-5E42-06A4-F7D2-2D38E1BA8107}"/>
                </a:ext>
              </a:extLst>
            </p:cNvPr>
            <p:cNvSpPr/>
            <p:nvPr/>
          </p:nvSpPr>
          <p:spPr>
            <a:xfrm>
              <a:off x="1413042" y="919609"/>
              <a:ext cx="1271314" cy="1849308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6737" y="91283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196307" y="27598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379834" y="274191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223773" y="75352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028" y="91960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03" y="91283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3043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75563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218237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75563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30437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91283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28" y="269955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03" y="269955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033737" y="204387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028582" y="163846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022440" y="115371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1710339" y="277204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2496987" y="276680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262257-216B-DB8C-5A0E-6DEC5DBCA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382" y="3193628"/>
              <a:ext cx="512265" cy="43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298939E-1B9D-005B-78A5-8871B58DA502}"/>
              </a:ext>
            </a:extLst>
          </p:cNvPr>
          <p:cNvGrpSpPr/>
          <p:nvPr/>
        </p:nvGrpSpPr>
        <p:grpSpPr>
          <a:xfrm>
            <a:off x="3831009" y="739713"/>
            <a:ext cx="2544697" cy="2855619"/>
            <a:chOff x="3831009" y="739713"/>
            <a:chExt cx="2544697" cy="2855619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FA7ECBCE-ED92-9DB2-4490-B9E27801FC1D}"/>
                </a:ext>
              </a:extLst>
            </p:cNvPr>
            <p:cNvSpPr/>
            <p:nvPr/>
          </p:nvSpPr>
          <p:spPr>
            <a:xfrm>
              <a:off x="4210100" y="907485"/>
              <a:ext cx="1869109" cy="578476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F2A90-4EAF-B121-3FFB-B8741AE7C66A}"/>
                </a:ext>
              </a:extLst>
            </p:cNvPr>
            <p:cNvSpPr/>
            <p:nvPr/>
          </p:nvSpPr>
          <p:spPr>
            <a:xfrm>
              <a:off x="4221610" y="1290562"/>
              <a:ext cx="1851295" cy="1453410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E17C40-FD8E-5522-2682-859A86C19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306" y="899025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A0B1C8-9DBF-527F-AF9F-9169166292BD}"/>
                </a:ext>
              </a:extLst>
            </p:cNvPr>
            <p:cNvSpPr txBox="1"/>
            <p:nvPr/>
          </p:nvSpPr>
          <p:spPr>
            <a:xfrm>
              <a:off x="4004876" y="27460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A136ED-0815-8DA2-F836-96C590E4D969}"/>
                </a:ext>
              </a:extLst>
            </p:cNvPr>
            <p:cNvSpPr/>
            <p:nvPr/>
          </p:nvSpPr>
          <p:spPr>
            <a:xfrm>
              <a:off x="4188403" y="272810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FB60B2-70E9-D980-A1CC-B917B76BAB21}"/>
                </a:ext>
              </a:extLst>
            </p:cNvPr>
            <p:cNvSpPr txBox="1"/>
            <p:nvPr/>
          </p:nvSpPr>
          <p:spPr>
            <a:xfrm>
              <a:off x="6032342" y="73971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F7D09C-40AA-E97C-9782-8C3AD7299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97" y="905796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46B422-0442-E727-6386-1B5DA1002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872" y="89902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4251E2-6ABB-09D1-89C1-DC2A50E5E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290561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AC3B0C-7330-3A92-DA91-3F4B17F55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74182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4DE022-E0C7-D37D-20A6-2634D66B3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2168565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2E4BD23-235F-040F-0884-A0B372C29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741820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0464B30-73BE-A2A4-345C-0CF23EB0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290561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7F135F-C440-6376-65D1-DE8E349F1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899025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742A180-C469-5B9B-D402-B131F4CC5A94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7" y="2685744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6CD6DC6-3F5E-3809-88B2-CC3A05899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7872" y="2685744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6F064-C3E3-87F1-EC3A-0D98738D3F63}"/>
                </a:ext>
              </a:extLst>
            </p:cNvPr>
            <p:cNvSpPr txBox="1"/>
            <p:nvPr/>
          </p:nvSpPr>
          <p:spPr>
            <a:xfrm>
              <a:off x="3842306" y="203006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EF0F78-00F9-03F1-D2F0-6D661DC692C7}"/>
                </a:ext>
              </a:extLst>
            </p:cNvPr>
            <p:cNvSpPr txBox="1"/>
            <p:nvPr/>
          </p:nvSpPr>
          <p:spPr>
            <a:xfrm>
              <a:off x="3837151" y="162464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C5D19097-9D02-9B1E-A2B2-3C3329222921}"/>
                </a:ext>
              </a:extLst>
            </p:cNvPr>
            <p:cNvSpPr txBox="1"/>
            <p:nvPr/>
          </p:nvSpPr>
          <p:spPr>
            <a:xfrm>
              <a:off x="3831009" y="113990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DA1526A8-0AAC-F2A2-7325-220DF3A45BED}"/>
                </a:ext>
              </a:extLst>
            </p:cNvPr>
            <p:cNvSpPr txBox="1"/>
            <p:nvPr/>
          </p:nvSpPr>
          <p:spPr>
            <a:xfrm>
              <a:off x="4518908" y="275823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A3E1B3C3-3F4C-1692-A30F-C9C4BE94F8DE}"/>
                </a:ext>
              </a:extLst>
            </p:cNvPr>
            <p:cNvSpPr txBox="1"/>
            <p:nvPr/>
          </p:nvSpPr>
          <p:spPr>
            <a:xfrm>
              <a:off x="5305556" y="27529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EDB61B-14F4-9EE3-0380-B04DF8C53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627" y="3163836"/>
              <a:ext cx="547075" cy="4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5" name="Group 1274">
            <a:extLst>
              <a:ext uri="{FF2B5EF4-FFF2-40B4-BE49-F238E27FC236}">
                <a16:creationId xmlns:a16="http://schemas.microsoft.com/office/drawing/2014/main" id="{63D6B495-CB9B-4F6F-C5CD-DC951F7436B8}"/>
              </a:ext>
            </a:extLst>
          </p:cNvPr>
          <p:cNvGrpSpPr/>
          <p:nvPr/>
        </p:nvGrpSpPr>
        <p:grpSpPr>
          <a:xfrm>
            <a:off x="5886058" y="2861143"/>
            <a:ext cx="6074105" cy="3226078"/>
            <a:chOff x="5779509" y="2695779"/>
            <a:chExt cx="6074105" cy="322607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74EA18-36FA-23F9-2314-5DC4C74D7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22" y="4387943"/>
              <a:ext cx="1533327" cy="153391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F375B8-4522-73C5-972F-D55803DB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22" y="2695779"/>
              <a:ext cx="1533327" cy="1533914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5E0EE9-4F21-418B-2F61-18A58DE3289B}"/>
                </a:ext>
              </a:extLst>
            </p:cNvPr>
            <p:cNvSpPr txBox="1"/>
            <p:nvPr/>
          </p:nvSpPr>
          <p:spPr>
            <a:xfrm>
              <a:off x="6676756" y="2791934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60DB1-71A5-0BE6-127C-C99831D73E6E}"/>
                </a:ext>
              </a:extLst>
            </p:cNvPr>
            <p:cNvSpPr txBox="1"/>
            <p:nvPr/>
          </p:nvSpPr>
          <p:spPr>
            <a:xfrm>
              <a:off x="7131458" y="349740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7DAE5-A98A-40E7-694D-4353B48B5D19}"/>
                </a:ext>
              </a:extLst>
            </p:cNvPr>
            <p:cNvSpPr txBox="1"/>
            <p:nvPr/>
          </p:nvSpPr>
          <p:spPr>
            <a:xfrm>
              <a:off x="6253030" y="349740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(0,2)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246238-3C18-A9C8-63B0-F67DFA07D8F4}"/>
                </a:ext>
              </a:extLst>
            </p:cNvPr>
            <p:cNvSpPr>
              <a:spLocks noChangeAspect="1"/>
            </p:cNvSpPr>
            <p:nvPr/>
          </p:nvSpPr>
          <p:spPr>
            <a:xfrm rot="900000">
              <a:off x="7137923" y="3056957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3B12CAE9-4D3E-9735-ADEF-9BD68B75637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761909" y="3615577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DEA1A6-DB94-EEBF-BC65-A54216F39549}"/>
                </a:ext>
              </a:extLst>
            </p:cNvPr>
            <p:cNvSpPr>
              <a:spLocks noChangeAspect="1"/>
            </p:cNvSpPr>
            <p:nvPr/>
          </p:nvSpPr>
          <p:spPr>
            <a:xfrm rot="15300000">
              <a:off x="6381019" y="3068832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910F62-4256-2442-ABBF-876773D68DB2}"/>
                </a:ext>
              </a:extLst>
            </p:cNvPr>
            <p:cNvSpPr txBox="1"/>
            <p:nvPr/>
          </p:nvSpPr>
          <p:spPr>
            <a:xfrm>
              <a:off x="6676756" y="449527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(1,0)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55C972-91A1-98B3-77BC-ABCD718F0A78}"/>
                </a:ext>
              </a:extLst>
            </p:cNvPr>
            <p:cNvSpPr txBox="1"/>
            <p:nvPr/>
          </p:nvSpPr>
          <p:spPr>
            <a:xfrm>
              <a:off x="6253030" y="520074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(1,2)</a:t>
              </a: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3FD9CAEA-8FE7-83DC-AECD-D6C71800F2A0}"/>
                </a:ext>
              </a:extLst>
            </p:cNvPr>
            <p:cNvSpPr>
              <a:spLocks noChangeAspect="1"/>
            </p:cNvSpPr>
            <p:nvPr/>
          </p:nvSpPr>
          <p:spPr>
            <a:xfrm rot="900000">
              <a:off x="7137923" y="4760298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0CAFAC5-8006-78A1-B6DA-14C37D359F17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761909" y="5318918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178B332-B81C-90E1-6895-1F5A0FC936A5}"/>
                </a:ext>
              </a:extLst>
            </p:cNvPr>
            <p:cNvSpPr>
              <a:spLocks noChangeAspect="1"/>
            </p:cNvSpPr>
            <p:nvPr/>
          </p:nvSpPr>
          <p:spPr>
            <a:xfrm rot="15300000">
              <a:off x="6381019" y="4772173"/>
              <a:ext cx="449081" cy="44838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4D9EE7-40F0-FADF-6151-538B4629067D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6980686" y="3130488"/>
              <a:ext cx="0" cy="136478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5EC35E94-F3E6-FC63-068E-6ABCCB7F86CD}"/>
                </a:ext>
              </a:extLst>
            </p:cNvPr>
            <p:cNvSpPr>
              <a:spLocks noChangeAspect="1"/>
            </p:cNvSpPr>
            <p:nvPr/>
          </p:nvSpPr>
          <p:spPr>
            <a:xfrm rot="2645410">
              <a:off x="7108232" y="3942855"/>
              <a:ext cx="1100929" cy="1099210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C36A5A2A-2699-D3AA-8B25-C0F4760E3517}"/>
                </a:ext>
              </a:extLst>
            </p:cNvPr>
            <p:cNvSpPr>
              <a:spLocks noChangeAspect="1"/>
            </p:cNvSpPr>
            <p:nvPr/>
          </p:nvSpPr>
          <p:spPr>
            <a:xfrm rot="13534588">
              <a:off x="5778650" y="3958552"/>
              <a:ext cx="1100311" cy="1098593"/>
            </a:xfrm>
            <a:custGeom>
              <a:avLst/>
              <a:gdLst>
                <a:gd name="connsiteX0" fmla="*/ 0 w 643171"/>
                <a:gd name="connsiteY0" fmla="*/ 321084 h 642168"/>
                <a:gd name="connsiteX1" fmla="*/ 321586 w 643171"/>
                <a:gd name="connsiteY1" fmla="*/ 0 h 642168"/>
                <a:gd name="connsiteX2" fmla="*/ 643172 w 643171"/>
                <a:gd name="connsiteY2" fmla="*/ 321084 h 642168"/>
                <a:gd name="connsiteX3" fmla="*/ 321586 w 643171"/>
                <a:gd name="connsiteY3" fmla="*/ 642168 h 642168"/>
                <a:gd name="connsiteX4" fmla="*/ 0 w 643171"/>
                <a:gd name="connsiteY4" fmla="*/ 321084 h 642168"/>
                <a:gd name="connsiteX0" fmla="*/ 0 w 643172"/>
                <a:gd name="connsiteY0" fmla="*/ 321084 h 642168"/>
                <a:gd name="connsiteX1" fmla="*/ 321586 w 643172"/>
                <a:gd name="connsiteY1" fmla="*/ 0 h 642168"/>
                <a:gd name="connsiteX2" fmla="*/ 643172 w 643172"/>
                <a:gd name="connsiteY2" fmla="*/ 321084 h 642168"/>
                <a:gd name="connsiteX3" fmla="*/ 321586 w 643172"/>
                <a:gd name="connsiteY3" fmla="*/ 642168 h 642168"/>
                <a:gd name="connsiteX4" fmla="*/ 91440 w 643172"/>
                <a:gd name="connsiteY4" fmla="*/ 412524 h 642168"/>
                <a:gd name="connsiteX0" fmla="*/ 258485 w 580071"/>
                <a:gd name="connsiteY0" fmla="*/ 0 h 642168"/>
                <a:gd name="connsiteX1" fmla="*/ 580071 w 580071"/>
                <a:gd name="connsiteY1" fmla="*/ 321084 h 642168"/>
                <a:gd name="connsiteX2" fmla="*/ 258485 w 580071"/>
                <a:gd name="connsiteY2" fmla="*/ 642168 h 642168"/>
                <a:gd name="connsiteX3" fmla="*/ 28339 w 580071"/>
                <a:gd name="connsiteY3" fmla="*/ 412524 h 642168"/>
                <a:gd name="connsiteX0" fmla="*/ 0 w 321586"/>
                <a:gd name="connsiteY0" fmla="*/ 0 h 642168"/>
                <a:gd name="connsiteX1" fmla="*/ 321586 w 321586"/>
                <a:gd name="connsiteY1" fmla="*/ 321084 h 642168"/>
                <a:gd name="connsiteX2" fmla="*/ 0 w 321586"/>
                <a:gd name="connsiteY2" fmla="*/ 642168 h 642168"/>
                <a:gd name="connsiteX0" fmla="*/ 0 w 321586"/>
                <a:gd name="connsiteY0" fmla="*/ 0 h 321084"/>
                <a:gd name="connsiteX1" fmla="*/ 321586 w 321586"/>
                <a:gd name="connsiteY1" fmla="*/ 321084 h 32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586" h="321084">
                  <a:moveTo>
                    <a:pt x="0" y="0"/>
                  </a:moveTo>
                  <a:cubicBezTo>
                    <a:pt x="177607" y="0"/>
                    <a:pt x="321586" y="143754"/>
                    <a:pt x="321586" y="321084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headEnd type="triangl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8F8F54-B118-F1A6-23BE-56D144C244EF}"/>
                </a:ext>
              </a:extLst>
            </p:cNvPr>
            <p:cNvSpPr txBox="1"/>
            <p:nvPr/>
          </p:nvSpPr>
          <p:spPr>
            <a:xfrm>
              <a:off x="7658696" y="2731599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rgbClr val="08A5EF"/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+(0,1)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545D2B-51CF-3C23-52E4-D757BC073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914" y="2991453"/>
              <a:ext cx="317500" cy="2013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4160E6-CA19-3131-7029-71EA91C88296}"/>
                </a:ext>
              </a:extLst>
            </p:cNvPr>
            <p:cNvSpPr txBox="1"/>
            <p:nvPr/>
          </p:nvSpPr>
          <p:spPr>
            <a:xfrm>
              <a:off x="7712225" y="3548043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chemeClr val="accent3">
                      <a:lumMod val="75000"/>
                    </a:schemeClr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+(1,0)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9ED88C-16DE-F97F-F80E-B3AC05C8CB88}"/>
                </a:ext>
              </a:extLst>
            </p:cNvPr>
            <p:cNvSpPr txBox="1"/>
            <p:nvPr/>
          </p:nvSpPr>
          <p:spPr>
            <a:xfrm>
              <a:off x="7283858" y="535314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(1,1)</a:t>
              </a:r>
            </a:p>
          </p:txBody>
        </p: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572D98D2-47DA-7C96-7E19-81D2F6A1DAFE}"/>
                </a:ext>
              </a:extLst>
            </p:cNvPr>
            <p:cNvGrpSpPr/>
            <p:nvPr/>
          </p:nvGrpSpPr>
          <p:grpSpPr>
            <a:xfrm>
              <a:off x="8129302" y="3935752"/>
              <a:ext cx="1702710" cy="1179186"/>
              <a:chOff x="7945152" y="3935752"/>
              <a:chExt cx="1702710" cy="11791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F043EA-7CCC-2F02-B6DE-90F93E083929}"/>
                  </a:ext>
                </a:extLst>
              </p:cNvPr>
              <p:cNvSpPr txBox="1"/>
              <p:nvPr/>
            </p:nvSpPr>
            <p:spPr>
              <a:xfrm>
                <a:off x="7945152" y="3935752"/>
                <a:ext cx="17027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homomorphism</a:t>
                </a:r>
                <a:r>
                  <a:rPr lang="en-SG" sz="1600" i="1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f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4E51F50-845A-4FC6-0D19-53E2DC08D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4914" y="4280493"/>
                <a:ext cx="1123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853151-00DE-86CA-50C2-0913D2E5B623}"/>
                  </a:ext>
                </a:extLst>
              </p:cNvPr>
              <p:cNvSpPr txBox="1"/>
              <p:nvPr/>
            </p:nvSpPr>
            <p:spPr>
              <a:xfrm>
                <a:off x="8123576" y="4266303"/>
                <a:ext cx="12490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from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2</a:t>
                </a:r>
                <a:r>
                  <a:rPr lang="en-SG" sz="1600" b="0" i="0">
                    <a:solidFill>
                      <a:srgbClr val="FFFFFF"/>
                    </a:solidFill>
                    <a:effectLst/>
                    <a:latin typeface="MathJax_Main"/>
                  </a:rPr>
                  <a:t> </a:t>
                </a:r>
                <a:r>
                  <a:rPr lang="en-SG" sz="1600" b="0" i="0">
                    <a:effectLst/>
                    <a:latin typeface="MathJax_Main"/>
                  </a:rPr>
                  <a:t>×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3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into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2</a:t>
                </a:r>
                <a:r>
                  <a:rPr lang="en-SG" sz="1600" baseline="-25000">
                    <a:solidFill>
                      <a:srgbClr val="404040"/>
                    </a:solidFill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 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F00A29A-B23F-B4C5-7F1C-BA001D2603F3}"/>
                  </a:ext>
                </a:extLst>
              </p:cNvPr>
              <p:cNvSpPr txBox="1"/>
              <p:nvPr/>
            </p:nvSpPr>
            <p:spPr>
              <a:xfrm>
                <a:off x="8184657" y="4776384"/>
                <a:ext cx="1086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ker </a:t>
                </a:r>
                <a:r>
                  <a:rPr lang="en-SG" sz="1600" i="1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f </a:t>
                </a:r>
                <a:r>
                  <a:rPr lang="en-SG" sz="1600"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= </a:t>
                </a:r>
                <a:r>
                  <a:rPr lang="en-SG" sz="1600" b="0" i="0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SG" sz="1600" b="0" baseline="-25000">
                    <a:solidFill>
                      <a:srgbClr val="404040"/>
                    </a:solidFill>
                    <a:effectLst/>
                    <a:latin typeface="LM Roman 10" panose="00000500000000000000" pitchFamily="50" charset="0"/>
                    <a:ea typeface="CMU Serif Upright Italic" panose="02000603000000000000" pitchFamily="2" charset="0"/>
                    <a:cs typeface="CMU Serif Upright Italic" panose="02000603000000000000" pitchFamily="2" charset="0"/>
                  </a:rPr>
                  <a:t>3</a:t>
                </a:r>
                <a:endPara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endParaRPr>
              </a:p>
            </p:txBody>
          </p:sp>
        </p:grp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C4692F8B-2E4E-2A53-9615-7512AD0081E5}"/>
                </a:ext>
              </a:extLst>
            </p:cNvPr>
            <p:cNvSpPr txBox="1"/>
            <p:nvPr/>
          </p:nvSpPr>
          <p:spPr>
            <a:xfrm>
              <a:off x="9711681" y="3217492"/>
              <a:ext cx="2141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0: {(0,0), (0,1), (0,2)}</a:t>
              </a:r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78A37B11-012E-1207-083B-138A11A59E41}"/>
                </a:ext>
              </a:extLst>
            </p:cNvPr>
            <p:cNvSpPr txBox="1"/>
            <p:nvPr/>
          </p:nvSpPr>
          <p:spPr>
            <a:xfrm>
              <a:off x="9711680" y="5089878"/>
              <a:ext cx="21419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1: {(1,0), (1,1), (1,2)}</a:t>
              </a:r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EEE6014E-3B34-7746-2DBC-CE548B524E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70141" y="3595332"/>
              <a:ext cx="0" cy="149454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53042204-6CAA-6432-34B6-ADB6E76E0D27}"/>
                </a:ext>
              </a:extLst>
            </p:cNvPr>
            <p:cNvSpPr txBox="1"/>
            <p:nvPr/>
          </p:nvSpPr>
          <p:spPr>
            <a:xfrm>
              <a:off x="10026854" y="4169294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solidFill>
                    <a:schemeClr val="accent3">
                      <a:lumMod val="75000"/>
                    </a:schemeClr>
                  </a:solidFill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+1</a:t>
              </a:r>
            </a:p>
          </p:txBody>
        </p:sp>
        <p:cxnSp>
          <p:nvCxnSpPr>
            <p:cNvPr id="1268" name="Straight Arrow Connector 1267">
              <a:extLst>
                <a:ext uri="{FF2B5EF4-FFF2-40B4-BE49-F238E27FC236}">
                  <a16:creationId xmlns:a16="http://schemas.microsoft.com/office/drawing/2014/main" id="{6497BD5C-E264-ACC7-2299-1210F24E4A27}"/>
                </a:ext>
              </a:extLst>
            </p:cNvPr>
            <p:cNvCxnSpPr>
              <a:cxnSpLocks/>
            </p:cNvCxnSpPr>
            <p:nvPr/>
          </p:nvCxnSpPr>
          <p:spPr>
            <a:xfrm>
              <a:off x="7780414" y="3407573"/>
              <a:ext cx="193126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>
              <a:extLst>
                <a:ext uri="{FF2B5EF4-FFF2-40B4-BE49-F238E27FC236}">
                  <a16:creationId xmlns:a16="http://schemas.microsoft.com/office/drawing/2014/main" id="{A05BE2D3-86B8-024F-B6AC-CF9775BCE340}"/>
                </a:ext>
              </a:extLst>
            </p:cNvPr>
            <p:cNvCxnSpPr>
              <a:cxnSpLocks/>
            </p:cNvCxnSpPr>
            <p:nvPr/>
          </p:nvCxnSpPr>
          <p:spPr>
            <a:xfrm>
              <a:off x="7780414" y="5285246"/>
              <a:ext cx="193126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9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E0B80-ADC2-0D92-231F-9222406C1E00}"/>
              </a:ext>
            </a:extLst>
          </p:cNvPr>
          <p:cNvSpPr txBox="1"/>
          <p:nvPr/>
        </p:nvSpPr>
        <p:spPr>
          <a:xfrm>
            <a:off x="181477" y="237316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20DCD6B-8EB6-165A-1B3B-54DCCA8B4884}"/>
              </a:ext>
            </a:extLst>
          </p:cNvPr>
          <p:cNvSpPr/>
          <p:nvPr/>
        </p:nvSpPr>
        <p:spPr>
          <a:xfrm>
            <a:off x="1847274" y="3186112"/>
            <a:ext cx="580538" cy="181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F045C18-834F-F5CE-ACD7-7D9B0EA05BDF}"/>
              </a:ext>
            </a:extLst>
          </p:cNvPr>
          <p:cNvCxnSpPr>
            <a:cxnSpLocks/>
          </p:cNvCxnSpPr>
          <p:nvPr/>
        </p:nvCxnSpPr>
        <p:spPr>
          <a:xfrm flipV="1">
            <a:off x="1847274" y="3154425"/>
            <a:ext cx="0" cy="18493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F4218A-C587-D7EC-B12E-C00938527DE0}"/>
              </a:ext>
            </a:extLst>
          </p:cNvPr>
          <p:cNvSpPr/>
          <p:nvPr/>
        </p:nvSpPr>
        <p:spPr>
          <a:xfrm rot="16200000">
            <a:off x="3918038" y="83005"/>
            <a:ext cx="447913" cy="1853967"/>
          </a:xfrm>
          <a:prstGeom prst="rect">
            <a:avLst/>
          </a:pr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8406B-3D8F-07D1-75AD-153EE4D07D0E}"/>
              </a:ext>
            </a:extLst>
          </p:cNvPr>
          <p:cNvSpPr/>
          <p:nvPr/>
        </p:nvSpPr>
        <p:spPr>
          <a:xfrm>
            <a:off x="3686091" y="394497"/>
            <a:ext cx="814027" cy="1853967"/>
          </a:xfrm>
          <a:prstGeom prst="rect">
            <a:avLst/>
          </a:pr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455D46-55EE-E383-F165-6ED2BF9D40FF}"/>
              </a:ext>
            </a:extLst>
          </p:cNvPr>
          <p:cNvSpPr/>
          <p:nvPr/>
        </p:nvSpPr>
        <p:spPr>
          <a:xfrm>
            <a:off x="3694661" y="786033"/>
            <a:ext cx="796888" cy="44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2B8D84-F147-69AC-EBD6-CE98810A6555}"/>
              </a:ext>
            </a:extLst>
          </p:cNvPr>
          <p:cNvSpPr>
            <a:spLocks noChangeAspect="1"/>
          </p:cNvSpPr>
          <p:nvPr/>
        </p:nvSpPr>
        <p:spPr>
          <a:xfrm>
            <a:off x="591611" y="46489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13113-DA55-5143-E50C-640591642110}"/>
              </a:ext>
            </a:extLst>
          </p:cNvPr>
          <p:cNvSpPr txBox="1"/>
          <p:nvPr/>
        </p:nvSpPr>
        <p:spPr>
          <a:xfrm>
            <a:off x="381181" y="23119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1923A4-8966-4ECE-A66E-304E46A9D594}"/>
              </a:ext>
            </a:extLst>
          </p:cNvPr>
          <p:cNvSpPr/>
          <p:nvPr/>
        </p:nvSpPr>
        <p:spPr>
          <a:xfrm>
            <a:off x="564708" y="229397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A36C1-F090-888D-9806-3ADF5A46B676}"/>
              </a:ext>
            </a:extLst>
          </p:cNvPr>
          <p:cNvSpPr txBox="1"/>
          <p:nvPr/>
        </p:nvSpPr>
        <p:spPr>
          <a:xfrm>
            <a:off x="2408647" y="30558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26D0A1-BCEF-339D-F7A4-37D527937828}"/>
              </a:ext>
            </a:extLst>
          </p:cNvPr>
          <p:cNvCxnSpPr>
            <a:cxnSpLocks/>
          </p:cNvCxnSpPr>
          <p:nvPr/>
        </p:nvCxnSpPr>
        <p:spPr>
          <a:xfrm flipV="1">
            <a:off x="1070902" y="47166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A4EA48-CA1F-D79B-E70A-10A3EBE4079A}"/>
              </a:ext>
            </a:extLst>
          </p:cNvPr>
          <p:cNvCxnSpPr>
            <a:cxnSpLocks/>
          </p:cNvCxnSpPr>
          <p:nvPr/>
        </p:nvCxnSpPr>
        <p:spPr>
          <a:xfrm flipV="1">
            <a:off x="1874177" y="464895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17D16-AFA6-8A78-F626-A06DFF324E4E}"/>
              </a:ext>
            </a:extLst>
          </p:cNvPr>
          <p:cNvCxnSpPr>
            <a:cxnSpLocks/>
          </p:cNvCxnSpPr>
          <p:nvPr/>
        </p:nvCxnSpPr>
        <p:spPr>
          <a:xfrm flipH="1">
            <a:off x="591567" y="856431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7EADF3-977B-8DE0-A89D-B60E96908680}"/>
              </a:ext>
            </a:extLst>
          </p:cNvPr>
          <p:cNvCxnSpPr>
            <a:cxnSpLocks/>
          </p:cNvCxnSpPr>
          <p:nvPr/>
        </p:nvCxnSpPr>
        <p:spPr>
          <a:xfrm flipH="1">
            <a:off x="591567" y="1307690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C23F1A-9216-0B7E-ECD5-667E0345C8A2}"/>
              </a:ext>
            </a:extLst>
          </p:cNvPr>
          <p:cNvCxnSpPr>
            <a:cxnSpLocks/>
          </p:cNvCxnSpPr>
          <p:nvPr/>
        </p:nvCxnSpPr>
        <p:spPr>
          <a:xfrm flipH="1">
            <a:off x="591567" y="1734435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7ED301-022E-93F2-937C-5F6DEBCE3864}"/>
              </a:ext>
            </a:extLst>
          </p:cNvPr>
          <p:cNvCxnSpPr>
            <a:cxnSpLocks/>
          </p:cNvCxnSpPr>
          <p:nvPr/>
        </p:nvCxnSpPr>
        <p:spPr>
          <a:xfrm flipV="1">
            <a:off x="665994" y="130769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795C8-CDCC-17F7-0765-DE9602234089}"/>
              </a:ext>
            </a:extLst>
          </p:cNvPr>
          <p:cNvCxnSpPr>
            <a:cxnSpLocks/>
          </p:cNvCxnSpPr>
          <p:nvPr/>
        </p:nvCxnSpPr>
        <p:spPr>
          <a:xfrm flipV="1">
            <a:off x="665994" y="85643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98218-1F2F-85D0-6706-AC852171B296}"/>
              </a:ext>
            </a:extLst>
          </p:cNvPr>
          <p:cNvCxnSpPr>
            <a:cxnSpLocks/>
          </p:cNvCxnSpPr>
          <p:nvPr/>
        </p:nvCxnSpPr>
        <p:spPr>
          <a:xfrm flipV="1">
            <a:off x="665994" y="46489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C134F7-F539-5EF4-E180-5B2CAB649B57}"/>
              </a:ext>
            </a:extLst>
          </p:cNvPr>
          <p:cNvCxnSpPr>
            <a:cxnSpLocks/>
          </p:cNvCxnSpPr>
          <p:nvPr/>
        </p:nvCxnSpPr>
        <p:spPr>
          <a:xfrm>
            <a:off x="1070902" y="225161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25C4DBC-2DBF-33A3-65C6-CEE11112A405}"/>
              </a:ext>
            </a:extLst>
          </p:cNvPr>
          <p:cNvCxnSpPr>
            <a:cxnSpLocks/>
          </p:cNvCxnSpPr>
          <p:nvPr/>
        </p:nvCxnSpPr>
        <p:spPr>
          <a:xfrm>
            <a:off x="1874177" y="225161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A50D5A5-BACC-2001-5125-93C2DC58C066}"/>
              </a:ext>
            </a:extLst>
          </p:cNvPr>
          <p:cNvSpPr txBox="1"/>
          <p:nvPr/>
        </p:nvSpPr>
        <p:spPr>
          <a:xfrm>
            <a:off x="295611" y="159593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2ED0EF-E547-B08B-74F1-C92C1534D15F}"/>
              </a:ext>
            </a:extLst>
          </p:cNvPr>
          <p:cNvSpPr txBox="1"/>
          <p:nvPr/>
        </p:nvSpPr>
        <p:spPr>
          <a:xfrm>
            <a:off x="290456" y="119051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6E2786-3D17-7395-F6B7-7194638AFEF1}"/>
              </a:ext>
            </a:extLst>
          </p:cNvPr>
          <p:cNvSpPr txBox="1"/>
          <p:nvPr/>
        </p:nvSpPr>
        <p:spPr>
          <a:xfrm>
            <a:off x="284314" y="70577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9760C18-B244-801E-A29D-EF83B3B377FA}"/>
              </a:ext>
            </a:extLst>
          </p:cNvPr>
          <p:cNvSpPr txBox="1"/>
          <p:nvPr/>
        </p:nvSpPr>
        <p:spPr>
          <a:xfrm>
            <a:off x="895213" y="232410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E99AEA3-7066-56D9-08D2-720B96035FA9}"/>
              </a:ext>
            </a:extLst>
          </p:cNvPr>
          <p:cNvSpPr txBox="1"/>
          <p:nvPr/>
        </p:nvSpPr>
        <p:spPr>
          <a:xfrm>
            <a:off x="1681861" y="23188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2120-3EC1-53D5-97CC-805F5EF640B5}"/>
              </a:ext>
            </a:extLst>
          </p:cNvPr>
          <p:cNvSpPr>
            <a:spLocks noChangeAspect="1"/>
          </p:cNvSpPr>
          <p:nvPr/>
        </p:nvSpPr>
        <p:spPr>
          <a:xfrm>
            <a:off x="3208984" y="394497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AF12-98F7-9F98-2ACA-BBED5A2A8908}"/>
              </a:ext>
            </a:extLst>
          </p:cNvPr>
          <p:cNvSpPr txBox="1"/>
          <p:nvPr/>
        </p:nvSpPr>
        <p:spPr>
          <a:xfrm>
            <a:off x="2998554" y="22415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07002-2B30-0E6D-E4C4-C978BB4587F8}"/>
              </a:ext>
            </a:extLst>
          </p:cNvPr>
          <p:cNvSpPr/>
          <p:nvPr/>
        </p:nvSpPr>
        <p:spPr>
          <a:xfrm>
            <a:off x="3182081" y="2223576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2FA75-0026-D507-6046-7906C4DEB826}"/>
              </a:ext>
            </a:extLst>
          </p:cNvPr>
          <p:cNvSpPr txBox="1"/>
          <p:nvPr/>
        </p:nvSpPr>
        <p:spPr>
          <a:xfrm>
            <a:off x="5026020" y="23518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F34C1-1827-D276-66AA-537A812A096D}"/>
              </a:ext>
            </a:extLst>
          </p:cNvPr>
          <p:cNvCxnSpPr>
            <a:cxnSpLocks/>
          </p:cNvCxnSpPr>
          <p:nvPr/>
        </p:nvCxnSpPr>
        <p:spPr>
          <a:xfrm flipV="1">
            <a:off x="3688275" y="401268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CF072B-8691-D039-155B-88652082680B}"/>
              </a:ext>
            </a:extLst>
          </p:cNvPr>
          <p:cNvCxnSpPr>
            <a:cxnSpLocks/>
          </p:cNvCxnSpPr>
          <p:nvPr/>
        </p:nvCxnSpPr>
        <p:spPr>
          <a:xfrm flipV="1">
            <a:off x="4491550" y="394497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F1FA67-E75B-58BD-55C5-A67359C28915}"/>
              </a:ext>
            </a:extLst>
          </p:cNvPr>
          <p:cNvCxnSpPr>
            <a:cxnSpLocks/>
          </p:cNvCxnSpPr>
          <p:nvPr/>
        </p:nvCxnSpPr>
        <p:spPr>
          <a:xfrm flipH="1">
            <a:off x="3208940" y="786033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C2421-1167-1539-1D27-7C4C01F55400}"/>
              </a:ext>
            </a:extLst>
          </p:cNvPr>
          <p:cNvCxnSpPr>
            <a:cxnSpLocks/>
          </p:cNvCxnSpPr>
          <p:nvPr/>
        </p:nvCxnSpPr>
        <p:spPr>
          <a:xfrm flipH="1">
            <a:off x="3208940" y="1237292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51827-C818-7C5A-1E90-3294C7F7049C}"/>
              </a:ext>
            </a:extLst>
          </p:cNvPr>
          <p:cNvCxnSpPr>
            <a:cxnSpLocks/>
          </p:cNvCxnSpPr>
          <p:nvPr/>
        </p:nvCxnSpPr>
        <p:spPr>
          <a:xfrm flipH="1">
            <a:off x="3208940" y="1664037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1DD36-BBA2-99F7-CF16-3244B451DFA8}"/>
              </a:ext>
            </a:extLst>
          </p:cNvPr>
          <p:cNvCxnSpPr>
            <a:cxnSpLocks/>
          </p:cNvCxnSpPr>
          <p:nvPr/>
        </p:nvCxnSpPr>
        <p:spPr>
          <a:xfrm flipV="1">
            <a:off x="3283367" y="1237292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83327-DDFD-60C6-7253-C4E925A24B85}"/>
              </a:ext>
            </a:extLst>
          </p:cNvPr>
          <p:cNvCxnSpPr>
            <a:cxnSpLocks/>
          </p:cNvCxnSpPr>
          <p:nvPr/>
        </p:nvCxnSpPr>
        <p:spPr>
          <a:xfrm flipV="1">
            <a:off x="3283367" y="786033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39359-3F09-9A2D-046B-7494F3CC3368}"/>
              </a:ext>
            </a:extLst>
          </p:cNvPr>
          <p:cNvCxnSpPr>
            <a:cxnSpLocks/>
          </p:cNvCxnSpPr>
          <p:nvPr/>
        </p:nvCxnSpPr>
        <p:spPr>
          <a:xfrm flipV="1">
            <a:off x="3283367" y="394497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D6960-E90F-3320-07EE-A27675230B57}"/>
              </a:ext>
            </a:extLst>
          </p:cNvPr>
          <p:cNvCxnSpPr>
            <a:cxnSpLocks/>
          </p:cNvCxnSpPr>
          <p:nvPr/>
        </p:nvCxnSpPr>
        <p:spPr>
          <a:xfrm>
            <a:off x="3688275" y="2181216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4A252-8313-81AA-74A6-C29DDB42B38C}"/>
              </a:ext>
            </a:extLst>
          </p:cNvPr>
          <p:cNvCxnSpPr>
            <a:cxnSpLocks/>
          </p:cNvCxnSpPr>
          <p:nvPr/>
        </p:nvCxnSpPr>
        <p:spPr>
          <a:xfrm>
            <a:off x="4491550" y="2181216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CB478-0595-3746-9495-F6EB64863D8E}"/>
              </a:ext>
            </a:extLst>
          </p:cNvPr>
          <p:cNvSpPr txBox="1"/>
          <p:nvPr/>
        </p:nvSpPr>
        <p:spPr>
          <a:xfrm>
            <a:off x="2912984" y="15255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FA594-00B0-A7F5-9DFF-153C400C63EA}"/>
              </a:ext>
            </a:extLst>
          </p:cNvPr>
          <p:cNvSpPr txBox="1"/>
          <p:nvPr/>
        </p:nvSpPr>
        <p:spPr>
          <a:xfrm>
            <a:off x="2907829" y="11201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1D1C6-4558-894E-5543-033723C7AB27}"/>
              </a:ext>
            </a:extLst>
          </p:cNvPr>
          <p:cNvSpPr txBox="1"/>
          <p:nvPr/>
        </p:nvSpPr>
        <p:spPr>
          <a:xfrm>
            <a:off x="2901687" y="63537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54D2C-C22C-9421-BBC0-A1BA208F6402}"/>
              </a:ext>
            </a:extLst>
          </p:cNvPr>
          <p:cNvSpPr txBox="1"/>
          <p:nvPr/>
        </p:nvSpPr>
        <p:spPr>
          <a:xfrm>
            <a:off x="3512586" y="225370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B26AC-EB5F-3D64-8D59-3D32A2761B62}"/>
              </a:ext>
            </a:extLst>
          </p:cNvPr>
          <p:cNvSpPr txBox="1"/>
          <p:nvPr/>
        </p:nvSpPr>
        <p:spPr>
          <a:xfrm>
            <a:off x="4299234" y="224846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97773-6616-D0EF-DBD9-53DF8A6ED62C}"/>
              </a:ext>
            </a:extLst>
          </p:cNvPr>
          <p:cNvSpPr txBox="1"/>
          <p:nvPr/>
        </p:nvSpPr>
        <p:spPr>
          <a:xfrm>
            <a:off x="3246640" y="43370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89279-1DB2-A739-01B3-074C16950912}"/>
              </a:ext>
            </a:extLst>
          </p:cNvPr>
          <p:cNvSpPr txBox="1"/>
          <p:nvPr/>
        </p:nvSpPr>
        <p:spPr>
          <a:xfrm>
            <a:off x="3853027" y="42525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5978D-EA2C-EC3B-83DB-294BDE1196F4}"/>
              </a:ext>
            </a:extLst>
          </p:cNvPr>
          <p:cNvSpPr txBox="1"/>
          <p:nvPr/>
        </p:nvSpPr>
        <p:spPr>
          <a:xfrm>
            <a:off x="4567304" y="42842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8CA23-47DE-85EA-1E52-A528450F0723}"/>
              </a:ext>
            </a:extLst>
          </p:cNvPr>
          <p:cNvSpPr txBox="1"/>
          <p:nvPr/>
        </p:nvSpPr>
        <p:spPr>
          <a:xfrm>
            <a:off x="3264735" y="84219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9F416-846B-2F39-A7B4-14EC1355AF4C}"/>
              </a:ext>
            </a:extLst>
          </p:cNvPr>
          <p:cNvSpPr txBox="1"/>
          <p:nvPr/>
        </p:nvSpPr>
        <p:spPr>
          <a:xfrm>
            <a:off x="3871122" y="83374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E9774-D1EF-197E-956E-380B9ACCF915}"/>
              </a:ext>
            </a:extLst>
          </p:cNvPr>
          <p:cNvSpPr txBox="1"/>
          <p:nvPr/>
        </p:nvSpPr>
        <p:spPr>
          <a:xfrm>
            <a:off x="4585399" y="83691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61EB4-D7CC-8B06-4809-CC758717C3D3}"/>
              </a:ext>
            </a:extLst>
          </p:cNvPr>
          <p:cNvSpPr txBox="1"/>
          <p:nvPr/>
        </p:nvSpPr>
        <p:spPr>
          <a:xfrm>
            <a:off x="3272857" y="131089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2E637-0B6C-A1C8-9BDE-CE6FDDB381F9}"/>
              </a:ext>
            </a:extLst>
          </p:cNvPr>
          <p:cNvSpPr txBox="1"/>
          <p:nvPr/>
        </p:nvSpPr>
        <p:spPr>
          <a:xfrm>
            <a:off x="3879244" y="130243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75BF6-69E2-2BF9-A19F-442F1E932369}"/>
              </a:ext>
            </a:extLst>
          </p:cNvPr>
          <p:cNvSpPr txBox="1"/>
          <p:nvPr/>
        </p:nvSpPr>
        <p:spPr>
          <a:xfrm>
            <a:off x="4593521" y="130561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3436D-FFC0-B7D6-D42D-59D48C269ECD}"/>
              </a:ext>
            </a:extLst>
          </p:cNvPr>
          <p:cNvSpPr txBox="1"/>
          <p:nvPr/>
        </p:nvSpPr>
        <p:spPr>
          <a:xfrm>
            <a:off x="3283367" y="17741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FA7CE-F76A-E54E-87A6-42267DC5D84D}"/>
              </a:ext>
            </a:extLst>
          </p:cNvPr>
          <p:cNvSpPr txBox="1"/>
          <p:nvPr/>
        </p:nvSpPr>
        <p:spPr>
          <a:xfrm>
            <a:off x="3889754" y="176569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3F2185-2B98-D816-B3ED-0438B8C3BDA7}"/>
              </a:ext>
            </a:extLst>
          </p:cNvPr>
          <p:cNvSpPr txBox="1"/>
          <p:nvPr/>
        </p:nvSpPr>
        <p:spPr>
          <a:xfrm>
            <a:off x="4604031" y="17688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7D1EF2-E931-7ACA-6524-C9590668E691}"/>
              </a:ext>
            </a:extLst>
          </p:cNvPr>
          <p:cNvCxnSpPr>
            <a:cxnSpLocks/>
          </p:cNvCxnSpPr>
          <p:nvPr/>
        </p:nvCxnSpPr>
        <p:spPr>
          <a:xfrm>
            <a:off x="4958042" y="1140545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D5886E-9080-8613-C7B0-3733DC627C77}"/>
              </a:ext>
            </a:extLst>
          </p:cNvPr>
          <p:cNvSpPr txBox="1"/>
          <p:nvPr/>
        </p:nvSpPr>
        <p:spPr>
          <a:xfrm>
            <a:off x="5186291" y="12018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6D3DB6-181C-5FDF-B150-644ED7857B4C}"/>
              </a:ext>
            </a:extLst>
          </p:cNvPr>
          <p:cNvCxnSpPr>
            <a:cxnSpLocks/>
          </p:cNvCxnSpPr>
          <p:nvPr/>
        </p:nvCxnSpPr>
        <p:spPr>
          <a:xfrm flipV="1">
            <a:off x="4376074" y="297827"/>
            <a:ext cx="89735" cy="216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F506FF-BB33-9A43-2E37-7C8E6BC48F02}"/>
              </a:ext>
            </a:extLst>
          </p:cNvPr>
          <p:cNvSpPr txBox="1"/>
          <p:nvPr/>
        </p:nvSpPr>
        <p:spPr>
          <a:xfrm>
            <a:off x="4289484" y="6293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0C2934CF-F862-659E-9A56-F2AD770EA27A}"/>
              </a:ext>
            </a:extLst>
          </p:cNvPr>
          <p:cNvSpPr txBox="1"/>
          <p:nvPr/>
        </p:nvSpPr>
        <p:spPr>
          <a:xfrm>
            <a:off x="354278" y="50014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7C0B3A08-7248-AB87-CB2C-170DADB4ABB6}"/>
              </a:ext>
            </a:extLst>
          </p:cNvPr>
          <p:cNvSpPr txBox="1"/>
          <p:nvPr/>
        </p:nvSpPr>
        <p:spPr>
          <a:xfrm>
            <a:off x="2381744" y="29951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56892CDB-8E69-0E45-34A4-2B19057E2A86}"/>
              </a:ext>
            </a:extLst>
          </p:cNvPr>
          <p:cNvCxnSpPr>
            <a:cxnSpLocks/>
          </p:cNvCxnSpPr>
          <p:nvPr/>
        </p:nvCxnSpPr>
        <p:spPr>
          <a:xfrm flipV="1">
            <a:off x="1043999" y="316119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CD72D094-DACA-F8D8-27A7-44A74D33D1F3}"/>
              </a:ext>
            </a:extLst>
          </p:cNvPr>
          <p:cNvCxnSpPr>
            <a:cxnSpLocks/>
          </p:cNvCxnSpPr>
          <p:nvPr/>
        </p:nvCxnSpPr>
        <p:spPr>
          <a:xfrm flipV="1">
            <a:off x="639091" y="399722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EFF176E0-965D-7442-5E19-40B7BF26BA0A}"/>
              </a:ext>
            </a:extLst>
          </p:cNvPr>
          <p:cNvCxnSpPr>
            <a:cxnSpLocks/>
          </p:cNvCxnSpPr>
          <p:nvPr/>
        </p:nvCxnSpPr>
        <p:spPr>
          <a:xfrm flipV="1">
            <a:off x="639091" y="354596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D771A686-687D-C27E-AB3A-68BD82B0A722}"/>
              </a:ext>
            </a:extLst>
          </p:cNvPr>
          <p:cNvCxnSpPr>
            <a:cxnSpLocks/>
          </p:cNvCxnSpPr>
          <p:nvPr/>
        </p:nvCxnSpPr>
        <p:spPr>
          <a:xfrm flipV="1">
            <a:off x="639091" y="315442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4007527E-3911-82D7-4278-4BBDEFF3BB64}"/>
              </a:ext>
            </a:extLst>
          </p:cNvPr>
          <p:cNvCxnSpPr>
            <a:cxnSpLocks/>
          </p:cNvCxnSpPr>
          <p:nvPr/>
        </p:nvCxnSpPr>
        <p:spPr>
          <a:xfrm>
            <a:off x="1043999" y="494114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4746668A-6443-C2DC-2DB7-44BBE06970F4}"/>
              </a:ext>
            </a:extLst>
          </p:cNvPr>
          <p:cNvCxnSpPr>
            <a:cxnSpLocks/>
          </p:cNvCxnSpPr>
          <p:nvPr/>
        </p:nvCxnSpPr>
        <p:spPr>
          <a:xfrm>
            <a:off x="1847274" y="494114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FC4B4F1-09AB-FBE8-94B8-6BCECFD3749D}"/>
              </a:ext>
            </a:extLst>
          </p:cNvPr>
          <p:cNvSpPr txBox="1"/>
          <p:nvPr/>
        </p:nvSpPr>
        <p:spPr>
          <a:xfrm>
            <a:off x="868310" y="501363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1F2A45AE-712F-27F5-59AB-44598505A3CA}"/>
              </a:ext>
            </a:extLst>
          </p:cNvPr>
          <p:cNvSpPr txBox="1"/>
          <p:nvPr/>
        </p:nvSpPr>
        <p:spPr>
          <a:xfrm>
            <a:off x="1654958" y="50083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86CF2957-903F-A5B3-0DCA-684CB4A91A24}"/>
              </a:ext>
            </a:extLst>
          </p:cNvPr>
          <p:cNvSpPr txBox="1"/>
          <p:nvPr/>
        </p:nvSpPr>
        <p:spPr>
          <a:xfrm>
            <a:off x="2538999" y="322570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baseline="-25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4F49D32D-961C-8B72-6F75-590C90F238DE}"/>
              </a:ext>
            </a:extLst>
          </p:cNvPr>
          <p:cNvCxnSpPr/>
          <p:nvPr/>
        </p:nvCxnSpPr>
        <p:spPr>
          <a:xfrm>
            <a:off x="2273300" y="3178968"/>
            <a:ext cx="323850" cy="1738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FD722BA0-59C3-B7BF-6229-1863C6AC3745}"/>
              </a:ext>
            </a:extLst>
          </p:cNvPr>
          <p:cNvSpPr txBox="1"/>
          <p:nvPr/>
        </p:nvSpPr>
        <p:spPr>
          <a:xfrm>
            <a:off x="2523221" y="4601033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6C2E9E8C-FBBD-C8AE-1160-D46521A5B6D1}"/>
              </a:ext>
            </a:extLst>
          </p:cNvPr>
          <p:cNvCxnSpPr>
            <a:cxnSpLocks/>
          </p:cNvCxnSpPr>
          <p:nvPr/>
        </p:nvCxnSpPr>
        <p:spPr>
          <a:xfrm flipV="1">
            <a:off x="2381744" y="4749496"/>
            <a:ext cx="214816" cy="250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5AD2F39A-5379-AD29-B23F-6CF2F621EEDB}"/>
              </a:ext>
            </a:extLst>
          </p:cNvPr>
          <p:cNvSpPr>
            <a:spLocks noChangeAspect="1"/>
          </p:cNvSpPr>
          <p:nvPr/>
        </p:nvSpPr>
        <p:spPr>
          <a:xfrm>
            <a:off x="564708" y="315442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E12C8C6B-2E8A-1EF6-21DA-864900E7C659}"/>
              </a:ext>
            </a:extLst>
          </p:cNvPr>
          <p:cNvSpPr/>
          <p:nvPr/>
        </p:nvSpPr>
        <p:spPr>
          <a:xfrm>
            <a:off x="567051" y="3157537"/>
            <a:ext cx="1863145" cy="381000"/>
          </a:xfrm>
          <a:custGeom>
            <a:avLst/>
            <a:gdLst>
              <a:gd name="connsiteX0" fmla="*/ 0 w 1864519"/>
              <a:gd name="connsiteY0" fmla="*/ 385763 h 385763"/>
              <a:gd name="connsiteX1" fmla="*/ 1302544 w 1864519"/>
              <a:gd name="connsiteY1" fmla="*/ 381000 h 385763"/>
              <a:gd name="connsiteX2" fmla="*/ 1304925 w 1864519"/>
              <a:gd name="connsiteY2" fmla="*/ 0 h 385763"/>
              <a:gd name="connsiteX3" fmla="*/ 1864519 w 1864519"/>
              <a:gd name="connsiteY3" fmla="*/ 0 h 385763"/>
              <a:gd name="connsiteX0" fmla="*/ 0 w 1850069"/>
              <a:gd name="connsiteY0" fmla="*/ 385763 h 385763"/>
              <a:gd name="connsiteX1" fmla="*/ 1288094 w 1850069"/>
              <a:gd name="connsiteY1" fmla="*/ 381000 h 385763"/>
              <a:gd name="connsiteX2" fmla="*/ 1290475 w 1850069"/>
              <a:gd name="connsiteY2" fmla="*/ 0 h 385763"/>
              <a:gd name="connsiteX3" fmla="*/ 1850069 w 1850069"/>
              <a:gd name="connsiteY3" fmla="*/ 0 h 385763"/>
              <a:gd name="connsiteX0" fmla="*/ 0 w 1874153"/>
              <a:gd name="connsiteY0" fmla="*/ 385763 h 385763"/>
              <a:gd name="connsiteX1" fmla="*/ 1288094 w 1874153"/>
              <a:gd name="connsiteY1" fmla="*/ 381000 h 385763"/>
              <a:gd name="connsiteX2" fmla="*/ 1290475 w 1874153"/>
              <a:gd name="connsiteY2" fmla="*/ 0 h 385763"/>
              <a:gd name="connsiteX3" fmla="*/ 1874153 w 1874153"/>
              <a:gd name="connsiteY3" fmla="*/ 4762 h 385763"/>
              <a:gd name="connsiteX0" fmla="*/ 0 w 1888602"/>
              <a:gd name="connsiteY0" fmla="*/ 385763 h 385763"/>
              <a:gd name="connsiteX1" fmla="*/ 1288094 w 1888602"/>
              <a:gd name="connsiteY1" fmla="*/ 381000 h 385763"/>
              <a:gd name="connsiteX2" fmla="*/ 1290475 w 1888602"/>
              <a:gd name="connsiteY2" fmla="*/ 0 h 385763"/>
              <a:gd name="connsiteX3" fmla="*/ 1888602 w 1888602"/>
              <a:gd name="connsiteY3" fmla="*/ 4762 h 385763"/>
              <a:gd name="connsiteX0" fmla="*/ 0 w 1881378"/>
              <a:gd name="connsiteY0" fmla="*/ 385763 h 385763"/>
              <a:gd name="connsiteX1" fmla="*/ 1280870 w 1881378"/>
              <a:gd name="connsiteY1" fmla="*/ 381000 h 385763"/>
              <a:gd name="connsiteX2" fmla="*/ 1283251 w 1881378"/>
              <a:gd name="connsiteY2" fmla="*/ 0 h 385763"/>
              <a:gd name="connsiteX3" fmla="*/ 1881378 w 1881378"/>
              <a:gd name="connsiteY3" fmla="*/ 4762 h 385763"/>
              <a:gd name="connsiteX0" fmla="*/ 0 w 1878970"/>
              <a:gd name="connsiteY0" fmla="*/ 383381 h 383381"/>
              <a:gd name="connsiteX1" fmla="*/ 1278462 w 1878970"/>
              <a:gd name="connsiteY1" fmla="*/ 381000 h 383381"/>
              <a:gd name="connsiteX2" fmla="*/ 1280843 w 1878970"/>
              <a:gd name="connsiteY2" fmla="*/ 0 h 383381"/>
              <a:gd name="connsiteX3" fmla="*/ 1878970 w 1878970"/>
              <a:gd name="connsiteY3" fmla="*/ 4762 h 383381"/>
              <a:gd name="connsiteX0" fmla="*/ 0 w 1886195"/>
              <a:gd name="connsiteY0" fmla="*/ 383381 h 383381"/>
              <a:gd name="connsiteX1" fmla="*/ 1278462 w 1886195"/>
              <a:gd name="connsiteY1" fmla="*/ 381000 h 383381"/>
              <a:gd name="connsiteX2" fmla="*/ 1280843 w 1886195"/>
              <a:gd name="connsiteY2" fmla="*/ 0 h 383381"/>
              <a:gd name="connsiteX3" fmla="*/ 1886195 w 1886195"/>
              <a:gd name="connsiteY3" fmla="*/ 4762 h 383381"/>
              <a:gd name="connsiteX0" fmla="*/ 0 w 1891011"/>
              <a:gd name="connsiteY0" fmla="*/ 381000 h 381000"/>
              <a:gd name="connsiteX1" fmla="*/ 1283278 w 1891011"/>
              <a:gd name="connsiteY1" fmla="*/ 381000 h 381000"/>
              <a:gd name="connsiteX2" fmla="*/ 1285659 w 1891011"/>
              <a:gd name="connsiteY2" fmla="*/ 0 h 381000"/>
              <a:gd name="connsiteX3" fmla="*/ 1891011 w 1891011"/>
              <a:gd name="connsiteY3" fmla="*/ 4762 h 381000"/>
              <a:gd name="connsiteX0" fmla="*/ 0 w 1874154"/>
              <a:gd name="connsiteY0" fmla="*/ 385762 h 385762"/>
              <a:gd name="connsiteX1" fmla="*/ 1266421 w 1874154"/>
              <a:gd name="connsiteY1" fmla="*/ 381000 h 385762"/>
              <a:gd name="connsiteX2" fmla="*/ 1268802 w 1874154"/>
              <a:gd name="connsiteY2" fmla="*/ 0 h 385762"/>
              <a:gd name="connsiteX3" fmla="*/ 1874154 w 1874154"/>
              <a:gd name="connsiteY3" fmla="*/ 4762 h 385762"/>
              <a:gd name="connsiteX0" fmla="*/ 0 w 1874154"/>
              <a:gd name="connsiteY0" fmla="*/ 364331 h 381000"/>
              <a:gd name="connsiteX1" fmla="*/ 1266421 w 1874154"/>
              <a:gd name="connsiteY1" fmla="*/ 381000 h 381000"/>
              <a:gd name="connsiteX2" fmla="*/ 1268802 w 1874154"/>
              <a:gd name="connsiteY2" fmla="*/ 0 h 381000"/>
              <a:gd name="connsiteX3" fmla="*/ 1874154 w 1874154"/>
              <a:gd name="connsiteY3" fmla="*/ 4762 h 381000"/>
              <a:gd name="connsiteX0" fmla="*/ 0 w 1871746"/>
              <a:gd name="connsiteY0" fmla="*/ 373856 h 381000"/>
              <a:gd name="connsiteX1" fmla="*/ 1264013 w 1871746"/>
              <a:gd name="connsiteY1" fmla="*/ 381000 h 381000"/>
              <a:gd name="connsiteX2" fmla="*/ 1266394 w 1871746"/>
              <a:gd name="connsiteY2" fmla="*/ 0 h 381000"/>
              <a:gd name="connsiteX3" fmla="*/ 1871746 w 1871746"/>
              <a:gd name="connsiteY3" fmla="*/ 4762 h 381000"/>
              <a:gd name="connsiteX0" fmla="*/ 0 w 1850071"/>
              <a:gd name="connsiteY0" fmla="*/ 373856 h 381000"/>
              <a:gd name="connsiteX1" fmla="*/ 1264013 w 1850071"/>
              <a:gd name="connsiteY1" fmla="*/ 381000 h 381000"/>
              <a:gd name="connsiteX2" fmla="*/ 1266394 w 1850071"/>
              <a:gd name="connsiteY2" fmla="*/ 0 h 381000"/>
              <a:gd name="connsiteX3" fmla="*/ 1850071 w 1850071"/>
              <a:gd name="connsiteY3" fmla="*/ 4762 h 381000"/>
              <a:gd name="connsiteX0" fmla="*/ 0 w 1857295"/>
              <a:gd name="connsiteY0" fmla="*/ 373856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57295"/>
              <a:gd name="connsiteY0" fmla="*/ 381000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66827"/>
              <a:gd name="connsiteY0" fmla="*/ 383382 h 383382"/>
              <a:gd name="connsiteX1" fmla="*/ 1264013 w 1866827"/>
              <a:gd name="connsiteY1" fmla="*/ 383382 h 383382"/>
              <a:gd name="connsiteX2" fmla="*/ 1266394 w 1866827"/>
              <a:gd name="connsiteY2" fmla="*/ 2382 h 383382"/>
              <a:gd name="connsiteX3" fmla="*/ 1866827 w 1866827"/>
              <a:gd name="connsiteY3" fmla="*/ 0 h 383382"/>
              <a:gd name="connsiteX0" fmla="*/ 0 w 1864444"/>
              <a:gd name="connsiteY0" fmla="*/ 381000 h 381000"/>
              <a:gd name="connsiteX1" fmla="*/ 1264013 w 1864444"/>
              <a:gd name="connsiteY1" fmla="*/ 381000 h 381000"/>
              <a:gd name="connsiteX2" fmla="*/ 1266394 w 1864444"/>
              <a:gd name="connsiteY2" fmla="*/ 0 h 381000"/>
              <a:gd name="connsiteX3" fmla="*/ 1864444 w 1864444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44" h="381000">
                <a:moveTo>
                  <a:pt x="0" y="381000"/>
                </a:moveTo>
                <a:lnTo>
                  <a:pt x="1264013" y="381000"/>
                </a:lnTo>
                <a:cubicBezTo>
                  <a:pt x="1264807" y="254000"/>
                  <a:pt x="1265600" y="127000"/>
                  <a:pt x="1266394" y="0"/>
                </a:cubicBezTo>
                <a:lnTo>
                  <a:pt x="1864444" y="0"/>
                </a:lnTo>
              </a:path>
            </a:pathLst>
          </a:custGeom>
          <a:noFill/>
          <a:ln w="28575">
            <a:solidFill>
              <a:srgbClr val="FA95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51CF7C72-5E5B-EFAD-44F3-75DDBDAE6589}"/>
              </a:ext>
            </a:extLst>
          </p:cNvPr>
          <p:cNvSpPr/>
          <p:nvPr/>
        </p:nvSpPr>
        <p:spPr>
          <a:xfrm>
            <a:off x="571500" y="4416426"/>
            <a:ext cx="1859756" cy="590550"/>
          </a:xfrm>
          <a:custGeom>
            <a:avLst/>
            <a:gdLst>
              <a:gd name="connsiteX0" fmla="*/ 0 w 1859756"/>
              <a:gd name="connsiteY0" fmla="*/ 0 h 588169"/>
              <a:gd name="connsiteX1" fmla="*/ 1281112 w 1859756"/>
              <a:gd name="connsiteY1" fmla="*/ 2381 h 588169"/>
              <a:gd name="connsiteX2" fmla="*/ 1278731 w 1859756"/>
              <a:gd name="connsiteY2" fmla="*/ 585788 h 588169"/>
              <a:gd name="connsiteX3" fmla="*/ 1859756 w 1859756"/>
              <a:gd name="connsiteY3" fmla="*/ 588169 h 588169"/>
              <a:gd name="connsiteX0" fmla="*/ 0 w 1864518"/>
              <a:gd name="connsiteY0" fmla="*/ 0 h 585788"/>
              <a:gd name="connsiteX1" fmla="*/ 1285874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4762 h 590550"/>
              <a:gd name="connsiteX1" fmla="*/ 1281099 w 1864518"/>
              <a:gd name="connsiteY1" fmla="*/ 0 h 590550"/>
              <a:gd name="connsiteX2" fmla="*/ 1283493 w 1864518"/>
              <a:gd name="connsiteY2" fmla="*/ 588169 h 590550"/>
              <a:gd name="connsiteX3" fmla="*/ 1864518 w 1864518"/>
              <a:gd name="connsiteY3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518" h="590550">
                <a:moveTo>
                  <a:pt x="0" y="4762"/>
                </a:moveTo>
                <a:lnTo>
                  <a:pt x="1281099" y="0"/>
                </a:lnTo>
                <a:cubicBezTo>
                  <a:pt x="1280305" y="194469"/>
                  <a:pt x="1284287" y="393700"/>
                  <a:pt x="1283493" y="588169"/>
                </a:cubicBezTo>
                <a:lnTo>
                  <a:pt x="1864518" y="59055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63074304-5EF9-5E1C-2E92-933C7336AF56}"/>
              </a:ext>
            </a:extLst>
          </p:cNvPr>
          <p:cNvSpPr/>
          <p:nvPr/>
        </p:nvSpPr>
        <p:spPr>
          <a:xfrm>
            <a:off x="565678" y="3183731"/>
            <a:ext cx="1864518" cy="812007"/>
          </a:xfrm>
          <a:custGeom>
            <a:avLst/>
            <a:gdLst>
              <a:gd name="connsiteX0" fmla="*/ 0 w 1862137"/>
              <a:gd name="connsiteY0" fmla="*/ 816769 h 816769"/>
              <a:gd name="connsiteX1" fmla="*/ 1316831 w 1862137"/>
              <a:gd name="connsiteY1" fmla="*/ 812006 h 816769"/>
              <a:gd name="connsiteX2" fmla="*/ 1316831 w 1862137"/>
              <a:gd name="connsiteY2" fmla="*/ 0 h 816769"/>
              <a:gd name="connsiteX3" fmla="*/ 1862137 w 1862137"/>
              <a:gd name="connsiteY3" fmla="*/ 2381 h 816769"/>
              <a:gd name="connsiteX0" fmla="*/ 0 w 1835943"/>
              <a:gd name="connsiteY0" fmla="*/ 816769 h 816769"/>
              <a:gd name="connsiteX1" fmla="*/ 1290637 w 1835943"/>
              <a:gd name="connsiteY1" fmla="*/ 812006 h 816769"/>
              <a:gd name="connsiteX2" fmla="*/ 1290637 w 1835943"/>
              <a:gd name="connsiteY2" fmla="*/ 0 h 816769"/>
              <a:gd name="connsiteX3" fmla="*/ 1835943 w 1835943"/>
              <a:gd name="connsiteY3" fmla="*/ 2381 h 816769"/>
              <a:gd name="connsiteX0" fmla="*/ 0 w 1862137"/>
              <a:gd name="connsiteY0" fmla="*/ 821532 h 821532"/>
              <a:gd name="connsiteX1" fmla="*/ 1290637 w 1862137"/>
              <a:gd name="connsiteY1" fmla="*/ 816769 h 821532"/>
              <a:gd name="connsiteX2" fmla="*/ 1290637 w 1862137"/>
              <a:gd name="connsiteY2" fmla="*/ 4763 h 821532"/>
              <a:gd name="connsiteX3" fmla="*/ 1862137 w 1862137"/>
              <a:gd name="connsiteY3" fmla="*/ 0 h 821532"/>
              <a:gd name="connsiteX0" fmla="*/ 0 w 1864518"/>
              <a:gd name="connsiteY0" fmla="*/ 816769 h 816769"/>
              <a:gd name="connsiteX1" fmla="*/ 1290637 w 1864518"/>
              <a:gd name="connsiteY1" fmla="*/ 812006 h 816769"/>
              <a:gd name="connsiteX2" fmla="*/ 1290637 w 1864518"/>
              <a:gd name="connsiteY2" fmla="*/ 0 h 816769"/>
              <a:gd name="connsiteX3" fmla="*/ 1864518 w 1864518"/>
              <a:gd name="connsiteY3" fmla="*/ 2380 h 816769"/>
              <a:gd name="connsiteX0" fmla="*/ 0 w 1871662"/>
              <a:gd name="connsiteY0" fmla="*/ 812007 h 812007"/>
              <a:gd name="connsiteX1" fmla="*/ 1297781 w 1871662"/>
              <a:gd name="connsiteY1" fmla="*/ 812006 h 812007"/>
              <a:gd name="connsiteX2" fmla="*/ 1297781 w 1871662"/>
              <a:gd name="connsiteY2" fmla="*/ 0 h 812007"/>
              <a:gd name="connsiteX3" fmla="*/ 1871662 w 1871662"/>
              <a:gd name="connsiteY3" fmla="*/ 2380 h 8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2" h="812007">
                <a:moveTo>
                  <a:pt x="0" y="812007"/>
                </a:moveTo>
                <a:lnTo>
                  <a:pt x="1297781" y="812006"/>
                </a:lnTo>
                <a:lnTo>
                  <a:pt x="1297781" y="0"/>
                </a:lnTo>
                <a:lnTo>
                  <a:pt x="1871662" y="238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34E3FBFF-7D4F-CD98-620D-557482BBBE56}"/>
              </a:ext>
            </a:extLst>
          </p:cNvPr>
          <p:cNvSpPr txBox="1"/>
          <p:nvPr/>
        </p:nvSpPr>
        <p:spPr>
          <a:xfrm>
            <a:off x="1840172" y="3861995"/>
            <a:ext cx="62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D28EF4C6-3E87-8EDE-1AF7-456B24B80777}"/>
              </a:ext>
            </a:extLst>
          </p:cNvPr>
          <p:cNvSpPr txBox="1"/>
          <p:nvPr/>
        </p:nvSpPr>
        <p:spPr>
          <a:xfrm>
            <a:off x="262856" y="430865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D1FC3500-D1A4-D04C-B4C4-5DC0B60B9B94}"/>
              </a:ext>
            </a:extLst>
          </p:cNvPr>
          <p:cNvSpPr txBox="1"/>
          <p:nvPr/>
        </p:nvSpPr>
        <p:spPr>
          <a:xfrm>
            <a:off x="257701" y="390324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A9B1ECCF-E72C-7ABD-3B2E-26EB22E39656}"/>
              </a:ext>
            </a:extLst>
          </p:cNvPr>
          <p:cNvSpPr txBox="1"/>
          <p:nvPr/>
        </p:nvSpPr>
        <p:spPr>
          <a:xfrm>
            <a:off x="251559" y="34184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367B4125-7431-6E6B-0A3C-B2EA97A8B2AB}"/>
              </a:ext>
            </a:extLst>
          </p:cNvPr>
          <p:cNvSpPr/>
          <p:nvPr/>
        </p:nvSpPr>
        <p:spPr>
          <a:xfrm>
            <a:off x="537805" y="498350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6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036522D1-96D2-21E0-B94E-81BDD7A20526}"/>
              </a:ext>
            </a:extLst>
          </p:cNvPr>
          <p:cNvGrpSpPr/>
          <p:nvPr/>
        </p:nvGrpSpPr>
        <p:grpSpPr>
          <a:xfrm>
            <a:off x="133211" y="142121"/>
            <a:ext cx="2544697" cy="2357073"/>
            <a:chOff x="133211" y="142121"/>
            <a:chExt cx="2544697" cy="23570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52C3BA-D9DC-7457-564A-2806E972B031}"/>
                </a:ext>
              </a:extLst>
            </p:cNvPr>
            <p:cNvSpPr/>
            <p:nvPr/>
          </p:nvSpPr>
          <p:spPr>
            <a:xfrm>
              <a:off x="1003185" y="692969"/>
              <a:ext cx="796888" cy="448109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3A7437-A04A-A1C8-8BC7-CFCEB981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08" y="301433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44684-ECEF-9B08-D776-F29513BFEB6A}"/>
                </a:ext>
              </a:extLst>
            </p:cNvPr>
            <p:cNvSpPr txBox="1"/>
            <p:nvPr/>
          </p:nvSpPr>
          <p:spPr>
            <a:xfrm>
              <a:off x="307078" y="21484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F94BB38-5882-E253-36D3-8B524B3EA91F}"/>
                </a:ext>
              </a:extLst>
            </p:cNvPr>
            <p:cNvSpPr/>
            <p:nvPr/>
          </p:nvSpPr>
          <p:spPr>
            <a:xfrm>
              <a:off x="490605" y="213051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E8B97E-A2CD-383B-3831-F2183B64727F}"/>
                </a:ext>
              </a:extLst>
            </p:cNvPr>
            <p:cNvSpPr txBox="1"/>
            <p:nvPr/>
          </p:nvSpPr>
          <p:spPr>
            <a:xfrm>
              <a:off x="2334544" y="142121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51497-1A44-A756-8138-344D0A534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99" y="30820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3DDF8D4-62C6-54E6-3073-783ED216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0074" y="301433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065C7875-8987-8D2B-862B-C9D4E00F0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69296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7274D6E5-DDB2-7439-2BE3-8CAD47C4F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144228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77EFAB98-77DD-17F9-D163-A600F8B8B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5709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D3302CA-BEBE-55F9-6538-60EE8660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1144228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6F8CE11B-541F-1AD4-8821-782A98BF9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692969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0194676D-569D-7366-4BD1-8D32DFAD6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301433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5B73CCC0-CECA-762B-8DFA-721CF9257493}"/>
                </a:ext>
              </a:extLst>
            </p:cNvPr>
            <p:cNvCxnSpPr>
              <a:cxnSpLocks/>
            </p:cNvCxnSpPr>
            <p:nvPr/>
          </p:nvCxnSpPr>
          <p:spPr>
            <a:xfrm>
              <a:off x="996799" y="2088152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973C4A7-9028-298F-4C4E-656500B1B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074" y="2088152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4B4DA13-8D4F-DA94-4E14-1FAD38FA5169}"/>
                </a:ext>
              </a:extLst>
            </p:cNvPr>
            <p:cNvSpPr txBox="1"/>
            <p:nvPr/>
          </p:nvSpPr>
          <p:spPr>
            <a:xfrm>
              <a:off x="144508" y="143247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AE9FEF97-C38D-2058-99C2-C173313D64BF}"/>
                </a:ext>
              </a:extLst>
            </p:cNvPr>
            <p:cNvSpPr txBox="1"/>
            <p:nvPr/>
          </p:nvSpPr>
          <p:spPr>
            <a:xfrm>
              <a:off x="139353" y="102705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8577B97-DD74-0B47-5734-E23C92424062}"/>
                </a:ext>
              </a:extLst>
            </p:cNvPr>
            <p:cNvSpPr txBox="1"/>
            <p:nvPr/>
          </p:nvSpPr>
          <p:spPr>
            <a:xfrm>
              <a:off x="133211" y="54230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490FD67-BC28-CD14-A022-A96708505013}"/>
                </a:ext>
              </a:extLst>
            </p:cNvPr>
            <p:cNvSpPr txBox="1"/>
            <p:nvPr/>
          </p:nvSpPr>
          <p:spPr>
            <a:xfrm>
              <a:off x="821110" y="216064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2E658245-13CF-1915-B63E-ADD1108D8F9E}"/>
                </a:ext>
              </a:extLst>
            </p:cNvPr>
            <p:cNvSpPr txBox="1"/>
            <p:nvPr/>
          </p:nvSpPr>
          <p:spPr>
            <a:xfrm>
              <a:off x="1607758" y="21554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57BC9C6-90D1-E00C-E06C-9982B5BC62BB}"/>
                </a:ext>
              </a:extLst>
            </p:cNvPr>
            <p:cNvSpPr txBox="1"/>
            <p:nvPr/>
          </p:nvSpPr>
          <p:spPr>
            <a:xfrm>
              <a:off x="1179646" y="740677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3A0BD14F-3934-8910-50E4-6EB08B64421A}"/>
              </a:ext>
            </a:extLst>
          </p:cNvPr>
          <p:cNvGrpSpPr/>
          <p:nvPr/>
        </p:nvGrpSpPr>
        <p:grpSpPr>
          <a:xfrm>
            <a:off x="591891" y="4964824"/>
            <a:ext cx="6464292" cy="2897237"/>
            <a:chOff x="727850" y="2244473"/>
            <a:chExt cx="6464292" cy="2897237"/>
          </a:xfrm>
        </p:grpSpPr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100CDA4B-5B67-9392-0E52-82379D5B1716}"/>
                </a:ext>
              </a:extLst>
            </p:cNvPr>
            <p:cNvSpPr/>
            <p:nvPr/>
          </p:nvSpPr>
          <p:spPr>
            <a:xfrm>
              <a:off x="5022643" y="3005008"/>
              <a:ext cx="1871663" cy="1466850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3" h="1466850">
                  <a:moveTo>
                    <a:pt x="7144" y="2382"/>
                  </a:moveTo>
                  <a:lnTo>
                    <a:pt x="495300" y="0"/>
                  </a:lnTo>
                  <a:lnTo>
                    <a:pt x="485775" y="452438"/>
                  </a:lnTo>
                  <a:lnTo>
                    <a:pt x="1871663" y="445294"/>
                  </a:lnTo>
                  <a:lnTo>
                    <a:pt x="1871663" y="1466850"/>
                  </a:lnTo>
                  <a:lnTo>
                    <a:pt x="0" y="1466850"/>
                  </a:lnTo>
                  <a:cubicBezTo>
                    <a:pt x="2381" y="978694"/>
                    <a:pt x="4763" y="490538"/>
                    <a:pt x="7144" y="2382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B431CD43-3F57-4CE1-F979-270F3FCB3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D5B1B1B-FD52-5555-1A01-22A82F16AE29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774B948F-8629-E5B8-D4DC-BF2D0D7979AA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EC536A6A-5E23-D547-0A2B-34C944E891CD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628EDC56-5EB6-3A66-4D22-4A384C2A4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232F4E75-AC48-4C9F-A829-B950CDF9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D19B9B10-E345-6B8C-A469-3602E585D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F7380F-012F-7BF3-35B4-AAF185B94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CE90CAF7-1681-EBB7-BD57-C5A591E44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564B0CED-5B0E-A18E-1ACC-63AF23296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A2968622-F4A1-829C-E44A-655443F0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4F11B90-F31F-72ED-3F3B-D1F3053C2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694391F3-C32C-DED5-AADB-54A82B5B6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74D8D969-D309-9045-E461-F7B36220E7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6988B9D4-17C8-231A-4177-0D9AD6B83087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959BD510-ED9C-0FE6-9F25-50884859D1A3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061558E0-0BE4-0F2E-0853-5E16B5133232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A4A890AA-F4C9-14E3-D7DB-07F0C262DA78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CBD34BCB-7F42-97ED-396C-296010F5E001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2C1B6105-804E-6480-5B63-1EE704A0E995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CC8ED3A-A6CA-55BC-81E0-6CEB945AE741}"/>
                </a:ext>
              </a:extLst>
            </p:cNvPr>
            <p:cNvSpPr/>
            <p:nvPr/>
          </p:nvSpPr>
          <p:spPr>
            <a:xfrm>
              <a:off x="1907727" y="3014787"/>
              <a:ext cx="1871662" cy="1469231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2" h="1469231">
                  <a:moveTo>
                    <a:pt x="0" y="7144"/>
                  </a:moveTo>
                  <a:lnTo>
                    <a:pt x="1300162" y="0"/>
                  </a:lnTo>
                  <a:lnTo>
                    <a:pt x="1290637" y="452438"/>
                  </a:lnTo>
                  <a:lnTo>
                    <a:pt x="1869281" y="454819"/>
                  </a:lnTo>
                  <a:cubicBezTo>
                    <a:pt x="1870075" y="791369"/>
                    <a:pt x="1870868" y="1127919"/>
                    <a:pt x="1871662" y="1464469"/>
                  </a:cubicBezTo>
                  <a:lnTo>
                    <a:pt x="4762" y="1469231"/>
                  </a:lnTo>
                  <a:cubicBezTo>
                    <a:pt x="7143" y="981075"/>
                    <a:pt x="9525" y="492919"/>
                    <a:pt x="0" y="7144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E154EA96-2256-6C33-7FEA-F09A887E3D75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BECE3B3-B770-F8AB-80A8-FE194880F74D}"/>
                </a:ext>
              </a:extLst>
            </p:cNvPr>
            <p:cNvSpPr txBox="1"/>
            <p:nvPr/>
          </p:nvSpPr>
          <p:spPr>
            <a:xfrm>
              <a:off x="2208425" y="4803156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04A82A-8880-5C27-7756-684A5EF68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B156D6-996C-E801-F27A-F264EE0C7F24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DE083EF6-0DE3-B09B-AAEB-49C0567BCFB2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870EDB57-FD86-E2CD-82A8-D73520BF0C5F}"/>
              </a:ext>
            </a:extLst>
          </p:cNvPr>
          <p:cNvGrpSpPr/>
          <p:nvPr/>
        </p:nvGrpSpPr>
        <p:grpSpPr>
          <a:xfrm>
            <a:off x="591891" y="2257528"/>
            <a:ext cx="6464292" cy="2897237"/>
            <a:chOff x="727850" y="2244473"/>
            <a:chExt cx="6464292" cy="2897237"/>
          </a:xfrm>
        </p:grpSpPr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C5E93C2-7C94-4776-4176-C5CE5FE71208}"/>
                </a:ext>
              </a:extLst>
            </p:cNvPr>
            <p:cNvSpPr/>
            <p:nvPr/>
          </p:nvSpPr>
          <p:spPr>
            <a:xfrm>
              <a:off x="5022643" y="2607340"/>
              <a:ext cx="1296988" cy="1870868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  <a:gd name="connsiteX0" fmla="*/ 16669 w 1871663"/>
                <a:gd name="connsiteY0" fmla="*/ 0 h 1864518"/>
                <a:gd name="connsiteX1" fmla="*/ 495300 w 1871663"/>
                <a:gd name="connsiteY1" fmla="*/ 397668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293813 w 1871663"/>
                <a:gd name="connsiteY3" fmla="*/ 84931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296988"/>
                <a:gd name="connsiteY0" fmla="*/ 0 h 1870868"/>
                <a:gd name="connsiteX1" fmla="*/ 492125 w 1296988"/>
                <a:gd name="connsiteY1" fmla="*/ 13493 h 1870868"/>
                <a:gd name="connsiteX2" fmla="*/ 485775 w 1296988"/>
                <a:gd name="connsiteY2" fmla="*/ 850106 h 1870868"/>
                <a:gd name="connsiteX3" fmla="*/ 1293813 w 1296988"/>
                <a:gd name="connsiteY3" fmla="*/ 849312 h 1870868"/>
                <a:gd name="connsiteX4" fmla="*/ 1296988 w 1296988"/>
                <a:gd name="connsiteY4" fmla="*/ 1870868 h 1870868"/>
                <a:gd name="connsiteX5" fmla="*/ 0 w 1296988"/>
                <a:gd name="connsiteY5" fmla="*/ 1864518 h 1870868"/>
                <a:gd name="connsiteX6" fmla="*/ 16669 w 1296988"/>
                <a:gd name="connsiteY6" fmla="*/ 0 h 1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988" h="1870868">
                  <a:moveTo>
                    <a:pt x="16669" y="0"/>
                  </a:moveTo>
                  <a:lnTo>
                    <a:pt x="492125" y="13493"/>
                  </a:lnTo>
                  <a:cubicBezTo>
                    <a:pt x="490008" y="292364"/>
                    <a:pt x="487892" y="571235"/>
                    <a:pt x="485775" y="850106"/>
                  </a:cubicBezTo>
                  <a:lnTo>
                    <a:pt x="1293813" y="849312"/>
                  </a:lnTo>
                  <a:cubicBezTo>
                    <a:pt x="1294871" y="1189831"/>
                    <a:pt x="1295930" y="1530349"/>
                    <a:pt x="1296988" y="1870868"/>
                  </a:cubicBezTo>
                  <a:lnTo>
                    <a:pt x="0" y="1864518"/>
                  </a:lnTo>
                  <a:cubicBezTo>
                    <a:pt x="2381" y="1376362"/>
                    <a:pt x="14288" y="488156"/>
                    <a:pt x="16669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36780C6C-154F-67DA-1A61-3B8B9E7C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F978ADE6-03BE-6983-E756-EA9A54536050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E02A64E4-9B66-9A3C-3878-8B97803F57F0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2D928ACB-0C92-2143-5153-CA3432432B9C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45944ECA-12D3-DD10-B0E8-5F75C47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CA29B9F0-1D72-2018-69CB-7B64BFBAC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F9D28EC0-D442-95E0-0D85-60CD97A8D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>
              <a:extLst>
                <a:ext uri="{FF2B5EF4-FFF2-40B4-BE49-F238E27FC236}">
                  <a16:creationId xmlns:a16="http://schemas.microsoft.com/office/drawing/2014/main" id="{9AF969A4-A50A-F1DF-286B-E3000B079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CFA4D1CC-4AB0-7AD4-53DB-DD405CA4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>
              <a:extLst>
                <a:ext uri="{FF2B5EF4-FFF2-40B4-BE49-F238E27FC236}">
                  <a16:creationId xmlns:a16="http://schemas.microsoft.com/office/drawing/2014/main" id="{44C9DD08-3568-55C3-B04D-44CD0A35B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>
              <a:extLst>
                <a:ext uri="{FF2B5EF4-FFF2-40B4-BE49-F238E27FC236}">
                  <a16:creationId xmlns:a16="http://schemas.microsoft.com/office/drawing/2014/main" id="{17556686-581D-B62F-7385-B88B4427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>
              <a:extLst>
                <a:ext uri="{FF2B5EF4-FFF2-40B4-BE49-F238E27FC236}">
                  <a16:creationId xmlns:a16="http://schemas.microsoft.com/office/drawing/2014/main" id="{BD76661B-734D-944A-378B-0A0552EE9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>
              <a:extLst>
                <a:ext uri="{FF2B5EF4-FFF2-40B4-BE49-F238E27FC236}">
                  <a16:creationId xmlns:a16="http://schemas.microsoft.com/office/drawing/2014/main" id="{5C1BBB12-B2D9-6FE5-CDE2-776F7B18922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>
              <a:extLst>
                <a:ext uri="{FF2B5EF4-FFF2-40B4-BE49-F238E27FC236}">
                  <a16:creationId xmlns:a16="http://schemas.microsoft.com/office/drawing/2014/main" id="{540DA412-BE99-1BFD-3DDC-4AC14E0612F7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93AC111F-3A57-853B-3C8D-E5B26ED8F014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6D380207-7765-3A62-0244-05CC4F95D908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5" name="TextBox 1284">
              <a:extLst>
                <a:ext uri="{FF2B5EF4-FFF2-40B4-BE49-F238E27FC236}">
                  <a16:creationId xmlns:a16="http://schemas.microsoft.com/office/drawing/2014/main" id="{65D09522-5842-442C-D19A-8C62ED8E83BC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FDB07DBD-8497-F9AB-1EF0-BAA8CE45913A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7A4A033D-E16C-A2D7-4D54-5A32490902E4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001CA0E4-B6B6-9DD7-2B7E-8A986AF33A5E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F9F6BDFA-5300-C688-6A07-8997D499C680}"/>
                </a:ext>
              </a:extLst>
            </p:cNvPr>
            <p:cNvSpPr/>
            <p:nvPr/>
          </p:nvSpPr>
          <p:spPr>
            <a:xfrm>
              <a:off x="1912489" y="2615531"/>
              <a:ext cx="1295400" cy="1876425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  <a:gd name="connsiteX0" fmla="*/ 1588 w 1866900"/>
                <a:gd name="connsiteY0" fmla="*/ 0 h 1868487"/>
                <a:gd name="connsiteX1" fmla="*/ 1295400 w 1866900"/>
                <a:gd name="connsiteY1" fmla="*/ 399256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283494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85775 w 1295400"/>
                <a:gd name="connsiteY2" fmla="*/ 8612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9844 w 1295400"/>
                <a:gd name="connsiteY3" fmla="*/ 40322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876425">
                  <a:moveTo>
                    <a:pt x="1588" y="0"/>
                  </a:moveTo>
                  <a:lnTo>
                    <a:pt x="479425" y="15081"/>
                  </a:lnTo>
                  <a:cubicBezTo>
                    <a:pt x="481542" y="297127"/>
                    <a:pt x="474133" y="121973"/>
                    <a:pt x="476250" y="404019"/>
                  </a:cubicBezTo>
                  <a:lnTo>
                    <a:pt x="1289844" y="403225"/>
                  </a:lnTo>
                  <a:cubicBezTo>
                    <a:pt x="1290638" y="739775"/>
                    <a:pt x="1294606" y="1539875"/>
                    <a:pt x="1295400" y="1876425"/>
                  </a:cubicBezTo>
                  <a:lnTo>
                    <a:pt x="0" y="1868487"/>
                  </a:lnTo>
                  <a:cubicBezTo>
                    <a:pt x="2381" y="1380331"/>
                    <a:pt x="11113" y="485775"/>
                    <a:pt x="1588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AE0E0E49-0305-2011-46B4-3E3B984E2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2F1D154A-DB55-7366-364D-2367C8F0EC90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8CAD69A5-4954-E75E-06F1-3303D4515FA0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0DB14FFF-64AD-6024-FF79-FED59AA6EE6B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C7143E91-3B23-976D-4698-041E66CF1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>
              <a:extLst>
                <a:ext uri="{FF2B5EF4-FFF2-40B4-BE49-F238E27FC236}">
                  <a16:creationId xmlns:a16="http://schemas.microsoft.com/office/drawing/2014/main" id="{D9A216C6-7553-99C2-9A0F-EB3B35399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134EC654-1619-939C-A2AC-EEAD059B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DA2CB317-C4C3-942E-2D8C-E90399441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F7716814-A7DB-F9DC-CFCF-E985FE80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>
              <a:extLst>
                <a:ext uri="{FF2B5EF4-FFF2-40B4-BE49-F238E27FC236}">
                  <a16:creationId xmlns:a16="http://schemas.microsoft.com/office/drawing/2014/main" id="{B7E54EE1-16D3-1A92-E480-B8F66186A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Arrow Connector 1299">
              <a:extLst>
                <a:ext uri="{FF2B5EF4-FFF2-40B4-BE49-F238E27FC236}">
                  <a16:creationId xmlns:a16="http://schemas.microsoft.com/office/drawing/2014/main" id="{26BAAD28-D013-5038-9095-4ED79CDED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Arrow Connector 1300">
              <a:extLst>
                <a:ext uri="{FF2B5EF4-FFF2-40B4-BE49-F238E27FC236}">
                  <a16:creationId xmlns:a16="http://schemas.microsoft.com/office/drawing/2014/main" id="{291B65EC-CC21-0DB5-AA03-6353DC81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Arrow Connector 1301">
              <a:extLst>
                <a:ext uri="{FF2B5EF4-FFF2-40B4-BE49-F238E27FC236}">
                  <a16:creationId xmlns:a16="http://schemas.microsoft.com/office/drawing/2014/main" id="{A2971D1F-64AB-45E0-A5DA-9116D13CC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Arrow Connector 1302">
              <a:extLst>
                <a:ext uri="{FF2B5EF4-FFF2-40B4-BE49-F238E27FC236}">
                  <a16:creationId xmlns:a16="http://schemas.microsoft.com/office/drawing/2014/main" id="{80EC11BC-D5B1-DB34-C710-191CF5FC6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897FBE78-CAB2-8AE5-CCB9-467ABFA671CE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2D8DEC73-93B9-C1D7-232E-B6A41B66749E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DC1F896D-2389-23EC-AC5C-A1DE3816FC86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257F15F1-DEDE-9F54-2357-EC873D8FA35B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1A8D05CD-8E4B-2077-B3FA-BDF21F11D808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81CC574F-1B72-5051-2AB8-1A1724E4DCA3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0FCF8AA-2D48-CDB3-8266-8E4459664136}"/>
                </a:ext>
              </a:extLst>
            </p:cNvPr>
            <p:cNvSpPr txBox="1"/>
            <p:nvPr/>
          </p:nvSpPr>
          <p:spPr>
            <a:xfrm>
              <a:off x="2208425" y="480315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E67252E8-4BE0-C808-ED9B-36565FB66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E9AB3F5A-FA58-B5E9-2C1C-A5E672CFFA81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A7360CFD-6B1C-AB50-76C0-DD2BCDC1EF81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4599</TotalTime>
  <Words>355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MathJax_Main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291</cp:revision>
  <dcterms:created xsi:type="dcterms:W3CDTF">2022-12-16T15:34:06Z</dcterms:created>
  <dcterms:modified xsi:type="dcterms:W3CDTF">2023-01-18T08:56:09Z</dcterms:modified>
</cp:coreProperties>
</file>