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82"/>
    <a:srgbClr val="E6E6E6"/>
    <a:srgbClr val="FA958A"/>
    <a:srgbClr val="A8E2C5"/>
    <a:srgbClr val="FECBA4"/>
    <a:srgbClr val="FFB7B7"/>
    <a:srgbClr val="E6D0E6"/>
    <a:srgbClr val="37A76F"/>
    <a:srgbClr val="FEDADA"/>
    <a:srgbClr val="08A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>
        <p:scale>
          <a:sx n="75" d="100"/>
          <a:sy n="75" d="100"/>
        </p:scale>
        <p:origin x="115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87542" y="189134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2905</TotalTime>
  <Words>112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147</cp:revision>
  <dcterms:created xsi:type="dcterms:W3CDTF">2022-12-16T15:34:06Z</dcterms:created>
  <dcterms:modified xsi:type="dcterms:W3CDTF">2022-12-18T17:36:26Z</dcterms:modified>
</cp:coreProperties>
</file>