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2C5"/>
    <a:srgbClr val="FA958A"/>
    <a:srgbClr val="FEB782"/>
    <a:srgbClr val="E6E6E6"/>
    <a:srgbClr val="FECBA4"/>
    <a:srgbClr val="FFB7B7"/>
    <a:srgbClr val="E6D0E6"/>
    <a:srgbClr val="37A76F"/>
    <a:srgbClr val="FEDADA"/>
    <a:srgbClr val="08A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6357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10197057" y="282358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F8DA43B-A2E2-2D19-A982-6B40307C9873}"/>
              </a:ext>
            </a:extLst>
          </p:cNvPr>
          <p:cNvGrpSpPr/>
          <p:nvPr/>
        </p:nvGrpSpPr>
        <p:grpSpPr>
          <a:xfrm>
            <a:off x="1047683" y="825500"/>
            <a:ext cx="1531688" cy="1151513"/>
            <a:chOff x="1055464" y="825500"/>
            <a:chExt cx="1881853" cy="1526009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B5F6C90-3617-6842-C27D-C828F86C1839}"/>
                </a:ext>
              </a:extLst>
            </p:cNvPr>
            <p:cNvGrpSpPr/>
            <p:nvPr/>
          </p:nvGrpSpPr>
          <p:grpSpPr>
            <a:xfrm>
              <a:off x="1346201" y="825500"/>
              <a:ext cx="1591116" cy="1526009"/>
              <a:chOff x="1346200" y="825500"/>
              <a:chExt cx="1017505" cy="87892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152F8A1-6D0A-1F7C-8A2A-5DBE41E283C1}"/>
                  </a:ext>
                </a:extLst>
              </p:cNvPr>
              <p:cNvSpPr/>
              <p:nvPr/>
            </p:nvSpPr>
            <p:spPr>
              <a:xfrm>
                <a:off x="1346200" y="825500"/>
                <a:ext cx="1017505" cy="8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81955396-2131-5759-DBDA-5D7D10510229}"/>
                  </a:ext>
                </a:extLst>
              </p:cNvPr>
              <p:cNvSpPr/>
              <p:nvPr/>
            </p:nvSpPr>
            <p:spPr>
              <a:xfrm>
                <a:off x="1828964" y="831752"/>
                <a:ext cx="135504" cy="872668"/>
              </a:xfrm>
              <a:custGeom>
                <a:avLst/>
                <a:gdLst>
                  <a:gd name="connsiteX0" fmla="*/ 0 w 6350"/>
                  <a:gd name="connsiteY0" fmla="*/ 0 h 863600"/>
                  <a:gd name="connsiteX1" fmla="*/ 6350 w 6350"/>
                  <a:gd name="connsiteY1" fmla="*/ 863600 h 8636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10000 w 10000"/>
                  <a:gd name="connsiteY2" fmla="*/ 10000 h 100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5000 w 10000"/>
                  <a:gd name="connsiteY2" fmla="*/ 5487 h 10000"/>
                  <a:gd name="connsiteX3" fmla="*/ 10000 w 10000"/>
                  <a:gd name="connsiteY3" fmla="*/ 10000 h 10000"/>
                  <a:gd name="connsiteX0" fmla="*/ 0 w 10000"/>
                  <a:gd name="connsiteY0" fmla="*/ 0 h 10000"/>
                  <a:gd name="connsiteX1" fmla="*/ 5000 w 10000"/>
                  <a:gd name="connsiteY1" fmla="*/ 4329 h 10000"/>
                  <a:gd name="connsiteX2" fmla="*/ 5000 w 10000"/>
                  <a:gd name="connsiteY2" fmla="*/ 4908 h 10000"/>
                  <a:gd name="connsiteX3" fmla="*/ 5000 w 10000"/>
                  <a:gd name="connsiteY3" fmla="*/ 5487 h 10000"/>
                  <a:gd name="connsiteX4" fmla="*/ 10000 w 10000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0"/>
                  <a:gd name="connsiteY0" fmla="*/ 0 h 10000"/>
                  <a:gd name="connsiteX1" fmla="*/ 5000 w 215000"/>
                  <a:gd name="connsiteY1" fmla="*/ 4329 h 10000"/>
                  <a:gd name="connsiteX2" fmla="*/ 215000 w 215000"/>
                  <a:gd name="connsiteY2" fmla="*/ 4577 h 10000"/>
                  <a:gd name="connsiteX3" fmla="*/ 5000 w 215000"/>
                  <a:gd name="connsiteY3" fmla="*/ 5487 h 10000"/>
                  <a:gd name="connsiteX4" fmla="*/ 10000 w 215000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577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660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166329"/>
                  <a:gd name="connsiteY0" fmla="*/ 0 h 10000"/>
                  <a:gd name="connsiteX1" fmla="*/ 5000 w 166329"/>
                  <a:gd name="connsiteY1" fmla="*/ 4329 h 10000"/>
                  <a:gd name="connsiteX2" fmla="*/ 166251 w 166329"/>
                  <a:gd name="connsiteY2" fmla="*/ 4853 h 10000"/>
                  <a:gd name="connsiteX3" fmla="*/ 5000 w 166329"/>
                  <a:gd name="connsiteY3" fmla="*/ 5487 h 10000"/>
                  <a:gd name="connsiteX4" fmla="*/ 10000 w 166329"/>
                  <a:gd name="connsiteY4" fmla="*/ 10000 h 10000"/>
                  <a:gd name="connsiteX0" fmla="*/ 0 w 166330"/>
                  <a:gd name="connsiteY0" fmla="*/ 0 h 10105"/>
                  <a:gd name="connsiteX1" fmla="*/ 5000 w 166330"/>
                  <a:gd name="connsiteY1" fmla="*/ 4329 h 10105"/>
                  <a:gd name="connsiteX2" fmla="*/ 166251 w 166330"/>
                  <a:gd name="connsiteY2" fmla="*/ 4853 h 10105"/>
                  <a:gd name="connsiteX3" fmla="*/ 5000 w 166330"/>
                  <a:gd name="connsiteY3" fmla="*/ 5487 h 10105"/>
                  <a:gd name="connsiteX4" fmla="*/ 7054 w 166330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5487 h 10105"/>
                  <a:gd name="connsiteX4" fmla="*/ 7054 w 166251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6118 h 10105"/>
                  <a:gd name="connsiteX4" fmla="*/ 7054 w 16625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701"/>
                  <a:gd name="connsiteY0" fmla="*/ 0 h 10105"/>
                  <a:gd name="connsiteX1" fmla="*/ 5000 w 204701"/>
                  <a:gd name="connsiteY1" fmla="*/ 3445 h 10105"/>
                  <a:gd name="connsiteX2" fmla="*/ 204553 w 204701"/>
                  <a:gd name="connsiteY2" fmla="*/ 4768 h 10105"/>
                  <a:gd name="connsiteX3" fmla="*/ 5000 w 204701"/>
                  <a:gd name="connsiteY3" fmla="*/ 6118 h 10105"/>
                  <a:gd name="connsiteX4" fmla="*/ 7054 w 20470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371 h 10105"/>
                  <a:gd name="connsiteX4" fmla="*/ 7054 w 204553"/>
                  <a:gd name="connsiteY4" fmla="*/ 10105 h 10105"/>
                  <a:gd name="connsiteX0" fmla="*/ 0 w 216338"/>
                  <a:gd name="connsiteY0" fmla="*/ 0 h 10105"/>
                  <a:gd name="connsiteX1" fmla="*/ 5000 w 216338"/>
                  <a:gd name="connsiteY1" fmla="*/ 3445 h 10105"/>
                  <a:gd name="connsiteX2" fmla="*/ 216338 w 216338"/>
                  <a:gd name="connsiteY2" fmla="*/ 5000 h 10105"/>
                  <a:gd name="connsiteX3" fmla="*/ 5000 w 216338"/>
                  <a:gd name="connsiteY3" fmla="*/ 6371 h 10105"/>
                  <a:gd name="connsiteX4" fmla="*/ 7054 w 216338"/>
                  <a:gd name="connsiteY4" fmla="*/ 10105 h 10105"/>
                  <a:gd name="connsiteX0" fmla="*/ 0 w 213392"/>
                  <a:gd name="connsiteY0" fmla="*/ 0 h 10105"/>
                  <a:gd name="connsiteX1" fmla="*/ 5000 w 213392"/>
                  <a:gd name="connsiteY1" fmla="*/ 3445 h 10105"/>
                  <a:gd name="connsiteX2" fmla="*/ 213392 w 213392"/>
                  <a:gd name="connsiteY2" fmla="*/ 4790 h 10105"/>
                  <a:gd name="connsiteX3" fmla="*/ 5000 w 213392"/>
                  <a:gd name="connsiteY3" fmla="*/ 6371 h 10105"/>
                  <a:gd name="connsiteX4" fmla="*/ 7054 w 213392"/>
                  <a:gd name="connsiteY4" fmla="*/ 10105 h 1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92" h="10105">
                    <a:moveTo>
                      <a:pt x="0" y="0"/>
                    </a:moveTo>
                    <a:lnTo>
                      <a:pt x="5000" y="3445"/>
                    </a:lnTo>
                    <a:cubicBezTo>
                      <a:pt x="40833" y="4208"/>
                      <a:pt x="213392" y="4302"/>
                      <a:pt x="213392" y="4790"/>
                    </a:cubicBezTo>
                    <a:cubicBezTo>
                      <a:pt x="213392" y="5278"/>
                      <a:pt x="39167" y="5467"/>
                      <a:pt x="5000" y="6371"/>
                    </a:cubicBezTo>
                    <a:cubicBezTo>
                      <a:pt x="5833" y="7220"/>
                      <a:pt x="6221" y="9353"/>
                      <a:pt x="7054" y="101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FAC798BC-1A19-CC88-DF02-D766FEB67686}"/>
                </a:ext>
              </a:extLst>
            </p:cNvPr>
            <p:cNvSpPr txBox="1"/>
            <p:nvPr/>
          </p:nvSpPr>
          <p:spPr>
            <a:xfrm>
              <a:off x="1055464" y="1398337"/>
              <a:ext cx="332481" cy="4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 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8E60117A-2F0F-25F4-3A40-A2A9EC5A640A}"/>
                </a:ext>
              </a:extLst>
            </p:cNvPr>
            <p:cNvSpPr>
              <a:spLocks/>
            </p:cNvSpPr>
            <p:nvPr/>
          </p:nvSpPr>
          <p:spPr>
            <a:xfrm>
              <a:off x="1301890" y="1561673"/>
              <a:ext cx="79614" cy="86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383F17-DA30-EEE3-47AA-A8BC6516E4E2}"/>
              </a:ext>
            </a:extLst>
          </p:cNvPr>
          <p:cNvSpPr txBox="1"/>
          <p:nvPr/>
        </p:nvSpPr>
        <p:spPr>
          <a:xfrm>
            <a:off x="1414385" y="1265570"/>
            <a:ext cx="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E9838B0-AB73-793C-F826-CF0DAF12D9B8}"/>
              </a:ext>
            </a:extLst>
          </p:cNvPr>
          <p:cNvSpPr txBox="1"/>
          <p:nvPr/>
        </p:nvSpPr>
        <p:spPr>
          <a:xfrm>
            <a:off x="2021059" y="1241408"/>
            <a:ext cx="5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4A57AD9-A5C3-FA46-B518-1D3313DDF619}"/>
              </a:ext>
            </a:extLst>
          </p:cNvPr>
          <p:cNvSpPr txBox="1"/>
          <p:nvPr/>
        </p:nvSpPr>
        <p:spPr>
          <a:xfrm>
            <a:off x="2518820" y="1796448"/>
            <a:ext cx="3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14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4109</TotalTime>
  <Words>159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202</cp:revision>
  <dcterms:created xsi:type="dcterms:W3CDTF">2022-12-16T15:34:06Z</dcterms:created>
  <dcterms:modified xsi:type="dcterms:W3CDTF">2022-12-19T13:41:12Z</dcterms:modified>
</cp:coreProperties>
</file>