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E2C5"/>
    <a:srgbClr val="FA958A"/>
    <a:srgbClr val="FEB782"/>
    <a:srgbClr val="E6E6E6"/>
    <a:srgbClr val="FECBA4"/>
    <a:srgbClr val="FFB7B7"/>
    <a:srgbClr val="E6D0E6"/>
    <a:srgbClr val="37A76F"/>
    <a:srgbClr val="FEDADA"/>
    <a:srgbClr val="08A5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4" autoAdjust="0"/>
    <p:restoredTop sz="96357" autoAdjust="0"/>
  </p:normalViewPr>
  <p:slideViewPr>
    <p:cSldViewPr snapToGrid="0">
      <p:cViewPr>
        <p:scale>
          <a:sx n="200" d="100"/>
          <a:sy n="200" d="100"/>
        </p:scale>
        <p:origin x="-771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4169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345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015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854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47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468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105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740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86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F118F1-182E-490B-9E94-83767F72AB09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001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658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F118F1-182E-490B-9E94-83767F72AB09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1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A9415CF8-E45F-D852-93A2-2F4EC45291F8}"/>
              </a:ext>
            </a:extLst>
          </p:cNvPr>
          <p:cNvSpPr/>
          <p:nvPr/>
        </p:nvSpPr>
        <p:spPr>
          <a:xfrm>
            <a:off x="4237038" y="601663"/>
            <a:ext cx="2751137" cy="2533650"/>
          </a:xfrm>
          <a:prstGeom prst="rect">
            <a:avLst/>
          </a:prstGeom>
          <a:solidFill>
            <a:srgbClr val="050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3E18AA9-545C-111E-659D-1632DD3F132C}"/>
              </a:ext>
            </a:extLst>
          </p:cNvPr>
          <p:cNvCxnSpPr>
            <a:stCxn id="64" idx="7"/>
            <a:endCxn id="66" idx="0"/>
          </p:cNvCxnSpPr>
          <p:nvPr/>
        </p:nvCxnSpPr>
        <p:spPr>
          <a:xfrm>
            <a:off x="5255721" y="872450"/>
            <a:ext cx="1003838" cy="434627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C9FFBCE-93E9-72CD-BDA1-8A7A37441EA7}"/>
              </a:ext>
            </a:extLst>
          </p:cNvPr>
          <p:cNvCxnSpPr>
            <a:cxnSpLocks/>
            <a:stCxn id="64" idx="4"/>
            <a:endCxn id="66" idx="4"/>
          </p:cNvCxnSpPr>
          <p:nvPr/>
        </p:nvCxnSpPr>
        <p:spPr>
          <a:xfrm flipV="1">
            <a:off x="4919704" y="1557318"/>
            <a:ext cx="1339855" cy="124781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160154B-4ABE-E98C-2AD7-5DD6DA82C4EF}"/>
              </a:ext>
            </a:extLst>
          </p:cNvPr>
          <p:cNvCxnSpPr>
            <a:cxnSpLocks/>
            <a:stCxn id="65" idx="0"/>
            <a:endCxn id="67" idx="0"/>
          </p:cNvCxnSpPr>
          <p:nvPr/>
        </p:nvCxnSpPr>
        <p:spPr>
          <a:xfrm>
            <a:off x="4919704" y="1718872"/>
            <a:ext cx="1339855" cy="64489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A6D8033-DA26-B07D-7C45-DC7DE8BA12CA}"/>
              </a:ext>
            </a:extLst>
          </p:cNvPr>
          <p:cNvCxnSpPr>
            <a:stCxn id="65" idx="5"/>
            <a:endCxn id="67" idx="4"/>
          </p:cNvCxnSpPr>
          <p:nvPr/>
        </p:nvCxnSpPr>
        <p:spPr>
          <a:xfrm flipV="1">
            <a:off x="5255721" y="2033602"/>
            <a:ext cx="1003838" cy="494919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A56C039-52AF-A560-1459-7A0D6963BB84}"/>
              </a:ext>
            </a:extLst>
          </p:cNvPr>
          <p:cNvCxnSpPr/>
          <p:nvPr/>
        </p:nvCxnSpPr>
        <p:spPr>
          <a:xfrm>
            <a:off x="6259559" y="1533623"/>
            <a:ext cx="0" cy="269592"/>
          </a:xfrm>
          <a:prstGeom prst="line">
            <a:avLst/>
          </a:prstGeom>
          <a:ln w="15875">
            <a:solidFill>
              <a:srgbClr val="EF5E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B63E1D80-D646-3970-2280-9461338954EA}"/>
              </a:ext>
            </a:extLst>
          </p:cNvPr>
          <p:cNvSpPr>
            <a:spLocks noChangeAspect="1"/>
          </p:cNvSpPr>
          <p:nvPr/>
        </p:nvSpPr>
        <p:spPr>
          <a:xfrm>
            <a:off x="4444504" y="1718872"/>
            <a:ext cx="950400" cy="948563"/>
          </a:xfrm>
          <a:prstGeom prst="ellipse">
            <a:avLst/>
          </a:prstGeom>
          <a:solidFill>
            <a:srgbClr val="FECBA4"/>
          </a:solidFill>
          <a:ln w="8890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25C00E1-B98E-74F6-5C67-250D43FEBA3C}"/>
              </a:ext>
            </a:extLst>
          </p:cNvPr>
          <p:cNvSpPr>
            <a:spLocks noChangeAspect="1"/>
          </p:cNvSpPr>
          <p:nvPr/>
        </p:nvSpPr>
        <p:spPr>
          <a:xfrm>
            <a:off x="4444504" y="733536"/>
            <a:ext cx="950400" cy="948563"/>
          </a:xfrm>
          <a:prstGeom prst="ellipse">
            <a:avLst/>
          </a:prstGeom>
          <a:solidFill>
            <a:srgbClr val="FECBA4"/>
          </a:solidFill>
          <a:ln w="8890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5B9E563-E2FD-6260-F8DC-036D30DA83BE}"/>
              </a:ext>
            </a:extLst>
          </p:cNvPr>
          <p:cNvCxnSpPr>
            <a:cxnSpLocks/>
          </p:cNvCxnSpPr>
          <p:nvPr/>
        </p:nvCxnSpPr>
        <p:spPr>
          <a:xfrm flipH="1">
            <a:off x="5151876" y="1149802"/>
            <a:ext cx="0" cy="1087393"/>
          </a:xfrm>
          <a:prstGeom prst="line">
            <a:avLst/>
          </a:prstGeom>
          <a:ln w="15875">
            <a:solidFill>
              <a:srgbClr val="EF5E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87E8BFB-981C-7AE8-DBB3-71EA180122EB}"/>
              </a:ext>
            </a:extLst>
          </p:cNvPr>
          <p:cNvCxnSpPr>
            <a:cxnSpLocks/>
          </p:cNvCxnSpPr>
          <p:nvPr/>
        </p:nvCxnSpPr>
        <p:spPr>
          <a:xfrm flipH="1">
            <a:off x="4688989" y="1153610"/>
            <a:ext cx="0" cy="1087393"/>
          </a:xfrm>
          <a:prstGeom prst="line">
            <a:avLst/>
          </a:prstGeom>
          <a:ln w="15875">
            <a:solidFill>
              <a:srgbClr val="EF5E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08F953C-4816-27FD-2EFD-DF198A3746A9}"/>
              </a:ext>
            </a:extLst>
          </p:cNvPr>
          <p:cNvCxnSpPr/>
          <p:nvPr/>
        </p:nvCxnSpPr>
        <p:spPr>
          <a:xfrm>
            <a:off x="4919704" y="1561589"/>
            <a:ext cx="0" cy="269592"/>
          </a:xfrm>
          <a:prstGeom prst="line">
            <a:avLst/>
          </a:prstGeom>
          <a:ln w="15875">
            <a:solidFill>
              <a:srgbClr val="EF5E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14BD848-A7A6-5BC5-0A3E-4569206F605E}"/>
              </a:ext>
            </a:extLst>
          </p:cNvPr>
          <p:cNvGrpSpPr/>
          <p:nvPr/>
        </p:nvGrpSpPr>
        <p:grpSpPr>
          <a:xfrm>
            <a:off x="4586373" y="916283"/>
            <a:ext cx="666663" cy="666935"/>
            <a:chOff x="4574435" y="916283"/>
            <a:chExt cx="666663" cy="66693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7F3CDF0-C59C-A455-60ED-1C53F9A65947}"/>
                </a:ext>
              </a:extLst>
            </p:cNvPr>
            <p:cNvGrpSpPr/>
            <p:nvPr/>
          </p:nvGrpSpPr>
          <p:grpSpPr>
            <a:xfrm>
              <a:off x="4574435" y="946111"/>
              <a:ext cx="666663" cy="207500"/>
              <a:chOff x="4714929" y="1496179"/>
              <a:chExt cx="666663" cy="20750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607C43A-04A2-2873-B352-07831C773B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4929" y="1496179"/>
                <a:ext cx="207081" cy="207499"/>
              </a:xfrm>
              <a:prstGeom prst="ellipse">
                <a:avLst/>
              </a:prstGeom>
              <a:noFill/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72CAB85-E6E4-E075-964B-739479AA42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4511" y="1496180"/>
                <a:ext cx="207081" cy="207499"/>
              </a:xfrm>
              <a:prstGeom prst="ellipse">
                <a:avLst/>
              </a:prstGeom>
              <a:noFill/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D2176E6B-C232-5229-55BA-6252C4A1DF0F}"/>
                  </a:ext>
                </a:extLst>
              </p:cNvPr>
              <p:cNvCxnSpPr>
                <a:cxnSpLocks/>
                <a:stCxn id="6" idx="6"/>
                <a:endCxn id="8" idx="2"/>
              </p:cNvCxnSpPr>
              <p:nvPr/>
            </p:nvCxnSpPr>
            <p:spPr>
              <a:xfrm>
                <a:off x="4922010" y="1599929"/>
                <a:ext cx="252501" cy="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1FB12D8-38C7-49FB-AD8C-8E60ECA6C322}"/>
                </a:ext>
              </a:extLst>
            </p:cNvPr>
            <p:cNvGrpSpPr/>
            <p:nvPr/>
          </p:nvGrpSpPr>
          <p:grpSpPr>
            <a:xfrm rot="7200000">
              <a:off x="4691162" y="1146137"/>
              <a:ext cx="666663" cy="207500"/>
              <a:chOff x="4714929" y="1496179"/>
              <a:chExt cx="666663" cy="2075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B439122-F6D4-80B1-816E-1C9D6567E4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4929" y="1496179"/>
                <a:ext cx="207081" cy="20749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FB774EA-A746-7BEE-B503-5170FBDCC9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4511" y="1496180"/>
                <a:ext cx="207081" cy="207499"/>
              </a:xfrm>
              <a:prstGeom prst="ellipse">
                <a:avLst/>
              </a:prstGeom>
              <a:noFill/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3114143F-D42A-CB50-5E72-FF5EBE45161A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4922010" y="1599929"/>
                <a:ext cx="252501" cy="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B1FE2B5-97E7-AFFC-4FB7-A032BE261E43}"/>
                </a:ext>
              </a:extLst>
            </p:cNvPr>
            <p:cNvGrpSpPr/>
            <p:nvPr/>
          </p:nvGrpSpPr>
          <p:grpSpPr>
            <a:xfrm rot="14400000">
              <a:off x="4461371" y="1145865"/>
              <a:ext cx="666663" cy="207500"/>
              <a:chOff x="4714929" y="1496179"/>
              <a:chExt cx="666663" cy="20750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E8B9051-48B6-EE97-474B-C61D365261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4929" y="1496179"/>
                <a:ext cx="207081" cy="20749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0A919A2-F085-62DC-BAB7-225A4E4D32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4511" y="1496180"/>
                <a:ext cx="207081" cy="20749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5A348B50-DE00-82C7-AC36-45CA1DB9B2CE}"/>
                  </a:ext>
                </a:extLst>
              </p:cNvPr>
              <p:cNvCxnSpPr>
                <a:cxnSpLocks/>
                <a:stCxn id="27" idx="6"/>
                <a:endCxn id="28" idx="2"/>
              </p:cNvCxnSpPr>
              <p:nvPr/>
            </p:nvCxnSpPr>
            <p:spPr>
              <a:xfrm>
                <a:off x="4922010" y="1599929"/>
                <a:ext cx="252501" cy="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DF14E24-2169-480C-5455-D04A366B0919}"/>
              </a:ext>
            </a:extLst>
          </p:cNvPr>
          <p:cNvGrpSpPr/>
          <p:nvPr/>
        </p:nvGrpSpPr>
        <p:grpSpPr>
          <a:xfrm flipV="1">
            <a:off x="4586373" y="1810637"/>
            <a:ext cx="666663" cy="663870"/>
            <a:chOff x="4574435" y="916283"/>
            <a:chExt cx="666663" cy="66693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A8D4057-9603-15B2-6DF5-375879B404E1}"/>
                </a:ext>
              </a:extLst>
            </p:cNvPr>
            <p:cNvGrpSpPr/>
            <p:nvPr/>
          </p:nvGrpSpPr>
          <p:grpSpPr>
            <a:xfrm>
              <a:off x="4574435" y="946111"/>
              <a:ext cx="666663" cy="207500"/>
              <a:chOff x="4714929" y="1496179"/>
              <a:chExt cx="666663" cy="207500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BDA131A-6B21-0794-A8D8-B7D3BE7952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4929" y="1496179"/>
                <a:ext cx="207081" cy="207499"/>
              </a:xfrm>
              <a:prstGeom prst="ellipse">
                <a:avLst/>
              </a:prstGeom>
              <a:noFill/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A331B05-2D68-607F-A586-68E4635987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4511" y="1496180"/>
                <a:ext cx="207081" cy="207499"/>
              </a:xfrm>
              <a:prstGeom prst="ellipse">
                <a:avLst/>
              </a:prstGeom>
              <a:noFill/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F35DE2FB-F530-E877-B6C6-7E9E2DC074C3}"/>
                  </a:ext>
                </a:extLst>
              </p:cNvPr>
              <p:cNvCxnSpPr>
                <a:cxnSpLocks/>
                <a:stCxn id="53" idx="6"/>
                <a:endCxn id="54" idx="2"/>
              </p:cNvCxnSpPr>
              <p:nvPr/>
            </p:nvCxnSpPr>
            <p:spPr>
              <a:xfrm>
                <a:off x="4922010" y="1599929"/>
                <a:ext cx="252501" cy="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6DEA5CD-1AA7-6340-01E6-47C01403D8D6}"/>
                </a:ext>
              </a:extLst>
            </p:cNvPr>
            <p:cNvGrpSpPr/>
            <p:nvPr/>
          </p:nvGrpSpPr>
          <p:grpSpPr>
            <a:xfrm rot="7200000">
              <a:off x="4691162" y="1146137"/>
              <a:ext cx="666663" cy="207500"/>
              <a:chOff x="4714929" y="1496179"/>
              <a:chExt cx="666663" cy="207500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53EB672-952E-E9F1-27BC-5F3FDFFC07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4929" y="1496179"/>
                <a:ext cx="207081" cy="20749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2AF36C8-024A-6572-6457-CDF22F8417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4511" y="1496180"/>
                <a:ext cx="207081" cy="207499"/>
              </a:xfrm>
              <a:prstGeom prst="ellipse">
                <a:avLst/>
              </a:prstGeom>
              <a:noFill/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2423BD06-EEC5-3FE1-A02C-81AA74047C41}"/>
                  </a:ext>
                </a:extLst>
              </p:cNvPr>
              <p:cNvCxnSpPr>
                <a:cxnSpLocks/>
                <a:stCxn id="50" idx="6"/>
                <a:endCxn id="51" idx="2"/>
              </p:cNvCxnSpPr>
              <p:nvPr/>
            </p:nvCxnSpPr>
            <p:spPr>
              <a:xfrm>
                <a:off x="4922010" y="1599929"/>
                <a:ext cx="252501" cy="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FA2B63B-F845-2FFE-7212-3FE33C8E8BD9}"/>
                </a:ext>
              </a:extLst>
            </p:cNvPr>
            <p:cNvGrpSpPr/>
            <p:nvPr/>
          </p:nvGrpSpPr>
          <p:grpSpPr>
            <a:xfrm rot="14400000">
              <a:off x="4461371" y="1145865"/>
              <a:ext cx="666663" cy="207500"/>
              <a:chOff x="4714929" y="1496179"/>
              <a:chExt cx="666663" cy="207500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4E3CE01-7301-2347-3959-6523DAF33B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4929" y="1496179"/>
                <a:ext cx="207081" cy="20749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BEE5E04-60A8-4978-8B9B-15973DC5D4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4511" y="1496180"/>
                <a:ext cx="207081" cy="20749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EA427408-DA57-5385-EE0E-C9BA7CA727E4}"/>
                  </a:ext>
                </a:extLst>
              </p:cNvPr>
              <p:cNvCxnSpPr>
                <a:cxnSpLocks/>
                <a:stCxn id="47" idx="6"/>
                <a:endCxn id="48" idx="2"/>
              </p:cNvCxnSpPr>
              <p:nvPr/>
            </p:nvCxnSpPr>
            <p:spPr>
              <a:xfrm>
                <a:off x="4922010" y="1599929"/>
                <a:ext cx="252501" cy="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23BEF644-B990-6589-53D9-6A9C3B6C033C}"/>
              </a:ext>
            </a:extLst>
          </p:cNvPr>
          <p:cNvSpPr>
            <a:spLocks noChangeAspect="1"/>
          </p:cNvSpPr>
          <p:nvPr/>
        </p:nvSpPr>
        <p:spPr>
          <a:xfrm>
            <a:off x="6134196" y="1307077"/>
            <a:ext cx="250726" cy="250241"/>
          </a:xfrm>
          <a:prstGeom prst="ellipse">
            <a:avLst/>
          </a:prstGeom>
          <a:solidFill>
            <a:srgbClr val="FECBA4"/>
          </a:solidFill>
          <a:ln w="19050"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51CAEE0-8C7D-7683-1D3F-2B9522849950}"/>
              </a:ext>
            </a:extLst>
          </p:cNvPr>
          <p:cNvSpPr>
            <a:spLocks noChangeAspect="1"/>
          </p:cNvSpPr>
          <p:nvPr/>
        </p:nvSpPr>
        <p:spPr>
          <a:xfrm>
            <a:off x="6134196" y="1783361"/>
            <a:ext cx="250726" cy="250241"/>
          </a:xfrm>
          <a:prstGeom prst="ellipse">
            <a:avLst/>
          </a:prstGeom>
          <a:solidFill>
            <a:srgbClr val="FECBA4"/>
          </a:solidFill>
          <a:ln w="19050"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81444C-DEAC-49CC-8949-4CC012A79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923" y="2781081"/>
            <a:ext cx="487561" cy="12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D06D1CD-52C6-A170-6F24-20262F9F0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287" y="2668909"/>
            <a:ext cx="1007779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90D2A8DA-FD92-969C-AA12-26FC7D048E61}"/>
              </a:ext>
            </a:extLst>
          </p:cNvPr>
          <p:cNvCxnSpPr/>
          <p:nvPr/>
        </p:nvCxnSpPr>
        <p:spPr>
          <a:xfrm>
            <a:off x="5292182" y="2827659"/>
            <a:ext cx="4132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96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Rectangle 1073">
            <a:extLst>
              <a:ext uri="{FF2B5EF4-FFF2-40B4-BE49-F238E27FC236}">
                <a16:creationId xmlns:a16="http://schemas.microsoft.com/office/drawing/2014/main" id="{74F33AD6-44F9-37A1-5CDA-AAC957D730AB}"/>
              </a:ext>
            </a:extLst>
          </p:cNvPr>
          <p:cNvSpPr/>
          <p:nvPr/>
        </p:nvSpPr>
        <p:spPr>
          <a:xfrm>
            <a:off x="147585" y="3187429"/>
            <a:ext cx="2628267" cy="2639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3" name="Freeform: Shape 1112">
            <a:extLst>
              <a:ext uri="{FF2B5EF4-FFF2-40B4-BE49-F238E27FC236}">
                <a16:creationId xmlns:a16="http://schemas.microsoft.com/office/drawing/2014/main" id="{256A7279-1DD6-0315-1BC0-F9EC69B8F3CE}"/>
              </a:ext>
            </a:extLst>
          </p:cNvPr>
          <p:cNvSpPr/>
          <p:nvPr/>
        </p:nvSpPr>
        <p:spPr>
          <a:xfrm>
            <a:off x="366713" y="4214813"/>
            <a:ext cx="2124075" cy="1326356"/>
          </a:xfrm>
          <a:custGeom>
            <a:avLst/>
            <a:gdLst>
              <a:gd name="connsiteX0" fmla="*/ 252412 w 2124075"/>
              <a:gd name="connsiteY0" fmla="*/ 16668 h 1326356"/>
              <a:gd name="connsiteX1" fmla="*/ 0 w 2124075"/>
              <a:gd name="connsiteY1" fmla="*/ 264318 h 1326356"/>
              <a:gd name="connsiteX2" fmla="*/ 1059656 w 2124075"/>
              <a:gd name="connsiteY2" fmla="*/ 1326356 h 1326356"/>
              <a:gd name="connsiteX3" fmla="*/ 2124075 w 2124075"/>
              <a:gd name="connsiteY3" fmla="*/ 266700 h 1326356"/>
              <a:gd name="connsiteX4" fmla="*/ 1862137 w 2124075"/>
              <a:gd name="connsiteY4" fmla="*/ 0 h 1326356"/>
              <a:gd name="connsiteX5" fmla="*/ 1066800 w 2124075"/>
              <a:gd name="connsiteY5" fmla="*/ 788193 h 1326356"/>
              <a:gd name="connsiteX6" fmla="*/ 252412 w 2124075"/>
              <a:gd name="connsiteY6" fmla="*/ 16668 h 1326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4075" h="1326356">
                <a:moveTo>
                  <a:pt x="252412" y="16668"/>
                </a:moveTo>
                <a:lnTo>
                  <a:pt x="0" y="264318"/>
                </a:lnTo>
                <a:lnTo>
                  <a:pt x="1059656" y="1326356"/>
                </a:lnTo>
                <a:lnTo>
                  <a:pt x="2124075" y="266700"/>
                </a:lnTo>
                <a:lnTo>
                  <a:pt x="1862137" y="0"/>
                </a:lnTo>
                <a:lnTo>
                  <a:pt x="1066800" y="788193"/>
                </a:lnTo>
                <a:lnTo>
                  <a:pt x="252412" y="16668"/>
                </a:lnTo>
                <a:close/>
              </a:path>
            </a:pathLst>
          </a:cu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8AF53507-6A8F-EF23-9BAF-566D468AB98B}"/>
              </a:ext>
            </a:extLst>
          </p:cNvPr>
          <p:cNvSpPr/>
          <p:nvPr/>
        </p:nvSpPr>
        <p:spPr>
          <a:xfrm>
            <a:off x="8544918" y="115934"/>
            <a:ext cx="2628267" cy="2639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73" name="Freeform: Shape 1072">
            <a:extLst>
              <a:ext uri="{FF2B5EF4-FFF2-40B4-BE49-F238E27FC236}">
                <a16:creationId xmlns:a16="http://schemas.microsoft.com/office/drawing/2014/main" id="{821F68BD-AAD9-F439-FD35-5B0D5582FED8}"/>
              </a:ext>
            </a:extLst>
          </p:cNvPr>
          <p:cNvSpPr/>
          <p:nvPr/>
        </p:nvSpPr>
        <p:spPr>
          <a:xfrm>
            <a:off x="8950779" y="966660"/>
            <a:ext cx="1588293" cy="912019"/>
          </a:xfrm>
          <a:custGeom>
            <a:avLst/>
            <a:gdLst>
              <a:gd name="connsiteX0" fmla="*/ 254793 w 1588293"/>
              <a:gd name="connsiteY0" fmla="*/ 0 h 912019"/>
              <a:gd name="connsiteX1" fmla="*/ 0 w 1588293"/>
              <a:gd name="connsiteY1" fmla="*/ 245269 h 912019"/>
              <a:gd name="connsiteX2" fmla="*/ 1469231 w 1588293"/>
              <a:gd name="connsiteY2" fmla="*/ 912019 h 912019"/>
              <a:gd name="connsiteX3" fmla="*/ 1588293 w 1588293"/>
              <a:gd name="connsiteY3" fmla="*/ 795338 h 912019"/>
              <a:gd name="connsiteX4" fmla="*/ 254793 w 1588293"/>
              <a:gd name="connsiteY4" fmla="*/ 0 h 912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8293" h="912019">
                <a:moveTo>
                  <a:pt x="254793" y="0"/>
                </a:moveTo>
                <a:lnTo>
                  <a:pt x="0" y="245269"/>
                </a:lnTo>
                <a:lnTo>
                  <a:pt x="1469231" y="912019"/>
                </a:lnTo>
                <a:lnTo>
                  <a:pt x="1588293" y="795338"/>
                </a:lnTo>
                <a:lnTo>
                  <a:pt x="254793" y="0"/>
                </a:lnTo>
                <a:close/>
              </a:path>
            </a:pathLst>
          </a:custGeom>
          <a:solidFill>
            <a:srgbClr val="FEC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DE1D1AE-DA84-D7C4-0587-0BCB47CD3965}"/>
              </a:ext>
            </a:extLst>
          </p:cNvPr>
          <p:cNvSpPr/>
          <p:nvPr/>
        </p:nvSpPr>
        <p:spPr>
          <a:xfrm>
            <a:off x="5763641" y="159398"/>
            <a:ext cx="2628267" cy="2639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5" name="Freeform: Shape 1054">
            <a:extLst>
              <a:ext uri="{FF2B5EF4-FFF2-40B4-BE49-F238E27FC236}">
                <a16:creationId xmlns:a16="http://schemas.microsoft.com/office/drawing/2014/main" id="{AF99D815-E098-A3BA-E995-058864235BC9}"/>
              </a:ext>
            </a:extLst>
          </p:cNvPr>
          <p:cNvSpPr/>
          <p:nvPr/>
        </p:nvSpPr>
        <p:spPr>
          <a:xfrm>
            <a:off x="6802303" y="2008255"/>
            <a:ext cx="500063" cy="488157"/>
          </a:xfrm>
          <a:custGeom>
            <a:avLst/>
            <a:gdLst>
              <a:gd name="connsiteX0" fmla="*/ 259557 w 500063"/>
              <a:gd name="connsiteY0" fmla="*/ 0 h 488157"/>
              <a:gd name="connsiteX1" fmla="*/ 0 w 500063"/>
              <a:gd name="connsiteY1" fmla="*/ 247650 h 488157"/>
              <a:gd name="connsiteX2" fmla="*/ 250032 w 500063"/>
              <a:gd name="connsiteY2" fmla="*/ 488157 h 488157"/>
              <a:gd name="connsiteX3" fmla="*/ 500063 w 500063"/>
              <a:gd name="connsiteY3" fmla="*/ 226219 h 488157"/>
              <a:gd name="connsiteX4" fmla="*/ 259557 w 500063"/>
              <a:gd name="connsiteY4" fmla="*/ 0 h 488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63" h="488157">
                <a:moveTo>
                  <a:pt x="259557" y="0"/>
                </a:moveTo>
                <a:lnTo>
                  <a:pt x="0" y="247650"/>
                </a:lnTo>
                <a:lnTo>
                  <a:pt x="250032" y="488157"/>
                </a:lnTo>
                <a:lnTo>
                  <a:pt x="500063" y="226219"/>
                </a:lnTo>
                <a:lnTo>
                  <a:pt x="259557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C4D6F3-C384-B22B-819D-5502897655C7}"/>
              </a:ext>
            </a:extLst>
          </p:cNvPr>
          <p:cNvSpPr/>
          <p:nvPr/>
        </p:nvSpPr>
        <p:spPr>
          <a:xfrm>
            <a:off x="143167" y="129217"/>
            <a:ext cx="2628267" cy="2639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8808AA0-04BE-76B9-4C10-760F3F0D2923}"/>
              </a:ext>
            </a:extLst>
          </p:cNvPr>
          <p:cNvSpPr/>
          <p:nvPr/>
        </p:nvSpPr>
        <p:spPr>
          <a:xfrm rot="1458333">
            <a:off x="229118" y="1507394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solidFill>
            <a:srgbClr val="FFB7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3A2056C-4838-B7CD-1661-9FAEE443B363}"/>
              </a:ext>
            </a:extLst>
          </p:cNvPr>
          <p:cNvSpPr/>
          <p:nvPr/>
        </p:nvSpPr>
        <p:spPr>
          <a:xfrm rot="1458333">
            <a:off x="708278" y="510490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BC6182-31EA-EBCE-B5BF-F963BE48C1DD}"/>
              </a:ext>
            </a:extLst>
          </p:cNvPr>
          <p:cNvCxnSpPr>
            <a:stCxn id="13" idx="0"/>
            <a:endCxn id="14" idx="0"/>
          </p:cNvCxnSpPr>
          <p:nvPr/>
        </p:nvCxnSpPr>
        <p:spPr>
          <a:xfrm>
            <a:off x="552987" y="1231618"/>
            <a:ext cx="1462272" cy="66041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437C295-AD13-3BB0-17DE-9E3D32555ACA}"/>
              </a:ext>
            </a:extLst>
          </p:cNvPr>
          <p:cNvSpPr txBox="1"/>
          <p:nvPr/>
        </p:nvSpPr>
        <p:spPr>
          <a:xfrm>
            <a:off x="1445946" y="237288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F0C0523-0161-EB22-64A6-731060CB9C93}"/>
              </a:ext>
            </a:extLst>
          </p:cNvPr>
          <p:cNvSpPr/>
          <p:nvPr/>
        </p:nvSpPr>
        <p:spPr>
          <a:xfrm>
            <a:off x="1388943" y="2457382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547409-5287-35BA-B468-F26FD146154A}"/>
              </a:ext>
            </a:extLst>
          </p:cNvPr>
          <p:cNvSpPr txBox="1"/>
          <p:nvPr/>
        </p:nvSpPr>
        <p:spPr>
          <a:xfrm>
            <a:off x="1461719" y="226213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1F6310-3AB3-EDBE-4253-603D9BA746E7}"/>
              </a:ext>
            </a:extLst>
          </p:cNvPr>
          <p:cNvSpPr txBox="1"/>
          <p:nvPr/>
        </p:nvSpPr>
        <p:spPr>
          <a:xfrm>
            <a:off x="1975821" y="181272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1A1778-A171-6075-07BD-6F8A53FC6489}"/>
              </a:ext>
            </a:extLst>
          </p:cNvPr>
          <p:cNvSpPr/>
          <p:nvPr/>
        </p:nvSpPr>
        <p:spPr>
          <a:xfrm>
            <a:off x="3011770" y="127372"/>
            <a:ext cx="2628267" cy="2639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686A0DE-46B2-CF04-0B28-A8327892C4F4}"/>
              </a:ext>
            </a:extLst>
          </p:cNvPr>
          <p:cNvSpPr/>
          <p:nvPr/>
        </p:nvSpPr>
        <p:spPr>
          <a:xfrm rot="1458333">
            <a:off x="3097721" y="1505549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solidFill>
            <a:srgbClr val="FFB7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5FD3A1D-33CB-296F-C2E1-3A68C84B8593}"/>
              </a:ext>
            </a:extLst>
          </p:cNvPr>
          <p:cNvSpPr/>
          <p:nvPr/>
        </p:nvSpPr>
        <p:spPr>
          <a:xfrm rot="1458333">
            <a:off x="3576881" y="508645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7E2085-CB40-6F5E-0925-0966D83D438A}"/>
              </a:ext>
            </a:extLst>
          </p:cNvPr>
          <p:cNvCxnSpPr>
            <a:stCxn id="5" idx="0"/>
            <a:endCxn id="4" idx="0"/>
          </p:cNvCxnSpPr>
          <p:nvPr/>
        </p:nvCxnSpPr>
        <p:spPr>
          <a:xfrm>
            <a:off x="3421590" y="1229773"/>
            <a:ext cx="1462272" cy="66041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151AA70-03A3-3A63-5ABF-CC08B48E63E9}"/>
              </a:ext>
            </a:extLst>
          </p:cNvPr>
          <p:cNvSpPr txBox="1"/>
          <p:nvPr/>
        </p:nvSpPr>
        <p:spPr>
          <a:xfrm>
            <a:off x="4314549" y="23710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9952B8-40D6-8B3F-8EA8-8013B88193C9}"/>
              </a:ext>
            </a:extLst>
          </p:cNvPr>
          <p:cNvSpPr/>
          <p:nvPr/>
        </p:nvSpPr>
        <p:spPr>
          <a:xfrm>
            <a:off x="4257546" y="2455537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761306-C59F-824A-5BF5-24EFB6C4D151}"/>
              </a:ext>
            </a:extLst>
          </p:cNvPr>
          <p:cNvSpPr txBox="1"/>
          <p:nvPr/>
        </p:nvSpPr>
        <p:spPr>
          <a:xfrm>
            <a:off x="4330322" y="224368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3EE318-9655-8415-5EAB-E3E286164871}"/>
              </a:ext>
            </a:extLst>
          </p:cNvPr>
          <p:cNvSpPr txBox="1"/>
          <p:nvPr/>
        </p:nvSpPr>
        <p:spPr>
          <a:xfrm>
            <a:off x="4790708" y="1843371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AD46CC-B374-F96C-A163-B66CEE6A3B9A}"/>
              </a:ext>
            </a:extLst>
          </p:cNvPr>
          <p:cNvCxnSpPr>
            <a:cxnSpLocks/>
          </p:cNvCxnSpPr>
          <p:nvPr/>
        </p:nvCxnSpPr>
        <p:spPr>
          <a:xfrm>
            <a:off x="3908379" y="746044"/>
            <a:ext cx="1187240" cy="94632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89DD42-BB56-1D21-2188-4203B1BB3108}"/>
              </a:ext>
            </a:extLst>
          </p:cNvPr>
          <p:cNvCxnSpPr>
            <a:cxnSpLocks/>
          </p:cNvCxnSpPr>
          <p:nvPr/>
        </p:nvCxnSpPr>
        <p:spPr>
          <a:xfrm flipV="1">
            <a:off x="4738432" y="1587419"/>
            <a:ext cx="233362" cy="239247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>
            <a:extLst>
              <a:ext uri="{FF2B5EF4-FFF2-40B4-BE49-F238E27FC236}">
                <a16:creationId xmlns:a16="http://schemas.microsoft.com/office/drawing/2014/main" id="{8F0FA2FB-4B88-015A-3EF2-AD77534F7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241" y="602598"/>
            <a:ext cx="397781" cy="13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6DE14FC-161A-A186-8E3E-0F9F66E00E74}"/>
              </a:ext>
            </a:extLst>
          </p:cNvPr>
          <p:cNvCxnSpPr/>
          <p:nvPr/>
        </p:nvCxnSpPr>
        <p:spPr>
          <a:xfrm flipH="1" flipV="1">
            <a:off x="3663694" y="977819"/>
            <a:ext cx="1334779" cy="79148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3DD0D2B-D80B-723C-3556-66905ABD9A22}"/>
              </a:ext>
            </a:extLst>
          </p:cNvPr>
          <p:cNvSpPr txBox="1"/>
          <p:nvPr/>
        </p:nvSpPr>
        <p:spPr>
          <a:xfrm>
            <a:off x="3412367" y="807101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58BBDD-84F4-8FCA-3B32-2F792496A499}"/>
              </a:ext>
            </a:extLst>
          </p:cNvPr>
          <p:cNvSpPr txBox="1"/>
          <p:nvPr/>
        </p:nvSpPr>
        <p:spPr>
          <a:xfrm>
            <a:off x="7082193" y="256394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ED41D44-289A-69A9-791E-98EB58F4FF99}"/>
              </a:ext>
            </a:extLst>
          </p:cNvPr>
          <p:cNvCxnSpPr>
            <a:cxnSpLocks/>
          </p:cNvCxnSpPr>
          <p:nvPr/>
        </p:nvCxnSpPr>
        <p:spPr>
          <a:xfrm>
            <a:off x="6235352" y="1196830"/>
            <a:ext cx="1074170" cy="103783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5E43B45-2886-1062-40E4-FB43C7382282}"/>
              </a:ext>
            </a:extLst>
          </p:cNvPr>
          <p:cNvCxnSpPr>
            <a:cxnSpLocks/>
          </p:cNvCxnSpPr>
          <p:nvPr/>
        </p:nvCxnSpPr>
        <p:spPr>
          <a:xfrm>
            <a:off x="6511251" y="922170"/>
            <a:ext cx="1074170" cy="1037837"/>
          </a:xfrm>
          <a:prstGeom prst="line">
            <a:avLst/>
          </a:prstGeom>
          <a:ln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318BDC1-941A-7068-F8EF-94F648EB63DD}"/>
              </a:ext>
            </a:extLst>
          </p:cNvPr>
          <p:cNvCxnSpPr>
            <a:cxnSpLocks/>
          </p:cNvCxnSpPr>
          <p:nvPr/>
        </p:nvCxnSpPr>
        <p:spPr>
          <a:xfrm flipH="1">
            <a:off x="6805187" y="1196832"/>
            <a:ext cx="1066857" cy="1056002"/>
          </a:xfrm>
          <a:prstGeom prst="line">
            <a:avLst/>
          </a:prstGeom>
          <a:ln>
            <a:solidFill>
              <a:srgbClr val="F377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5906CD1-EBB4-48F6-6D73-4A29242B1E0C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541130" y="946345"/>
            <a:ext cx="1050641" cy="1038179"/>
          </a:xfrm>
          <a:prstGeom prst="line">
            <a:avLst/>
          </a:prstGeom>
          <a:ln>
            <a:solidFill>
              <a:srgbClr val="F3771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3720B278-2AA9-BE77-1DBE-46DCAD285C7F}"/>
              </a:ext>
            </a:extLst>
          </p:cNvPr>
          <p:cNvSpPr/>
          <p:nvPr/>
        </p:nvSpPr>
        <p:spPr>
          <a:xfrm rot="2683211">
            <a:off x="6308322" y="700624"/>
            <a:ext cx="1486165" cy="148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DBA7AF52-A4C8-147A-5BE1-9D9BC094FBC3}"/>
              </a:ext>
            </a:extLst>
          </p:cNvPr>
          <p:cNvCxnSpPr>
            <a:cxnSpLocks/>
          </p:cNvCxnSpPr>
          <p:nvPr/>
        </p:nvCxnSpPr>
        <p:spPr>
          <a:xfrm flipV="1">
            <a:off x="6336807" y="1018610"/>
            <a:ext cx="280909" cy="276472"/>
          </a:xfrm>
          <a:prstGeom prst="straightConnector1">
            <a:avLst/>
          </a:prstGeom>
          <a:ln>
            <a:solidFill>
              <a:srgbClr val="37A76F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0844BF1C-CFA9-1F2F-BFCF-D637E32D6B61}"/>
              </a:ext>
            </a:extLst>
          </p:cNvPr>
          <p:cNvCxnSpPr>
            <a:cxnSpLocks/>
          </p:cNvCxnSpPr>
          <p:nvPr/>
        </p:nvCxnSpPr>
        <p:spPr>
          <a:xfrm flipH="1" flipV="1">
            <a:off x="7483966" y="1067131"/>
            <a:ext cx="266864" cy="255751"/>
          </a:xfrm>
          <a:prstGeom prst="straightConnector1">
            <a:avLst/>
          </a:prstGeom>
          <a:ln>
            <a:solidFill>
              <a:srgbClr val="F3771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TextBox 1043">
            <a:extLst>
              <a:ext uri="{FF2B5EF4-FFF2-40B4-BE49-F238E27FC236}">
                <a16:creationId xmlns:a16="http://schemas.microsoft.com/office/drawing/2014/main" id="{B0D8F19E-2AD2-D8D2-2B7C-94A6ABA3631C}"/>
              </a:ext>
            </a:extLst>
          </p:cNvPr>
          <p:cNvSpPr txBox="1"/>
          <p:nvPr/>
        </p:nvSpPr>
        <p:spPr>
          <a:xfrm>
            <a:off x="6018370" y="1012473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solidFill>
                  <a:srgbClr val="37A76F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876833E9-C8FF-8E97-AFF7-533E2763854E}"/>
              </a:ext>
            </a:extLst>
          </p:cNvPr>
          <p:cNvSpPr txBox="1"/>
          <p:nvPr/>
        </p:nvSpPr>
        <p:spPr>
          <a:xfrm>
            <a:off x="7786445" y="990063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solidFill>
                  <a:srgbClr val="F37711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C71BC18D-0CA4-07F6-F284-6AE94FEC37E0}"/>
              </a:ext>
            </a:extLst>
          </p:cNvPr>
          <p:cNvSpPr txBox="1"/>
          <p:nvPr/>
        </p:nvSpPr>
        <p:spPr>
          <a:xfrm>
            <a:off x="7082193" y="239184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C8BBBBCA-F04F-7073-CD06-4E8CA63914AF}"/>
              </a:ext>
            </a:extLst>
          </p:cNvPr>
          <p:cNvSpPr/>
          <p:nvPr/>
        </p:nvSpPr>
        <p:spPr>
          <a:xfrm>
            <a:off x="7025190" y="2476345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BFBD1EF2-9D11-F32A-2F8E-3CBB0C318464}"/>
              </a:ext>
            </a:extLst>
          </p:cNvPr>
          <p:cNvSpPr txBox="1"/>
          <p:nvPr/>
        </p:nvSpPr>
        <p:spPr>
          <a:xfrm>
            <a:off x="7301584" y="2242291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solidFill>
                  <a:srgbClr val="37A76F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1200" i="1">
                <a:solidFill>
                  <a:srgbClr val="F37711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C5777E82-D609-6E63-C7EB-361118198622}"/>
              </a:ext>
            </a:extLst>
          </p:cNvPr>
          <p:cNvSpPr txBox="1"/>
          <p:nvPr/>
        </p:nvSpPr>
        <p:spPr>
          <a:xfrm>
            <a:off x="7524585" y="740299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solidFill>
                  <a:srgbClr val="F37711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1200" i="1" baseline="-25000">
                <a:solidFill>
                  <a:srgbClr val="F37711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>
                <a:solidFill>
                  <a:srgbClr val="F37711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</a:t>
            </a:r>
            <a:r>
              <a:rPr lang="en-SG" sz="1200" i="1">
                <a:solidFill>
                  <a:srgbClr val="F37711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  <a:r>
              <a:rPr lang="en-SG" sz="1200">
                <a:solidFill>
                  <a:srgbClr val="F37711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</a:t>
            </a:r>
            <a:endParaRPr lang="en-SG" sz="1200" i="1">
              <a:solidFill>
                <a:srgbClr val="F37711"/>
              </a:solidFill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66510451-234D-7A9D-AF18-A416D0AED6D7}"/>
              </a:ext>
            </a:extLst>
          </p:cNvPr>
          <p:cNvSpPr txBox="1"/>
          <p:nvPr/>
        </p:nvSpPr>
        <p:spPr>
          <a:xfrm>
            <a:off x="6011044" y="693417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solidFill>
                  <a:srgbClr val="37A76F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1200" i="1" baseline="-25000">
                <a:solidFill>
                  <a:srgbClr val="37A76F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>
                <a:solidFill>
                  <a:srgbClr val="37A76F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</a:t>
            </a:r>
            <a:r>
              <a:rPr lang="en-SG" sz="1200" i="1">
                <a:solidFill>
                  <a:srgbClr val="37A76F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200">
                <a:solidFill>
                  <a:srgbClr val="37A76F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</a:t>
            </a:r>
            <a:endParaRPr lang="en-SG" sz="1200" i="1">
              <a:solidFill>
                <a:srgbClr val="37A76F"/>
              </a:solidFill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57" name="Freeform: Shape 1056">
            <a:extLst>
              <a:ext uri="{FF2B5EF4-FFF2-40B4-BE49-F238E27FC236}">
                <a16:creationId xmlns:a16="http://schemas.microsoft.com/office/drawing/2014/main" id="{01399F19-4154-43C4-B312-8F8CC4D3EBB6}"/>
              </a:ext>
            </a:extLst>
          </p:cNvPr>
          <p:cNvSpPr/>
          <p:nvPr/>
        </p:nvSpPr>
        <p:spPr>
          <a:xfrm rot="1458333">
            <a:off x="8630869" y="1494111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058" name="Freeform: Shape 1057">
            <a:extLst>
              <a:ext uri="{FF2B5EF4-FFF2-40B4-BE49-F238E27FC236}">
                <a16:creationId xmlns:a16="http://schemas.microsoft.com/office/drawing/2014/main" id="{25C6B421-94E6-D8E4-46DC-628318BFE7E4}"/>
              </a:ext>
            </a:extLst>
          </p:cNvPr>
          <p:cNvSpPr/>
          <p:nvPr/>
        </p:nvSpPr>
        <p:spPr>
          <a:xfrm rot="1458333">
            <a:off x="9110029" y="497207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572412A6-C98D-B611-362A-3BFC773BCC00}"/>
              </a:ext>
            </a:extLst>
          </p:cNvPr>
          <p:cNvCxnSpPr>
            <a:cxnSpLocks/>
            <a:stCxn id="1058" idx="0"/>
            <a:endCxn id="1057" idx="0"/>
          </p:cNvCxnSpPr>
          <p:nvPr/>
        </p:nvCxnSpPr>
        <p:spPr>
          <a:xfrm>
            <a:off x="8954738" y="1218335"/>
            <a:ext cx="1462272" cy="66041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0" name="TextBox 1059">
            <a:extLst>
              <a:ext uri="{FF2B5EF4-FFF2-40B4-BE49-F238E27FC236}">
                <a16:creationId xmlns:a16="http://schemas.microsoft.com/office/drawing/2014/main" id="{35FC5418-03BD-E286-29A6-071E35980CFC}"/>
              </a:ext>
            </a:extLst>
          </p:cNvPr>
          <p:cNvSpPr txBox="1"/>
          <p:nvPr/>
        </p:nvSpPr>
        <p:spPr>
          <a:xfrm>
            <a:off x="9847697" y="23595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</a:p>
        </p:txBody>
      </p:sp>
      <p:sp>
        <p:nvSpPr>
          <p:cNvPr id="1061" name="Oval 1060">
            <a:extLst>
              <a:ext uri="{FF2B5EF4-FFF2-40B4-BE49-F238E27FC236}">
                <a16:creationId xmlns:a16="http://schemas.microsoft.com/office/drawing/2014/main" id="{250E7FFC-5BFE-140E-F3A8-C5A11F09F5F3}"/>
              </a:ext>
            </a:extLst>
          </p:cNvPr>
          <p:cNvSpPr/>
          <p:nvPr/>
        </p:nvSpPr>
        <p:spPr>
          <a:xfrm>
            <a:off x="9790694" y="2444099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E2B4B511-2C6D-021C-59F2-F862DFDFEF8D}"/>
              </a:ext>
            </a:extLst>
          </p:cNvPr>
          <p:cNvSpPr txBox="1"/>
          <p:nvPr/>
        </p:nvSpPr>
        <p:spPr>
          <a:xfrm>
            <a:off x="9863470" y="212930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94264AD5-C3C4-1357-06F3-5189AF383A78}"/>
              </a:ext>
            </a:extLst>
          </p:cNvPr>
          <p:cNvSpPr txBox="1"/>
          <p:nvPr/>
        </p:nvSpPr>
        <p:spPr>
          <a:xfrm>
            <a:off x="10323856" y="1831933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</a:p>
        </p:txBody>
      </p: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32F56AB3-1486-326F-7AB6-4A54F3629723}"/>
              </a:ext>
            </a:extLst>
          </p:cNvPr>
          <p:cNvCxnSpPr>
            <a:cxnSpLocks/>
          </p:cNvCxnSpPr>
          <p:nvPr/>
        </p:nvCxnSpPr>
        <p:spPr>
          <a:xfrm>
            <a:off x="9441527" y="734606"/>
            <a:ext cx="1187240" cy="94632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Arrow Connector 1064">
            <a:extLst>
              <a:ext uri="{FF2B5EF4-FFF2-40B4-BE49-F238E27FC236}">
                <a16:creationId xmlns:a16="http://schemas.microsoft.com/office/drawing/2014/main" id="{873D2A01-0373-1C67-E0F5-5CC5DE260A55}"/>
              </a:ext>
            </a:extLst>
          </p:cNvPr>
          <p:cNvCxnSpPr>
            <a:cxnSpLocks/>
          </p:cNvCxnSpPr>
          <p:nvPr/>
        </p:nvCxnSpPr>
        <p:spPr>
          <a:xfrm flipV="1">
            <a:off x="10271580" y="1575981"/>
            <a:ext cx="233362" cy="239247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2F0D7DAB-DDBA-ACC4-4237-0DABFE2A939A}"/>
              </a:ext>
            </a:extLst>
          </p:cNvPr>
          <p:cNvCxnSpPr/>
          <p:nvPr/>
        </p:nvCxnSpPr>
        <p:spPr>
          <a:xfrm flipH="1" flipV="1">
            <a:off x="9196842" y="966381"/>
            <a:ext cx="1334779" cy="79148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8" name="TextBox 1067">
            <a:extLst>
              <a:ext uri="{FF2B5EF4-FFF2-40B4-BE49-F238E27FC236}">
                <a16:creationId xmlns:a16="http://schemas.microsoft.com/office/drawing/2014/main" id="{BF5BA429-D719-8C8B-F314-25052FB7E4BF}"/>
              </a:ext>
            </a:extLst>
          </p:cNvPr>
          <p:cNvSpPr txBox="1"/>
          <p:nvPr/>
        </p:nvSpPr>
        <p:spPr>
          <a:xfrm>
            <a:off x="8945515" y="795663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EE9B5204-D282-494E-6CF5-31084F4163A1}"/>
              </a:ext>
            </a:extLst>
          </p:cNvPr>
          <p:cNvSpPr txBox="1"/>
          <p:nvPr/>
        </p:nvSpPr>
        <p:spPr>
          <a:xfrm>
            <a:off x="10015870" y="36533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G" sz="1200" i="1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90ACF003-3608-94AA-3DC0-2C3486E9FA96}"/>
              </a:ext>
            </a:extLst>
          </p:cNvPr>
          <p:cNvSpPr txBox="1"/>
          <p:nvPr/>
        </p:nvSpPr>
        <p:spPr>
          <a:xfrm>
            <a:off x="8919179" y="506162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1200" i="1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</a:t>
            </a:r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</a:t>
            </a:r>
            <a:endParaRPr lang="en-SG" sz="1200" i="1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76" name="Freeform: Shape 1075">
            <a:extLst>
              <a:ext uri="{FF2B5EF4-FFF2-40B4-BE49-F238E27FC236}">
                <a16:creationId xmlns:a16="http://schemas.microsoft.com/office/drawing/2014/main" id="{DE6E7FA2-ED66-FB68-E991-711F0010F08E}"/>
              </a:ext>
            </a:extLst>
          </p:cNvPr>
          <p:cNvSpPr/>
          <p:nvPr/>
        </p:nvSpPr>
        <p:spPr>
          <a:xfrm rot="1458333">
            <a:off x="233536" y="4565606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077" name="Freeform: Shape 1076">
            <a:extLst>
              <a:ext uri="{FF2B5EF4-FFF2-40B4-BE49-F238E27FC236}">
                <a16:creationId xmlns:a16="http://schemas.microsoft.com/office/drawing/2014/main" id="{FE131EA4-ACF5-5C0B-7237-4DF671AFCA2D}"/>
              </a:ext>
            </a:extLst>
          </p:cNvPr>
          <p:cNvSpPr/>
          <p:nvPr/>
        </p:nvSpPr>
        <p:spPr>
          <a:xfrm rot="1458333">
            <a:off x="712696" y="3568702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3E0C2953-AF63-D6CC-867B-88F8D070CC97}"/>
              </a:ext>
            </a:extLst>
          </p:cNvPr>
          <p:cNvSpPr txBox="1"/>
          <p:nvPr/>
        </p:nvSpPr>
        <p:spPr>
          <a:xfrm>
            <a:off x="1450364" y="54310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</a:p>
        </p:txBody>
      </p:sp>
      <p:sp>
        <p:nvSpPr>
          <p:cNvPr id="1080" name="Oval 1079">
            <a:extLst>
              <a:ext uri="{FF2B5EF4-FFF2-40B4-BE49-F238E27FC236}">
                <a16:creationId xmlns:a16="http://schemas.microsoft.com/office/drawing/2014/main" id="{A902793F-F158-7395-1A81-BD4E7AE59AAC}"/>
              </a:ext>
            </a:extLst>
          </p:cNvPr>
          <p:cNvSpPr/>
          <p:nvPr/>
        </p:nvSpPr>
        <p:spPr>
          <a:xfrm>
            <a:off x="1393361" y="5515594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620C3363-F03A-EA8C-82DA-32CFF00800A1}"/>
              </a:ext>
            </a:extLst>
          </p:cNvPr>
          <p:cNvSpPr txBox="1"/>
          <p:nvPr/>
        </p:nvSpPr>
        <p:spPr>
          <a:xfrm>
            <a:off x="1466137" y="3284425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</a:p>
        </p:txBody>
      </p:sp>
      <p:cxnSp>
        <p:nvCxnSpPr>
          <p:cNvPr id="1090" name="Straight Connector 1089">
            <a:extLst>
              <a:ext uri="{FF2B5EF4-FFF2-40B4-BE49-F238E27FC236}">
                <a16:creationId xmlns:a16="http://schemas.microsoft.com/office/drawing/2014/main" id="{C5D35802-12CF-C093-FF3F-F329A1ED7596}"/>
              </a:ext>
            </a:extLst>
          </p:cNvPr>
          <p:cNvCxnSpPr>
            <a:cxnSpLocks/>
          </p:cNvCxnSpPr>
          <p:nvPr/>
        </p:nvCxnSpPr>
        <p:spPr>
          <a:xfrm>
            <a:off x="621977" y="4224901"/>
            <a:ext cx="1093595" cy="104281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6113D428-AF4D-1416-EFEE-F561BE7EE555}"/>
              </a:ext>
            </a:extLst>
          </p:cNvPr>
          <p:cNvCxnSpPr>
            <a:cxnSpLocks/>
          </p:cNvCxnSpPr>
          <p:nvPr/>
        </p:nvCxnSpPr>
        <p:spPr>
          <a:xfrm flipV="1">
            <a:off x="1168774" y="4224901"/>
            <a:ext cx="1047376" cy="104281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Straight Connector 1095">
            <a:extLst>
              <a:ext uri="{FF2B5EF4-FFF2-40B4-BE49-F238E27FC236}">
                <a16:creationId xmlns:a16="http://schemas.microsoft.com/office/drawing/2014/main" id="{78CF71C9-0D9E-A2C5-4E1B-563DBF18A9A4}"/>
              </a:ext>
            </a:extLst>
          </p:cNvPr>
          <p:cNvCxnSpPr/>
          <p:nvPr/>
        </p:nvCxnSpPr>
        <p:spPr>
          <a:xfrm>
            <a:off x="800100" y="4051300"/>
            <a:ext cx="12573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9" name="Freeform: Shape 1108">
            <a:extLst>
              <a:ext uri="{FF2B5EF4-FFF2-40B4-BE49-F238E27FC236}">
                <a16:creationId xmlns:a16="http://schemas.microsoft.com/office/drawing/2014/main" id="{91378775-C5EB-232E-5210-FFEC6578B780}"/>
              </a:ext>
            </a:extLst>
          </p:cNvPr>
          <p:cNvSpPr/>
          <p:nvPr/>
        </p:nvSpPr>
        <p:spPr>
          <a:xfrm>
            <a:off x="1925157" y="4050506"/>
            <a:ext cx="141768" cy="314325"/>
          </a:xfrm>
          <a:custGeom>
            <a:avLst/>
            <a:gdLst>
              <a:gd name="connsiteX0" fmla="*/ 141768 w 141768"/>
              <a:gd name="connsiteY0" fmla="*/ 314325 h 314325"/>
              <a:gd name="connsiteX1" fmla="*/ 20324 w 141768"/>
              <a:gd name="connsiteY1" fmla="*/ 157163 h 314325"/>
              <a:gd name="connsiteX2" fmla="*/ 1274 w 141768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68" h="314325">
                <a:moveTo>
                  <a:pt x="141768" y="314325"/>
                </a:moveTo>
                <a:cubicBezTo>
                  <a:pt x="92754" y="261937"/>
                  <a:pt x="43740" y="209550"/>
                  <a:pt x="20324" y="157163"/>
                </a:cubicBezTo>
                <a:cubicBezTo>
                  <a:pt x="-3092" y="104775"/>
                  <a:pt x="-909" y="52387"/>
                  <a:pt x="1274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9CE9A976-5079-6854-4363-2F2DEAA20415}"/>
              </a:ext>
            </a:extLst>
          </p:cNvPr>
          <p:cNvSpPr txBox="1"/>
          <p:nvPr/>
        </p:nvSpPr>
        <p:spPr>
          <a:xfrm>
            <a:off x="284048" y="3822172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1200" i="1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(K)</a:t>
            </a:r>
          </a:p>
        </p:txBody>
      </p:sp>
      <p:sp>
        <p:nvSpPr>
          <p:cNvPr id="1111" name="TextBox 1110">
            <a:extLst>
              <a:ext uri="{FF2B5EF4-FFF2-40B4-BE49-F238E27FC236}">
                <a16:creationId xmlns:a16="http://schemas.microsoft.com/office/drawing/2014/main" id="{66B780B5-6A24-DDAC-B633-FE209FBCABB5}"/>
              </a:ext>
            </a:extLst>
          </p:cNvPr>
          <p:cNvSpPr txBox="1"/>
          <p:nvPr/>
        </p:nvSpPr>
        <p:spPr>
          <a:xfrm>
            <a:off x="396828" y="4021921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</a:p>
        </p:txBody>
      </p:sp>
      <p:sp>
        <p:nvSpPr>
          <p:cNvPr id="1112" name="TextBox 1111">
            <a:extLst>
              <a:ext uri="{FF2B5EF4-FFF2-40B4-BE49-F238E27FC236}">
                <a16:creationId xmlns:a16="http://schemas.microsoft.com/office/drawing/2014/main" id="{2BB591B9-FB07-34BD-BBBC-44E40BE3984C}"/>
              </a:ext>
            </a:extLst>
          </p:cNvPr>
          <p:cNvSpPr txBox="1"/>
          <p:nvPr/>
        </p:nvSpPr>
        <p:spPr>
          <a:xfrm>
            <a:off x="2124470" y="4005469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</a:p>
        </p:txBody>
      </p:sp>
      <p:cxnSp>
        <p:nvCxnSpPr>
          <p:cNvPr id="1115" name="Straight Connector 1114">
            <a:extLst>
              <a:ext uri="{FF2B5EF4-FFF2-40B4-BE49-F238E27FC236}">
                <a16:creationId xmlns:a16="http://schemas.microsoft.com/office/drawing/2014/main" id="{D9B09B07-3F02-2C5C-FF97-BFE44A86DADD}"/>
              </a:ext>
            </a:extLst>
          </p:cNvPr>
          <p:cNvCxnSpPr/>
          <p:nvPr/>
        </p:nvCxnSpPr>
        <p:spPr>
          <a:xfrm>
            <a:off x="2066925" y="4676775"/>
            <a:ext cx="244475" cy="228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6" name="TextBox 1115">
            <a:extLst>
              <a:ext uri="{FF2B5EF4-FFF2-40B4-BE49-F238E27FC236}">
                <a16:creationId xmlns:a16="http://schemas.microsoft.com/office/drawing/2014/main" id="{98DD1B63-2143-C8D2-DD8D-D0B32993D383}"/>
              </a:ext>
            </a:extLst>
          </p:cNvPr>
          <p:cNvSpPr txBox="1"/>
          <p:nvPr/>
        </p:nvSpPr>
        <p:spPr>
          <a:xfrm>
            <a:off x="2184759" y="4866433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HK</a:t>
            </a:r>
          </a:p>
        </p:txBody>
      </p:sp>
      <p:cxnSp>
        <p:nvCxnSpPr>
          <p:cNvPr id="1146" name="Straight Connector 1145">
            <a:extLst>
              <a:ext uri="{FF2B5EF4-FFF2-40B4-BE49-F238E27FC236}">
                <a16:creationId xmlns:a16="http://schemas.microsoft.com/office/drawing/2014/main" id="{24B83D14-5515-FA44-5C04-EEFF5D79193E}"/>
              </a:ext>
            </a:extLst>
          </p:cNvPr>
          <p:cNvCxnSpPr>
            <a:cxnSpLocks/>
          </p:cNvCxnSpPr>
          <p:nvPr/>
        </p:nvCxnSpPr>
        <p:spPr>
          <a:xfrm>
            <a:off x="7077774" y="2250290"/>
            <a:ext cx="315275" cy="12267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9" name="TextBox 1148">
            <a:extLst>
              <a:ext uri="{FF2B5EF4-FFF2-40B4-BE49-F238E27FC236}">
                <a16:creationId xmlns:a16="http://schemas.microsoft.com/office/drawing/2014/main" id="{B01DE4E1-2AC2-E2C8-261F-DD7C3A332EF6}"/>
              </a:ext>
            </a:extLst>
          </p:cNvPr>
          <p:cNvSpPr txBox="1"/>
          <p:nvPr/>
        </p:nvSpPr>
        <p:spPr>
          <a:xfrm>
            <a:off x="9294238" y="1444277"/>
            <a:ext cx="481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r>
              <a:rPr lang="en-SG" sz="1200" i="1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1200" i="1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endParaRPr lang="en-SG" sz="1200" i="1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150" name="Oval 1149">
            <a:extLst>
              <a:ext uri="{FF2B5EF4-FFF2-40B4-BE49-F238E27FC236}">
                <a16:creationId xmlns:a16="http://schemas.microsoft.com/office/drawing/2014/main" id="{B9E62C99-9DEB-6DE4-6E03-081EA41F5BC9}"/>
              </a:ext>
            </a:extLst>
          </p:cNvPr>
          <p:cNvSpPr/>
          <p:nvPr/>
        </p:nvSpPr>
        <p:spPr>
          <a:xfrm>
            <a:off x="9539342" y="1473428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811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Rectangle 1073">
            <a:extLst>
              <a:ext uri="{FF2B5EF4-FFF2-40B4-BE49-F238E27FC236}">
                <a16:creationId xmlns:a16="http://schemas.microsoft.com/office/drawing/2014/main" id="{74F33AD6-44F9-37A1-5CDA-AAC957D730AB}"/>
              </a:ext>
            </a:extLst>
          </p:cNvPr>
          <p:cNvSpPr/>
          <p:nvPr/>
        </p:nvSpPr>
        <p:spPr>
          <a:xfrm>
            <a:off x="267911" y="88056"/>
            <a:ext cx="8443454" cy="5948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C05CA167-1131-93C8-87D2-3F435A36A1FB}"/>
              </a:ext>
            </a:extLst>
          </p:cNvPr>
          <p:cNvSpPr/>
          <p:nvPr/>
        </p:nvSpPr>
        <p:spPr>
          <a:xfrm>
            <a:off x="6367463" y="1283494"/>
            <a:ext cx="1076325" cy="1054894"/>
          </a:xfrm>
          <a:custGeom>
            <a:avLst/>
            <a:gdLst>
              <a:gd name="connsiteX0" fmla="*/ 257175 w 1076325"/>
              <a:gd name="connsiteY0" fmla="*/ 0 h 1054894"/>
              <a:gd name="connsiteX1" fmla="*/ 0 w 1076325"/>
              <a:gd name="connsiteY1" fmla="*/ 254794 h 1054894"/>
              <a:gd name="connsiteX2" fmla="*/ 800100 w 1076325"/>
              <a:gd name="connsiteY2" fmla="*/ 1054894 h 1054894"/>
              <a:gd name="connsiteX3" fmla="*/ 1076325 w 1076325"/>
              <a:gd name="connsiteY3" fmla="*/ 773906 h 1054894"/>
              <a:gd name="connsiteX4" fmla="*/ 257175 w 1076325"/>
              <a:gd name="connsiteY4" fmla="*/ 0 h 1054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325" h="1054894">
                <a:moveTo>
                  <a:pt x="257175" y="0"/>
                </a:moveTo>
                <a:lnTo>
                  <a:pt x="0" y="254794"/>
                </a:lnTo>
                <a:lnTo>
                  <a:pt x="800100" y="1054894"/>
                </a:lnTo>
                <a:lnTo>
                  <a:pt x="1076325" y="773906"/>
                </a:lnTo>
                <a:lnTo>
                  <a:pt x="257175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7DD9498-9D98-40B4-4910-A6F1D168EF01}"/>
              </a:ext>
            </a:extLst>
          </p:cNvPr>
          <p:cNvSpPr/>
          <p:nvPr/>
        </p:nvSpPr>
        <p:spPr>
          <a:xfrm>
            <a:off x="4044950" y="1273175"/>
            <a:ext cx="1330325" cy="1327150"/>
          </a:xfrm>
          <a:custGeom>
            <a:avLst/>
            <a:gdLst>
              <a:gd name="connsiteX0" fmla="*/ 1063625 w 1330325"/>
              <a:gd name="connsiteY0" fmla="*/ 0 h 1327150"/>
              <a:gd name="connsiteX1" fmla="*/ 1330325 w 1330325"/>
              <a:gd name="connsiteY1" fmla="*/ 266700 h 1327150"/>
              <a:gd name="connsiteX2" fmla="*/ 260350 w 1330325"/>
              <a:gd name="connsiteY2" fmla="*/ 1327150 h 1327150"/>
              <a:gd name="connsiteX3" fmla="*/ 0 w 1330325"/>
              <a:gd name="connsiteY3" fmla="*/ 1063625 h 1327150"/>
              <a:gd name="connsiteX4" fmla="*/ 1063625 w 1330325"/>
              <a:gd name="connsiteY4" fmla="*/ 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0325" h="1327150">
                <a:moveTo>
                  <a:pt x="1063625" y="0"/>
                </a:moveTo>
                <a:lnTo>
                  <a:pt x="1330325" y="266700"/>
                </a:lnTo>
                <a:lnTo>
                  <a:pt x="260350" y="1327150"/>
                </a:lnTo>
                <a:lnTo>
                  <a:pt x="0" y="1063625"/>
                </a:lnTo>
                <a:lnTo>
                  <a:pt x="1063625" y="0"/>
                </a:lnTo>
                <a:close/>
              </a:path>
            </a:pathLst>
          </a:custGeom>
          <a:solidFill>
            <a:srgbClr val="FEC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3" name="Freeform: Shape 1112">
            <a:extLst>
              <a:ext uri="{FF2B5EF4-FFF2-40B4-BE49-F238E27FC236}">
                <a16:creationId xmlns:a16="http://schemas.microsoft.com/office/drawing/2014/main" id="{256A7279-1DD6-0315-1BC0-F9EC69B8F3CE}"/>
              </a:ext>
            </a:extLst>
          </p:cNvPr>
          <p:cNvSpPr/>
          <p:nvPr/>
        </p:nvSpPr>
        <p:spPr>
          <a:xfrm>
            <a:off x="509588" y="1271588"/>
            <a:ext cx="2124075" cy="1326356"/>
          </a:xfrm>
          <a:custGeom>
            <a:avLst/>
            <a:gdLst>
              <a:gd name="connsiteX0" fmla="*/ 252412 w 2124075"/>
              <a:gd name="connsiteY0" fmla="*/ 16668 h 1326356"/>
              <a:gd name="connsiteX1" fmla="*/ 0 w 2124075"/>
              <a:gd name="connsiteY1" fmla="*/ 264318 h 1326356"/>
              <a:gd name="connsiteX2" fmla="*/ 1059656 w 2124075"/>
              <a:gd name="connsiteY2" fmla="*/ 1326356 h 1326356"/>
              <a:gd name="connsiteX3" fmla="*/ 2124075 w 2124075"/>
              <a:gd name="connsiteY3" fmla="*/ 266700 h 1326356"/>
              <a:gd name="connsiteX4" fmla="*/ 1862137 w 2124075"/>
              <a:gd name="connsiteY4" fmla="*/ 0 h 1326356"/>
              <a:gd name="connsiteX5" fmla="*/ 1066800 w 2124075"/>
              <a:gd name="connsiteY5" fmla="*/ 788193 h 1326356"/>
              <a:gd name="connsiteX6" fmla="*/ 252412 w 2124075"/>
              <a:gd name="connsiteY6" fmla="*/ 16668 h 1326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4075" h="1326356">
                <a:moveTo>
                  <a:pt x="252412" y="16668"/>
                </a:moveTo>
                <a:lnTo>
                  <a:pt x="0" y="264318"/>
                </a:lnTo>
                <a:lnTo>
                  <a:pt x="1059656" y="1326356"/>
                </a:lnTo>
                <a:lnTo>
                  <a:pt x="2124075" y="266700"/>
                </a:lnTo>
                <a:lnTo>
                  <a:pt x="1862137" y="0"/>
                </a:lnTo>
                <a:lnTo>
                  <a:pt x="1066800" y="788193"/>
                </a:lnTo>
                <a:lnTo>
                  <a:pt x="252412" y="16668"/>
                </a:lnTo>
                <a:close/>
              </a:path>
            </a:pathLst>
          </a:cu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76" name="Freeform: Shape 1075">
            <a:extLst>
              <a:ext uri="{FF2B5EF4-FFF2-40B4-BE49-F238E27FC236}">
                <a16:creationId xmlns:a16="http://schemas.microsoft.com/office/drawing/2014/main" id="{DE6E7FA2-ED66-FB68-E991-711F0010F08E}"/>
              </a:ext>
            </a:extLst>
          </p:cNvPr>
          <p:cNvSpPr/>
          <p:nvPr/>
        </p:nvSpPr>
        <p:spPr>
          <a:xfrm rot="1458333">
            <a:off x="376411" y="1622381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077" name="Freeform: Shape 1076">
            <a:extLst>
              <a:ext uri="{FF2B5EF4-FFF2-40B4-BE49-F238E27FC236}">
                <a16:creationId xmlns:a16="http://schemas.microsoft.com/office/drawing/2014/main" id="{FE131EA4-ACF5-5C0B-7237-4DF671AFCA2D}"/>
              </a:ext>
            </a:extLst>
          </p:cNvPr>
          <p:cNvSpPr/>
          <p:nvPr/>
        </p:nvSpPr>
        <p:spPr>
          <a:xfrm rot="1458333">
            <a:off x="855571" y="625477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080" name="Oval 1079">
            <a:extLst>
              <a:ext uri="{FF2B5EF4-FFF2-40B4-BE49-F238E27FC236}">
                <a16:creationId xmlns:a16="http://schemas.microsoft.com/office/drawing/2014/main" id="{A902793F-F158-7395-1A81-BD4E7AE59AAC}"/>
              </a:ext>
            </a:extLst>
          </p:cNvPr>
          <p:cNvSpPr/>
          <p:nvPr/>
        </p:nvSpPr>
        <p:spPr>
          <a:xfrm>
            <a:off x="1536236" y="2572369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90" name="Straight Connector 1089">
            <a:extLst>
              <a:ext uri="{FF2B5EF4-FFF2-40B4-BE49-F238E27FC236}">
                <a16:creationId xmlns:a16="http://schemas.microsoft.com/office/drawing/2014/main" id="{C5D35802-12CF-C093-FF3F-F329A1ED7596}"/>
              </a:ext>
            </a:extLst>
          </p:cNvPr>
          <p:cNvCxnSpPr>
            <a:cxnSpLocks/>
          </p:cNvCxnSpPr>
          <p:nvPr/>
        </p:nvCxnSpPr>
        <p:spPr>
          <a:xfrm>
            <a:off x="764852" y="1281676"/>
            <a:ext cx="1093595" cy="104281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6113D428-AF4D-1416-EFEE-F561BE7EE555}"/>
              </a:ext>
            </a:extLst>
          </p:cNvPr>
          <p:cNvCxnSpPr>
            <a:cxnSpLocks/>
          </p:cNvCxnSpPr>
          <p:nvPr/>
        </p:nvCxnSpPr>
        <p:spPr>
          <a:xfrm flipV="1">
            <a:off x="1311649" y="1281676"/>
            <a:ext cx="1047376" cy="104281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Straight Connector 1095">
            <a:extLst>
              <a:ext uri="{FF2B5EF4-FFF2-40B4-BE49-F238E27FC236}">
                <a16:creationId xmlns:a16="http://schemas.microsoft.com/office/drawing/2014/main" id="{78CF71C9-0D9E-A2C5-4E1B-563DBF18A9A4}"/>
              </a:ext>
            </a:extLst>
          </p:cNvPr>
          <p:cNvCxnSpPr/>
          <p:nvPr/>
        </p:nvCxnSpPr>
        <p:spPr>
          <a:xfrm>
            <a:off x="942975" y="1108075"/>
            <a:ext cx="12573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9" name="Freeform: Shape 1108">
            <a:extLst>
              <a:ext uri="{FF2B5EF4-FFF2-40B4-BE49-F238E27FC236}">
                <a16:creationId xmlns:a16="http://schemas.microsoft.com/office/drawing/2014/main" id="{91378775-C5EB-232E-5210-FFEC6578B780}"/>
              </a:ext>
            </a:extLst>
          </p:cNvPr>
          <p:cNvSpPr/>
          <p:nvPr/>
        </p:nvSpPr>
        <p:spPr>
          <a:xfrm>
            <a:off x="2068032" y="1107281"/>
            <a:ext cx="141768" cy="314325"/>
          </a:xfrm>
          <a:custGeom>
            <a:avLst/>
            <a:gdLst>
              <a:gd name="connsiteX0" fmla="*/ 141768 w 141768"/>
              <a:gd name="connsiteY0" fmla="*/ 314325 h 314325"/>
              <a:gd name="connsiteX1" fmla="*/ 20324 w 141768"/>
              <a:gd name="connsiteY1" fmla="*/ 157163 h 314325"/>
              <a:gd name="connsiteX2" fmla="*/ 1274 w 141768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68" h="314325">
                <a:moveTo>
                  <a:pt x="141768" y="314325"/>
                </a:moveTo>
                <a:cubicBezTo>
                  <a:pt x="92754" y="261937"/>
                  <a:pt x="43740" y="209550"/>
                  <a:pt x="20324" y="157163"/>
                </a:cubicBezTo>
                <a:cubicBezTo>
                  <a:pt x="-3092" y="104775"/>
                  <a:pt x="-909" y="52387"/>
                  <a:pt x="1274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98DD1B63-2143-C8D2-DD8D-D0B32993D383}"/>
              </a:ext>
            </a:extLst>
          </p:cNvPr>
          <p:cNvSpPr txBox="1"/>
          <p:nvPr/>
        </p:nvSpPr>
        <p:spPr>
          <a:xfrm>
            <a:off x="1276799" y="2711231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HK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BDD3C97-E6A2-9228-C111-F483AA2E55BF}"/>
              </a:ext>
            </a:extLst>
          </p:cNvPr>
          <p:cNvSpPr/>
          <p:nvPr/>
        </p:nvSpPr>
        <p:spPr>
          <a:xfrm rot="1458333">
            <a:off x="3118199" y="1622381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00C251E-6DA3-34E4-DE27-25D315BC98E0}"/>
              </a:ext>
            </a:extLst>
          </p:cNvPr>
          <p:cNvSpPr/>
          <p:nvPr/>
        </p:nvSpPr>
        <p:spPr>
          <a:xfrm rot="1458333">
            <a:off x="3597359" y="625477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34CB1BC-8CB4-66E8-A037-EF307935E4FE}"/>
              </a:ext>
            </a:extLst>
          </p:cNvPr>
          <p:cNvSpPr/>
          <p:nvPr/>
        </p:nvSpPr>
        <p:spPr>
          <a:xfrm>
            <a:off x="4278024" y="2572369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6E78C83-1939-95B0-B2CC-2E8D50288624}"/>
              </a:ext>
            </a:extLst>
          </p:cNvPr>
          <p:cNvCxnSpPr>
            <a:cxnSpLocks/>
          </p:cNvCxnSpPr>
          <p:nvPr/>
        </p:nvCxnSpPr>
        <p:spPr>
          <a:xfrm>
            <a:off x="3506640" y="1281676"/>
            <a:ext cx="1093595" cy="104281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7DE3F63-937E-E2D0-F146-9F837A3AC70B}"/>
              </a:ext>
            </a:extLst>
          </p:cNvPr>
          <p:cNvCxnSpPr>
            <a:cxnSpLocks/>
          </p:cNvCxnSpPr>
          <p:nvPr/>
        </p:nvCxnSpPr>
        <p:spPr>
          <a:xfrm flipV="1">
            <a:off x="4053437" y="1281676"/>
            <a:ext cx="1047376" cy="104281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E0849D-28F9-A3E8-8418-B3BE5043491C}"/>
              </a:ext>
            </a:extLst>
          </p:cNvPr>
          <p:cNvCxnSpPr/>
          <p:nvPr/>
        </p:nvCxnSpPr>
        <p:spPr>
          <a:xfrm>
            <a:off x="3684763" y="1108075"/>
            <a:ext cx="12573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31F9AD3-5D6E-3FCA-05C6-5FDE8C86780D}"/>
              </a:ext>
            </a:extLst>
          </p:cNvPr>
          <p:cNvSpPr/>
          <p:nvPr/>
        </p:nvSpPr>
        <p:spPr>
          <a:xfrm>
            <a:off x="4809820" y="1107281"/>
            <a:ext cx="141768" cy="314325"/>
          </a:xfrm>
          <a:custGeom>
            <a:avLst/>
            <a:gdLst>
              <a:gd name="connsiteX0" fmla="*/ 141768 w 141768"/>
              <a:gd name="connsiteY0" fmla="*/ 314325 h 314325"/>
              <a:gd name="connsiteX1" fmla="*/ 20324 w 141768"/>
              <a:gd name="connsiteY1" fmla="*/ 157163 h 314325"/>
              <a:gd name="connsiteX2" fmla="*/ 1274 w 141768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68" h="314325">
                <a:moveTo>
                  <a:pt x="141768" y="314325"/>
                </a:moveTo>
                <a:cubicBezTo>
                  <a:pt x="92754" y="261937"/>
                  <a:pt x="43740" y="209550"/>
                  <a:pt x="20324" y="157163"/>
                </a:cubicBezTo>
                <a:cubicBezTo>
                  <a:pt x="-3092" y="104775"/>
                  <a:pt x="-909" y="52387"/>
                  <a:pt x="1274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A05A918-1B28-CF18-3316-68011FC62C07}"/>
              </a:ext>
            </a:extLst>
          </p:cNvPr>
          <p:cNvSpPr txBox="1"/>
          <p:nvPr/>
        </p:nvSpPr>
        <p:spPr>
          <a:xfrm>
            <a:off x="4102982" y="2711230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43081B-C444-851D-B3C7-BF22E3683732}"/>
              </a:ext>
            </a:extLst>
          </p:cNvPr>
          <p:cNvCxnSpPr/>
          <p:nvPr/>
        </p:nvCxnSpPr>
        <p:spPr>
          <a:xfrm flipH="1">
            <a:off x="2359025" y="120650"/>
            <a:ext cx="1018905" cy="2976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9CC472C-115A-94BC-D895-4DF9EA353AFA}"/>
              </a:ext>
            </a:extLst>
          </p:cNvPr>
          <p:cNvSpPr txBox="1"/>
          <p:nvPr/>
        </p:nvSpPr>
        <p:spPr>
          <a:xfrm>
            <a:off x="5571361" y="1152137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=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0086CF7-3A30-F095-0D1B-BD9C00825553}"/>
              </a:ext>
            </a:extLst>
          </p:cNvPr>
          <p:cNvSpPr/>
          <p:nvPr/>
        </p:nvSpPr>
        <p:spPr>
          <a:xfrm rot="1458333">
            <a:off x="6238169" y="1624553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FE8B4D1-D3E9-C7F7-9F66-F074CD241F26}"/>
              </a:ext>
            </a:extLst>
          </p:cNvPr>
          <p:cNvSpPr/>
          <p:nvPr/>
        </p:nvSpPr>
        <p:spPr>
          <a:xfrm rot="1458333">
            <a:off x="6717329" y="627649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F2142FC-BEFD-026E-DAB0-FBE7BE47481E}"/>
              </a:ext>
            </a:extLst>
          </p:cNvPr>
          <p:cNvSpPr/>
          <p:nvPr/>
        </p:nvSpPr>
        <p:spPr>
          <a:xfrm>
            <a:off x="7397994" y="2574541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257A5CC-9D74-4773-EC61-EC5D24884BE1}"/>
              </a:ext>
            </a:extLst>
          </p:cNvPr>
          <p:cNvCxnSpPr>
            <a:cxnSpLocks/>
          </p:cNvCxnSpPr>
          <p:nvPr/>
        </p:nvCxnSpPr>
        <p:spPr>
          <a:xfrm>
            <a:off x="6626610" y="1283848"/>
            <a:ext cx="1093595" cy="104281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C1D6378-C9DF-9FE5-ED47-4E1792C52B99}"/>
              </a:ext>
            </a:extLst>
          </p:cNvPr>
          <p:cNvCxnSpPr>
            <a:cxnSpLocks/>
          </p:cNvCxnSpPr>
          <p:nvPr/>
        </p:nvCxnSpPr>
        <p:spPr>
          <a:xfrm flipV="1">
            <a:off x="7173407" y="1283848"/>
            <a:ext cx="1047376" cy="104281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DAA72C9-F78D-50C1-6FA6-F06BD2091A78}"/>
              </a:ext>
            </a:extLst>
          </p:cNvPr>
          <p:cNvCxnSpPr/>
          <p:nvPr/>
        </p:nvCxnSpPr>
        <p:spPr>
          <a:xfrm>
            <a:off x="6804733" y="1110247"/>
            <a:ext cx="12573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2F6DCB4-A13F-AE6F-C034-32402079E32E}"/>
              </a:ext>
            </a:extLst>
          </p:cNvPr>
          <p:cNvSpPr/>
          <p:nvPr/>
        </p:nvSpPr>
        <p:spPr>
          <a:xfrm>
            <a:off x="7929790" y="1109453"/>
            <a:ext cx="141768" cy="314325"/>
          </a:xfrm>
          <a:custGeom>
            <a:avLst/>
            <a:gdLst>
              <a:gd name="connsiteX0" fmla="*/ 141768 w 141768"/>
              <a:gd name="connsiteY0" fmla="*/ 314325 h 314325"/>
              <a:gd name="connsiteX1" fmla="*/ 20324 w 141768"/>
              <a:gd name="connsiteY1" fmla="*/ 157163 h 314325"/>
              <a:gd name="connsiteX2" fmla="*/ 1274 w 141768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68" h="314325">
                <a:moveTo>
                  <a:pt x="141768" y="314325"/>
                </a:moveTo>
                <a:cubicBezTo>
                  <a:pt x="92754" y="261937"/>
                  <a:pt x="43740" y="209550"/>
                  <a:pt x="20324" y="157163"/>
                </a:cubicBezTo>
                <a:cubicBezTo>
                  <a:pt x="-3092" y="104775"/>
                  <a:pt x="-909" y="52387"/>
                  <a:pt x="1274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9F67D9E6-76B5-04E0-98C9-44ED93C2CE05}"/>
              </a:ext>
            </a:extLst>
          </p:cNvPr>
          <p:cNvSpPr/>
          <p:nvPr/>
        </p:nvSpPr>
        <p:spPr>
          <a:xfrm>
            <a:off x="6344913" y="4135906"/>
            <a:ext cx="1076325" cy="1054894"/>
          </a:xfrm>
          <a:custGeom>
            <a:avLst/>
            <a:gdLst>
              <a:gd name="connsiteX0" fmla="*/ 257175 w 1076325"/>
              <a:gd name="connsiteY0" fmla="*/ 0 h 1054894"/>
              <a:gd name="connsiteX1" fmla="*/ 0 w 1076325"/>
              <a:gd name="connsiteY1" fmla="*/ 254794 h 1054894"/>
              <a:gd name="connsiteX2" fmla="*/ 800100 w 1076325"/>
              <a:gd name="connsiteY2" fmla="*/ 1054894 h 1054894"/>
              <a:gd name="connsiteX3" fmla="*/ 1076325 w 1076325"/>
              <a:gd name="connsiteY3" fmla="*/ 773906 h 1054894"/>
              <a:gd name="connsiteX4" fmla="*/ 257175 w 1076325"/>
              <a:gd name="connsiteY4" fmla="*/ 0 h 1054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325" h="1054894">
                <a:moveTo>
                  <a:pt x="257175" y="0"/>
                </a:moveTo>
                <a:lnTo>
                  <a:pt x="0" y="254794"/>
                </a:lnTo>
                <a:lnTo>
                  <a:pt x="800100" y="1054894"/>
                </a:lnTo>
                <a:lnTo>
                  <a:pt x="1076325" y="773906"/>
                </a:lnTo>
                <a:lnTo>
                  <a:pt x="257175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BFF2EAF-0948-1371-A369-1345933C76B8}"/>
              </a:ext>
            </a:extLst>
          </p:cNvPr>
          <p:cNvSpPr/>
          <p:nvPr/>
        </p:nvSpPr>
        <p:spPr>
          <a:xfrm>
            <a:off x="4022400" y="4916162"/>
            <a:ext cx="556419" cy="536575"/>
          </a:xfrm>
          <a:custGeom>
            <a:avLst/>
            <a:gdLst>
              <a:gd name="connsiteX0" fmla="*/ 1063625 w 1330325"/>
              <a:gd name="connsiteY0" fmla="*/ 0 h 1327150"/>
              <a:gd name="connsiteX1" fmla="*/ 1330325 w 1330325"/>
              <a:gd name="connsiteY1" fmla="*/ 266700 h 1327150"/>
              <a:gd name="connsiteX2" fmla="*/ 260350 w 1330325"/>
              <a:gd name="connsiteY2" fmla="*/ 1327150 h 1327150"/>
              <a:gd name="connsiteX3" fmla="*/ 0 w 1330325"/>
              <a:gd name="connsiteY3" fmla="*/ 1063625 h 1327150"/>
              <a:gd name="connsiteX4" fmla="*/ 1063625 w 1330325"/>
              <a:gd name="connsiteY4" fmla="*/ 0 h 1327150"/>
              <a:gd name="connsiteX0" fmla="*/ 1063625 w 1330325"/>
              <a:gd name="connsiteY0" fmla="*/ 0 h 1327150"/>
              <a:gd name="connsiteX1" fmla="*/ 1330325 w 1330325"/>
              <a:gd name="connsiteY1" fmla="*/ 266700 h 1327150"/>
              <a:gd name="connsiteX2" fmla="*/ 260350 w 1330325"/>
              <a:gd name="connsiteY2" fmla="*/ 1327150 h 1327150"/>
              <a:gd name="connsiteX3" fmla="*/ 0 w 1330325"/>
              <a:gd name="connsiteY3" fmla="*/ 1063625 h 1327150"/>
              <a:gd name="connsiteX4" fmla="*/ 1063625 w 1330325"/>
              <a:gd name="connsiteY4" fmla="*/ 0 h 1327150"/>
              <a:gd name="connsiteX0" fmla="*/ 277812 w 1330325"/>
              <a:gd name="connsiteY0" fmla="*/ 523875 h 1060450"/>
              <a:gd name="connsiteX1" fmla="*/ 1330325 w 1330325"/>
              <a:gd name="connsiteY1" fmla="*/ 0 h 1060450"/>
              <a:gd name="connsiteX2" fmla="*/ 260350 w 1330325"/>
              <a:gd name="connsiteY2" fmla="*/ 1060450 h 1060450"/>
              <a:gd name="connsiteX3" fmla="*/ 0 w 1330325"/>
              <a:gd name="connsiteY3" fmla="*/ 796925 h 1060450"/>
              <a:gd name="connsiteX4" fmla="*/ 277812 w 1330325"/>
              <a:gd name="connsiteY4" fmla="*/ 523875 h 1060450"/>
              <a:gd name="connsiteX0" fmla="*/ 277812 w 556419"/>
              <a:gd name="connsiteY0" fmla="*/ 0 h 536575"/>
              <a:gd name="connsiteX1" fmla="*/ 556419 w 556419"/>
              <a:gd name="connsiteY1" fmla="*/ 261938 h 536575"/>
              <a:gd name="connsiteX2" fmla="*/ 260350 w 556419"/>
              <a:gd name="connsiteY2" fmla="*/ 536575 h 536575"/>
              <a:gd name="connsiteX3" fmla="*/ 0 w 556419"/>
              <a:gd name="connsiteY3" fmla="*/ 273050 h 536575"/>
              <a:gd name="connsiteX4" fmla="*/ 277812 w 556419"/>
              <a:gd name="connsiteY4" fmla="*/ 0 h 53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419" h="536575">
                <a:moveTo>
                  <a:pt x="277812" y="0"/>
                </a:moveTo>
                <a:lnTo>
                  <a:pt x="556419" y="261938"/>
                </a:lnTo>
                <a:lnTo>
                  <a:pt x="260350" y="536575"/>
                </a:lnTo>
                <a:lnTo>
                  <a:pt x="0" y="273050"/>
                </a:lnTo>
                <a:lnTo>
                  <a:pt x="277812" y="0"/>
                </a:lnTo>
                <a:close/>
              </a:path>
            </a:pathLst>
          </a:custGeom>
          <a:solidFill>
            <a:srgbClr val="FEC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45DDDA4E-9B38-0C8F-04E2-5D9322E4F17D}"/>
              </a:ext>
            </a:extLst>
          </p:cNvPr>
          <p:cNvSpPr/>
          <p:nvPr/>
        </p:nvSpPr>
        <p:spPr>
          <a:xfrm>
            <a:off x="487038" y="4140668"/>
            <a:ext cx="1338262" cy="1309688"/>
          </a:xfrm>
          <a:custGeom>
            <a:avLst/>
            <a:gdLst>
              <a:gd name="connsiteX0" fmla="*/ 252412 w 2124075"/>
              <a:gd name="connsiteY0" fmla="*/ 16668 h 1326356"/>
              <a:gd name="connsiteX1" fmla="*/ 0 w 2124075"/>
              <a:gd name="connsiteY1" fmla="*/ 264318 h 1326356"/>
              <a:gd name="connsiteX2" fmla="*/ 1059656 w 2124075"/>
              <a:gd name="connsiteY2" fmla="*/ 1326356 h 1326356"/>
              <a:gd name="connsiteX3" fmla="*/ 2124075 w 2124075"/>
              <a:gd name="connsiteY3" fmla="*/ 266700 h 1326356"/>
              <a:gd name="connsiteX4" fmla="*/ 1862137 w 2124075"/>
              <a:gd name="connsiteY4" fmla="*/ 0 h 1326356"/>
              <a:gd name="connsiteX5" fmla="*/ 1066800 w 2124075"/>
              <a:gd name="connsiteY5" fmla="*/ 788193 h 1326356"/>
              <a:gd name="connsiteX6" fmla="*/ 252412 w 2124075"/>
              <a:gd name="connsiteY6" fmla="*/ 16668 h 1326356"/>
              <a:gd name="connsiteX0" fmla="*/ 252412 w 2124075"/>
              <a:gd name="connsiteY0" fmla="*/ 0 h 1309688"/>
              <a:gd name="connsiteX1" fmla="*/ 0 w 2124075"/>
              <a:gd name="connsiteY1" fmla="*/ 247650 h 1309688"/>
              <a:gd name="connsiteX2" fmla="*/ 1059656 w 2124075"/>
              <a:gd name="connsiteY2" fmla="*/ 1309688 h 1309688"/>
              <a:gd name="connsiteX3" fmla="*/ 2124075 w 2124075"/>
              <a:gd name="connsiteY3" fmla="*/ 250032 h 1309688"/>
              <a:gd name="connsiteX4" fmla="*/ 1066800 w 2124075"/>
              <a:gd name="connsiteY4" fmla="*/ 771525 h 1309688"/>
              <a:gd name="connsiteX5" fmla="*/ 252412 w 2124075"/>
              <a:gd name="connsiteY5" fmla="*/ 0 h 1309688"/>
              <a:gd name="connsiteX0" fmla="*/ 252412 w 1338262"/>
              <a:gd name="connsiteY0" fmla="*/ 0 h 1309688"/>
              <a:gd name="connsiteX1" fmla="*/ 0 w 1338262"/>
              <a:gd name="connsiteY1" fmla="*/ 247650 h 1309688"/>
              <a:gd name="connsiteX2" fmla="*/ 1059656 w 1338262"/>
              <a:gd name="connsiteY2" fmla="*/ 1309688 h 1309688"/>
              <a:gd name="connsiteX3" fmla="*/ 1338262 w 1338262"/>
              <a:gd name="connsiteY3" fmla="*/ 1021557 h 1309688"/>
              <a:gd name="connsiteX4" fmla="*/ 1066800 w 1338262"/>
              <a:gd name="connsiteY4" fmla="*/ 771525 h 1309688"/>
              <a:gd name="connsiteX5" fmla="*/ 252412 w 1338262"/>
              <a:gd name="connsiteY5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8262" h="1309688">
                <a:moveTo>
                  <a:pt x="252412" y="0"/>
                </a:moveTo>
                <a:lnTo>
                  <a:pt x="0" y="247650"/>
                </a:lnTo>
                <a:lnTo>
                  <a:pt x="1059656" y="1309688"/>
                </a:lnTo>
                <a:lnTo>
                  <a:pt x="1338262" y="1021557"/>
                </a:lnTo>
                <a:lnTo>
                  <a:pt x="1066800" y="771525"/>
                </a:lnTo>
                <a:lnTo>
                  <a:pt x="252412" y="0"/>
                </a:lnTo>
                <a:close/>
              </a:path>
            </a:pathLst>
          </a:cu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259CC4A-CAFF-6975-36B0-4F72E465F27D}"/>
              </a:ext>
            </a:extLst>
          </p:cNvPr>
          <p:cNvSpPr/>
          <p:nvPr/>
        </p:nvSpPr>
        <p:spPr>
          <a:xfrm rot="1458333">
            <a:off x="353861" y="4474793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827A5EAB-8CF5-ED68-9D83-335B59095800}"/>
              </a:ext>
            </a:extLst>
          </p:cNvPr>
          <p:cNvSpPr/>
          <p:nvPr/>
        </p:nvSpPr>
        <p:spPr>
          <a:xfrm rot="1458333">
            <a:off x="833021" y="3477889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AEA65CB-1086-4C06-8DBD-1D2C100E8595}"/>
              </a:ext>
            </a:extLst>
          </p:cNvPr>
          <p:cNvSpPr/>
          <p:nvPr/>
        </p:nvSpPr>
        <p:spPr>
          <a:xfrm>
            <a:off x="1513686" y="5424781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7430D97-935F-8C7D-3AB4-B25B08189BC1}"/>
              </a:ext>
            </a:extLst>
          </p:cNvPr>
          <p:cNvCxnSpPr>
            <a:cxnSpLocks/>
          </p:cNvCxnSpPr>
          <p:nvPr/>
        </p:nvCxnSpPr>
        <p:spPr>
          <a:xfrm>
            <a:off x="742302" y="4134088"/>
            <a:ext cx="1093595" cy="104281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A86AE29-D82B-94CB-796F-679064CF970B}"/>
              </a:ext>
            </a:extLst>
          </p:cNvPr>
          <p:cNvCxnSpPr>
            <a:cxnSpLocks/>
          </p:cNvCxnSpPr>
          <p:nvPr/>
        </p:nvCxnSpPr>
        <p:spPr>
          <a:xfrm flipV="1">
            <a:off x="1289099" y="4134088"/>
            <a:ext cx="1047376" cy="104281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2AA3217-4B6C-72C9-8DED-53A8CA93D60D}"/>
              </a:ext>
            </a:extLst>
          </p:cNvPr>
          <p:cNvCxnSpPr/>
          <p:nvPr/>
        </p:nvCxnSpPr>
        <p:spPr>
          <a:xfrm>
            <a:off x="920425" y="3960487"/>
            <a:ext cx="12573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FA1A15F0-A0BB-9B4B-431E-B1A5786ADECD}"/>
              </a:ext>
            </a:extLst>
          </p:cNvPr>
          <p:cNvSpPr/>
          <p:nvPr/>
        </p:nvSpPr>
        <p:spPr>
          <a:xfrm>
            <a:off x="2045482" y="3959693"/>
            <a:ext cx="141768" cy="314325"/>
          </a:xfrm>
          <a:custGeom>
            <a:avLst/>
            <a:gdLst>
              <a:gd name="connsiteX0" fmla="*/ 141768 w 141768"/>
              <a:gd name="connsiteY0" fmla="*/ 314325 h 314325"/>
              <a:gd name="connsiteX1" fmla="*/ 20324 w 141768"/>
              <a:gd name="connsiteY1" fmla="*/ 157163 h 314325"/>
              <a:gd name="connsiteX2" fmla="*/ 1274 w 141768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68" h="314325">
                <a:moveTo>
                  <a:pt x="141768" y="314325"/>
                </a:moveTo>
                <a:cubicBezTo>
                  <a:pt x="92754" y="261937"/>
                  <a:pt x="43740" y="209550"/>
                  <a:pt x="20324" y="157163"/>
                </a:cubicBezTo>
                <a:cubicBezTo>
                  <a:pt x="-3092" y="104775"/>
                  <a:pt x="-909" y="52387"/>
                  <a:pt x="1274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4A2DEE3-99BC-DE81-2C41-758F35C980CC}"/>
              </a:ext>
            </a:extLst>
          </p:cNvPr>
          <p:cNvSpPr txBox="1"/>
          <p:nvPr/>
        </p:nvSpPr>
        <p:spPr>
          <a:xfrm>
            <a:off x="1353054" y="5563643"/>
            <a:ext cx="375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5061CEBE-D3B9-7671-5BA5-FD658BA57FE1}"/>
              </a:ext>
            </a:extLst>
          </p:cNvPr>
          <p:cNvSpPr/>
          <p:nvPr/>
        </p:nvSpPr>
        <p:spPr>
          <a:xfrm rot="1458333">
            <a:off x="3095649" y="4474793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A44279CA-0BD1-3ED3-B291-4CE69F89E73E}"/>
              </a:ext>
            </a:extLst>
          </p:cNvPr>
          <p:cNvSpPr/>
          <p:nvPr/>
        </p:nvSpPr>
        <p:spPr>
          <a:xfrm rot="1458333">
            <a:off x="3574809" y="3477889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189A42A-DB04-1B6E-821A-D689389EA82D}"/>
              </a:ext>
            </a:extLst>
          </p:cNvPr>
          <p:cNvSpPr/>
          <p:nvPr/>
        </p:nvSpPr>
        <p:spPr>
          <a:xfrm>
            <a:off x="4255474" y="5424781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2740D87-2C97-EA6C-557F-A124D29F344D}"/>
              </a:ext>
            </a:extLst>
          </p:cNvPr>
          <p:cNvCxnSpPr>
            <a:cxnSpLocks/>
          </p:cNvCxnSpPr>
          <p:nvPr/>
        </p:nvCxnSpPr>
        <p:spPr>
          <a:xfrm>
            <a:off x="3484090" y="4134088"/>
            <a:ext cx="1093595" cy="104281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9944BED-09F3-0979-981D-8AE292D97D19}"/>
              </a:ext>
            </a:extLst>
          </p:cNvPr>
          <p:cNvCxnSpPr>
            <a:cxnSpLocks/>
          </p:cNvCxnSpPr>
          <p:nvPr/>
        </p:nvCxnSpPr>
        <p:spPr>
          <a:xfrm flipV="1">
            <a:off x="4030887" y="4134088"/>
            <a:ext cx="1047376" cy="104281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2D902E9-0473-79C9-6974-709D0D1C92FE}"/>
              </a:ext>
            </a:extLst>
          </p:cNvPr>
          <p:cNvCxnSpPr/>
          <p:nvPr/>
        </p:nvCxnSpPr>
        <p:spPr>
          <a:xfrm>
            <a:off x="3662213" y="3960487"/>
            <a:ext cx="12573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1C5E289F-B4B5-A022-6807-3E0F43A5D46A}"/>
              </a:ext>
            </a:extLst>
          </p:cNvPr>
          <p:cNvSpPr/>
          <p:nvPr/>
        </p:nvSpPr>
        <p:spPr>
          <a:xfrm>
            <a:off x="4787270" y="3959693"/>
            <a:ext cx="141768" cy="314325"/>
          </a:xfrm>
          <a:custGeom>
            <a:avLst/>
            <a:gdLst>
              <a:gd name="connsiteX0" fmla="*/ 141768 w 141768"/>
              <a:gd name="connsiteY0" fmla="*/ 314325 h 314325"/>
              <a:gd name="connsiteX1" fmla="*/ 20324 w 141768"/>
              <a:gd name="connsiteY1" fmla="*/ 157163 h 314325"/>
              <a:gd name="connsiteX2" fmla="*/ 1274 w 141768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68" h="314325">
                <a:moveTo>
                  <a:pt x="141768" y="314325"/>
                </a:moveTo>
                <a:cubicBezTo>
                  <a:pt x="92754" y="261937"/>
                  <a:pt x="43740" y="209550"/>
                  <a:pt x="20324" y="157163"/>
                </a:cubicBezTo>
                <a:cubicBezTo>
                  <a:pt x="-3092" y="104775"/>
                  <a:pt x="-909" y="52387"/>
                  <a:pt x="1274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E4BF535-30E5-5854-10BC-082BAB794C58}"/>
              </a:ext>
            </a:extLst>
          </p:cNvPr>
          <p:cNvSpPr txBox="1"/>
          <p:nvPr/>
        </p:nvSpPr>
        <p:spPr>
          <a:xfrm>
            <a:off x="3920043" y="5563643"/>
            <a:ext cx="726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332BA68-7A8E-61A2-9659-5A15D96EFFB3}"/>
              </a:ext>
            </a:extLst>
          </p:cNvPr>
          <p:cNvCxnSpPr/>
          <p:nvPr/>
        </p:nvCxnSpPr>
        <p:spPr>
          <a:xfrm flipH="1">
            <a:off x="2336475" y="2973062"/>
            <a:ext cx="1018905" cy="2976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3491F4E-6DC9-F47C-8D60-418CACD9B04E}"/>
              </a:ext>
            </a:extLst>
          </p:cNvPr>
          <p:cNvSpPr txBox="1"/>
          <p:nvPr/>
        </p:nvSpPr>
        <p:spPr>
          <a:xfrm>
            <a:off x="5548811" y="4004549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=</a:t>
            </a: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1C325E09-032E-2E01-1A45-625DE997E1D9}"/>
              </a:ext>
            </a:extLst>
          </p:cNvPr>
          <p:cNvSpPr/>
          <p:nvPr/>
        </p:nvSpPr>
        <p:spPr>
          <a:xfrm rot="1458333">
            <a:off x="6215619" y="4476965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9B190DF7-7065-4977-7A56-A420C1F79B0C}"/>
              </a:ext>
            </a:extLst>
          </p:cNvPr>
          <p:cNvSpPr/>
          <p:nvPr/>
        </p:nvSpPr>
        <p:spPr>
          <a:xfrm rot="1458333">
            <a:off x="6694779" y="3480061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3D307A4-647F-AA9E-9EA2-FC7EDF2FEE43}"/>
              </a:ext>
            </a:extLst>
          </p:cNvPr>
          <p:cNvSpPr/>
          <p:nvPr/>
        </p:nvSpPr>
        <p:spPr>
          <a:xfrm>
            <a:off x="7375444" y="5426953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E85EB60-3F7D-9255-1A26-5455366267C8}"/>
              </a:ext>
            </a:extLst>
          </p:cNvPr>
          <p:cNvCxnSpPr>
            <a:cxnSpLocks/>
          </p:cNvCxnSpPr>
          <p:nvPr/>
        </p:nvCxnSpPr>
        <p:spPr>
          <a:xfrm>
            <a:off x="6604060" y="4136260"/>
            <a:ext cx="1093595" cy="104281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EE2F7A0-CAA9-99DC-6CF9-2F088D16F071}"/>
              </a:ext>
            </a:extLst>
          </p:cNvPr>
          <p:cNvCxnSpPr>
            <a:cxnSpLocks/>
          </p:cNvCxnSpPr>
          <p:nvPr/>
        </p:nvCxnSpPr>
        <p:spPr>
          <a:xfrm flipV="1">
            <a:off x="7150857" y="4136260"/>
            <a:ext cx="1047376" cy="104281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5C255ED1-25AD-7D95-B1BD-457679B5BF87}"/>
              </a:ext>
            </a:extLst>
          </p:cNvPr>
          <p:cNvCxnSpPr/>
          <p:nvPr/>
        </p:nvCxnSpPr>
        <p:spPr>
          <a:xfrm>
            <a:off x="6782183" y="3962659"/>
            <a:ext cx="12573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Freeform: Shape 1024">
            <a:extLst>
              <a:ext uri="{FF2B5EF4-FFF2-40B4-BE49-F238E27FC236}">
                <a16:creationId xmlns:a16="http://schemas.microsoft.com/office/drawing/2014/main" id="{C258B381-930B-9D33-E206-2973B638978E}"/>
              </a:ext>
            </a:extLst>
          </p:cNvPr>
          <p:cNvSpPr/>
          <p:nvPr/>
        </p:nvSpPr>
        <p:spPr>
          <a:xfrm>
            <a:off x="7907240" y="3961865"/>
            <a:ext cx="141768" cy="314325"/>
          </a:xfrm>
          <a:custGeom>
            <a:avLst/>
            <a:gdLst>
              <a:gd name="connsiteX0" fmla="*/ 141768 w 141768"/>
              <a:gd name="connsiteY0" fmla="*/ 314325 h 314325"/>
              <a:gd name="connsiteX1" fmla="*/ 20324 w 141768"/>
              <a:gd name="connsiteY1" fmla="*/ 157163 h 314325"/>
              <a:gd name="connsiteX2" fmla="*/ 1274 w 141768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68" h="314325">
                <a:moveTo>
                  <a:pt x="141768" y="314325"/>
                </a:moveTo>
                <a:cubicBezTo>
                  <a:pt x="92754" y="261937"/>
                  <a:pt x="43740" y="209550"/>
                  <a:pt x="20324" y="157163"/>
                </a:cubicBezTo>
                <a:cubicBezTo>
                  <a:pt x="-3092" y="104775"/>
                  <a:pt x="-909" y="52387"/>
                  <a:pt x="1274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789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Rectangle 1073">
            <a:extLst>
              <a:ext uri="{FF2B5EF4-FFF2-40B4-BE49-F238E27FC236}">
                <a16:creationId xmlns:a16="http://schemas.microsoft.com/office/drawing/2014/main" id="{74F33AD6-44F9-37A1-5CDA-AAC957D730AB}"/>
              </a:ext>
            </a:extLst>
          </p:cNvPr>
          <p:cNvSpPr/>
          <p:nvPr/>
        </p:nvSpPr>
        <p:spPr>
          <a:xfrm>
            <a:off x="267911" y="345233"/>
            <a:ext cx="8094157" cy="5399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D9818021-7E06-F537-B18B-459698CD92D6}"/>
              </a:ext>
            </a:extLst>
          </p:cNvPr>
          <p:cNvSpPr/>
          <p:nvPr/>
        </p:nvSpPr>
        <p:spPr>
          <a:xfrm>
            <a:off x="3031808" y="3638417"/>
            <a:ext cx="2121693" cy="850106"/>
          </a:xfrm>
          <a:custGeom>
            <a:avLst/>
            <a:gdLst>
              <a:gd name="connsiteX0" fmla="*/ 423862 w 2121693"/>
              <a:gd name="connsiteY0" fmla="*/ 0 h 850106"/>
              <a:gd name="connsiteX1" fmla="*/ 1702593 w 2121693"/>
              <a:gd name="connsiteY1" fmla="*/ 0 h 850106"/>
              <a:gd name="connsiteX2" fmla="*/ 2121693 w 2121693"/>
              <a:gd name="connsiteY2" fmla="*/ 423863 h 850106"/>
              <a:gd name="connsiteX3" fmla="*/ 1693068 w 2121693"/>
              <a:gd name="connsiteY3" fmla="*/ 850106 h 850106"/>
              <a:gd name="connsiteX4" fmla="*/ 416718 w 2121693"/>
              <a:gd name="connsiteY4" fmla="*/ 845344 h 850106"/>
              <a:gd name="connsiteX5" fmla="*/ 0 w 2121693"/>
              <a:gd name="connsiteY5" fmla="*/ 428625 h 850106"/>
              <a:gd name="connsiteX6" fmla="*/ 423862 w 2121693"/>
              <a:gd name="connsiteY6" fmla="*/ 0 h 85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1693" h="850106">
                <a:moveTo>
                  <a:pt x="423862" y="0"/>
                </a:moveTo>
                <a:lnTo>
                  <a:pt x="1702593" y="0"/>
                </a:lnTo>
                <a:lnTo>
                  <a:pt x="2121693" y="423863"/>
                </a:lnTo>
                <a:lnTo>
                  <a:pt x="1693068" y="850106"/>
                </a:lnTo>
                <a:lnTo>
                  <a:pt x="416718" y="845344"/>
                </a:lnTo>
                <a:lnTo>
                  <a:pt x="0" y="428625"/>
                </a:lnTo>
                <a:lnTo>
                  <a:pt x="423862" y="0"/>
                </a:lnTo>
                <a:close/>
              </a:path>
            </a:pathLst>
          </a:custGeom>
          <a:solidFill>
            <a:srgbClr val="FEB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5C0665E9-1069-57F4-2ECB-6D4587AF72E7}"/>
              </a:ext>
            </a:extLst>
          </p:cNvPr>
          <p:cNvSpPr/>
          <p:nvPr/>
        </p:nvSpPr>
        <p:spPr>
          <a:xfrm>
            <a:off x="488633" y="2999290"/>
            <a:ext cx="2124075" cy="1493043"/>
          </a:xfrm>
          <a:custGeom>
            <a:avLst/>
            <a:gdLst>
              <a:gd name="connsiteX0" fmla="*/ 1062037 w 2124075"/>
              <a:gd name="connsiteY0" fmla="*/ 0 h 1493043"/>
              <a:gd name="connsiteX1" fmla="*/ 0 w 2124075"/>
              <a:gd name="connsiteY1" fmla="*/ 1062037 h 1493043"/>
              <a:gd name="connsiteX2" fmla="*/ 428625 w 2124075"/>
              <a:gd name="connsiteY2" fmla="*/ 1483518 h 1493043"/>
              <a:gd name="connsiteX3" fmla="*/ 1702593 w 2124075"/>
              <a:gd name="connsiteY3" fmla="*/ 1493043 h 1493043"/>
              <a:gd name="connsiteX4" fmla="*/ 2124075 w 2124075"/>
              <a:gd name="connsiteY4" fmla="*/ 1064418 h 1493043"/>
              <a:gd name="connsiteX5" fmla="*/ 1062037 w 2124075"/>
              <a:gd name="connsiteY5" fmla="*/ 0 h 1493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24075" h="1493043">
                <a:moveTo>
                  <a:pt x="1062037" y="0"/>
                </a:moveTo>
                <a:lnTo>
                  <a:pt x="0" y="1062037"/>
                </a:lnTo>
                <a:lnTo>
                  <a:pt x="428625" y="1483518"/>
                </a:lnTo>
                <a:lnTo>
                  <a:pt x="1702593" y="1493043"/>
                </a:lnTo>
                <a:lnTo>
                  <a:pt x="2124075" y="1064418"/>
                </a:lnTo>
                <a:lnTo>
                  <a:pt x="1062037" y="0"/>
                </a:lnTo>
                <a:close/>
              </a:path>
            </a:pathLst>
          </a:cu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B2F28FF3-F53A-F965-7D8B-4FC798244F42}"/>
              </a:ext>
            </a:extLst>
          </p:cNvPr>
          <p:cNvSpPr/>
          <p:nvPr/>
        </p:nvSpPr>
        <p:spPr>
          <a:xfrm>
            <a:off x="6441394" y="2997861"/>
            <a:ext cx="1283494" cy="640556"/>
          </a:xfrm>
          <a:custGeom>
            <a:avLst/>
            <a:gdLst>
              <a:gd name="connsiteX0" fmla="*/ 642938 w 1283494"/>
              <a:gd name="connsiteY0" fmla="*/ 0 h 640556"/>
              <a:gd name="connsiteX1" fmla="*/ 0 w 1283494"/>
              <a:gd name="connsiteY1" fmla="*/ 638175 h 640556"/>
              <a:gd name="connsiteX2" fmla="*/ 1283494 w 1283494"/>
              <a:gd name="connsiteY2" fmla="*/ 640556 h 640556"/>
              <a:gd name="connsiteX3" fmla="*/ 642938 w 1283494"/>
              <a:gd name="connsiteY3" fmla="*/ 0 h 64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3494" h="640556">
                <a:moveTo>
                  <a:pt x="642938" y="0"/>
                </a:moveTo>
                <a:lnTo>
                  <a:pt x="0" y="638175"/>
                </a:lnTo>
                <a:lnTo>
                  <a:pt x="1283494" y="640556"/>
                </a:lnTo>
                <a:lnTo>
                  <a:pt x="642938" y="0"/>
                </a:lnTo>
                <a:close/>
              </a:path>
            </a:pathLst>
          </a:custGeom>
          <a:solidFill>
            <a:srgbClr val="A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73431488-2C15-B760-0F18-00E104569067}"/>
              </a:ext>
            </a:extLst>
          </p:cNvPr>
          <p:cNvGrpSpPr/>
          <p:nvPr/>
        </p:nvGrpSpPr>
        <p:grpSpPr>
          <a:xfrm>
            <a:off x="352567" y="263849"/>
            <a:ext cx="2317904" cy="2744333"/>
            <a:chOff x="353862" y="57921"/>
            <a:chExt cx="2317904" cy="2744333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8CDA83B-1CA0-AF9A-B2DE-19DD6D044196}"/>
                </a:ext>
              </a:extLst>
            </p:cNvPr>
            <p:cNvSpPr/>
            <p:nvPr/>
          </p:nvSpPr>
          <p:spPr>
            <a:xfrm rot="1458333">
              <a:off x="353862" y="1536656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0AFBB9C-7AFC-7DAD-0591-7FCBEACB8C19}"/>
                </a:ext>
              </a:extLst>
            </p:cNvPr>
            <p:cNvSpPr/>
            <p:nvPr/>
          </p:nvSpPr>
          <p:spPr>
            <a:xfrm rot="1458333">
              <a:off x="833022" y="539752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D2873AD-71AC-4033-65AD-A900112EDEEE}"/>
                </a:ext>
              </a:extLst>
            </p:cNvPr>
            <p:cNvSpPr txBox="1"/>
            <p:nvPr/>
          </p:nvSpPr>
          <p:spPr>
            <a:xfrm>
              <a:off x="1570690" y="240214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240D2F7-6356-6288-C7C0-46D53BC822EC}"/>
                </a:ext>
              </a:extLst>
            </p:cNvPr>
            <p:cNvSpPr/>
            <p:nvPr/>
          </p:nvSpPr>
          <p:spPr>
            <a:xfrm>
              <a:off x="1513687" y="2486644"/>
              <a:ext cx="53718" cy="5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B1785E-D7D5-C219-BE98-37208539FB75}"/>
                </a:ext>
              </a:extLst>
            </p:cNvPr>
            <p:cNvSpPr txBox="1"/>
            <p:nvPr/>
          </p:nvSpPr>
          <p:spPr>
            <a:xfrm>
              <a:off x="1215035" y="57921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CF8E747-F4D9-A409-6634-6B7277084441}"/>
                </a:ext>
              </a:extLst>
            </p:cNvPr>
            <p:cNvCxnSpPr/>
            <p:nvPr/>
          </p:nvCxnSpPr>
          <p:spPr>
            <a:xfrm>
              <a:off x="906510" y="1876425"/>
              <a:ext cx="1282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8B5C38-0E4C-8C80-25A3-17DF55D73766}"/>
                </a:ext>
              </a:extLst>
            </p:cNvPr>
            <p:cNvCxnSpPr/>
            <p:nvPr/>
          </p:nvCxnSpPr>
          <p:spPr>
            <a:xfrm>
              <a:off x="903335" y="1032121"/>
              <a:ext cx="1282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4F508D8-A991-4BA2-ABB3-73A9D6D7E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1157" y="907256"/>
              <a:ext cx="0" cy="974492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39B2136-2DEB-AB27-9D1B-71D711F0AD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6582" y="793222"/>
              <a:ext cx="0" cy="238899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11231E-7B8F-C00C-BE40-2FCC51D219B0}"/>
                </a:ext>
              </a:extLst>
            </p:cNvPr>
            <p:cNvSpPr txBox="1"/>
            <p:nvPr/>
          </p:nvSpPr>
          <p:spPr>
            <a:xfrm>
              <a:off x="2103972" y="1768447"/>
              <a:ext cx="3754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8E4F96-6502-336B-6AFF-02C4F069C22F}"/>
                </a:ext>
              </a:extLst>
            </p:cNvPr>
            <p:cNvSpPr txBox="1"/>
            <p:nvPr/>
          </p:nvSpPr>
          <p:spPr>
            <a:xfrm>
              <a:off x="2120020" y="754462"/>
              <a:ext cx="381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K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D57F0BE-8C99-4CDA-32D5-A27AC4D0B4C0}"/>
              </a:ext>
            </a:extLst>
          </p:cNvPr>
          <p:cNvGrpSpPr/>
          <p:nvPr/>
        </p:nvGrpSpPr>
        <p:grpSpPr>
          <a:xfrm>
            <a:off x="5888873" y="3144863"/>
            <a:ext cx="2317904" cy="1780665"/>
            <a:chOff x="579466" y="3354304"/>
            <a:chExt cx="2317904" cy="1780665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CCB67F9-BAD4-DF3D-860C-A6FF5B5F528C}"/>
                </a:ext>
              </a:extLst>
            </p:cNvPr>
            <p:cNvSpPr/>
            <p:nvPr/>
          </p:nvSpPr>
          <p:spPr>
            <a:xfrm rot="1458333">
              <a:off x="579466" y="4351208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6F477FE-C6BE-D1F6-011A-EE1060D4E3CC}"/>
                </a:ext>
              </a:extLst>
            </p:cNvPr>
            <p:cNvSpPr/>
            <p:nvPr/>
          </p:nvSpPr>
          <p:spPr>
            <a:xfrm rot="1458333">
              <a:off x="1058626" y="3354304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0745FC6-16F9-5F63-EC09-F80D6281382B}"/>
                </a:ext>
              </a:extLst>
            </p:cNvPr>
            <p:cNvCxnSpPr/>
            <p:nvPr/>
          </p:nvCxnSpPr>
          <p:spPr>
            <a:xfrm>
              <a:off x="1132114" y="4690977"/>
              <a:ext cx="1282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1F06234-F017-6B84-3E75-4755C12507C5}"/>
                </a:ext>
              </a:extLst>
            </p:cNvPr>
            <p:cNvCxnSpPr/>
            <p:nvPr/>
          </p:nvCxnSpPr>
          <p:spPr>
            <a:xfrm>
              <a:off x="1128939" y="3846673"/>
              <a:ext cx="1282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F424D1A-8AB7-C571-F8D4-87A467C50F17}"/>
              </a:ext>
            </a:extLst>
          </p:cNvPr>
          <p:cNvSpPr txBox="1"/>
          <p:nvPr/>
        </p:nvSpPr>
        <p:spPr>
          <a:xfrm>
            <a:off x="6690996" y="5111284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FF83368-66D1-6F15-60E8-3F9A398F797E}"/>
              </a:ext>
            </a:extLst>
          </p:cNvPr>
          <p:cNvGrpSpPr/>
          <p:nvPr/>
        </p:nvGrpSpPr>
        <p:grpSpPr>
          <a:xfrm>
            <a:off x="358178" y="3148606"/>
            <a:ext cx="2317904" cy="1780665"/>
            <a:chOff x="579466" y="3354304"/>
            <a:chExt cx="2317904" cy="1780665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0C36B4A-E399-C207-98A8-738C6D7E0430}"/>
                </a:ext>
              </a:extLst>
            </p:cNvPr>
            <p:cNvSpPr/>
            <p:nvPr/>
          </p:nvSpPr>
          <p:spPr>
            <a:xfrm rot="1458333">
              <a:off x="579466" y="4351208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F68D3A6-490F-81A8-F772-FE0B30EFAB73}"/>
                </a:ext>
              </a:extLst>
            </p:cNvPr>
            <p:cNvSpPr/>
            <p:nvPr/>
          </p:nvSpPr>
          <p:spPr>
            <a:xfrm rot="1458333">
              <a:off x="1058626" y="3354304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73D0D94-41D1-4976-A17C-70C666EC1EFC}"/>
                </a:ext>
              </a:extLst>
            </p:cNvPr>
            <p:cNvCxnSpPr/>
            <p:nvPr/>
          </p:nvCxnSpPr>
          <p:spPr>
            <a:xfrm>
              <a:off x="1132114" y="4690977"/>
              <a:ext cx="1282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8B0543D-9CFB-40CC-EB9C-BDCCEF75C65A}"/>
                </a:ext>
              </a:extLst>
            </p:cNvPr>
            <p:cNvCxnSpPr/>
            <p:nvPr/>
          </p:nvCxnSpPr>
          <p:spPr>
            <a:xfrm>
              <a:off x="1128939" y="3846673"/>
              <a:ext cx="1282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C8E58F95-383E-6D12-CC17-461B431FA453}"/>
              </a:ext>
            </a:extLst>
          </p:cNvPr>
          <p:cNvSpPr txBox="1"/>
          <p:nvPr/>
        </p:nvSpPr>
        <p:spPr>
          <a:xfrm>
            <a:off x="1160301" y="5115027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E979C5B-D1A2-3F9A-55F0-5E71E3A85219}"/>
              </a:ext>
            </a:extLst>
          </p:cNvPr>
          <p:cNvGrpSpPr/>
          <p:nvPr/>
        </p:nvGrpSpPr>
        <p:grpSpPr>
          <a:xfrm>
            <a:off x="2898271" y="3151146"/>
            <a:ext cx="2317904" cy="1780665"/>
            <a:chOff x="579466" y="3354304"/>
            <a:chExt cx="2317904" cy="1780665"/>
          </a:xfrm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1E9C4F86-2E46-5DF6-1BC9-CA0BCA7E6045}"/>
                </a:ext>
              </a:extLst>
            </p:cNvPr>
            <p:cNvSpPr/>
            <p:nvPr/>
          </p:nvSpPr>
          <p:spPr>
            <a:xfrm rot="1458333">
              <a:off x="579466" y="4351208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27" name="Freeform: Shape 1026">
              <a:extLst>
                <a:ext uri="{FF2B5EF4-FFF2-40B4-BE49-F238E27FC236}">
                  <a16:creationId xmlns:a16="http://schemas.microsoft.com/office/drawing/2014/main" id="{D5246DD0-4C17-0C4B-98BB-7657473267E2}"/>
                </a:ext>
              </a:extLst>
            </p:cNvPr>
            <p:cNvSpPr/>
            <p:nvPr/>
          </p:nvSpPr>
          <p:spPr>
            <a:xfrm rot="1458333">
              <a:off x="1058626" y="3354304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1028" name="Straight Connector 1027">
              <a:extLst>
                <a:ext uri="{FF2B5EF4-FFF2-40B4-BE49-F238E27FC236}">
                  <a16:creationId xmlns:a16="http://schemas.microsoft.com/office/drawing/2014/main" id="{86EBE4C5-4931-B743-817C-44592D1C0627}"/>
                </a:ext>
              </a:extLst>
            </p:cNvPr>
            <p:cNvCxnSpPr/>
            <p:nvPr/>
          </p:nvCxnSpPr>
          <p:spPr>
            <a:xfrm>
              <a:off x="1132114" y="4690977"/>
              <a:ext cx="1282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Straight Connector 1028">
              <a:extLst>
                <a:ext uri="{FF2B5EF4-FFF2-40B4-BE49-F238E27FC236}">
                  <a16:creationId xmlns:a16="http://schemas.microsoft.com/office/drawing/2014/main" id="{6A504FC1-9E5D-F5A7-05FD-0DF423E450FF}"/>
                </a:ext>
              </a:extLst>
            </p:cNvPr>
            <p:cNvCxnSpPr/>
            <p:nvPr/>
          </p:nvCxnSpPr>
          <p:spPr>
            <a:xfrm>
              <a:off x="1128939" y="3846673"/>
              <a:ext cx="1282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0" name="TextBox 1029">
            <a:extLst>
              <a:ext uri="{FF2B5EF4-FFF2-40B4-BE49-F238E27FC236}">
                <a16:creationId xmlns:a16="http://schemas.microsoft.com/office/drawing/2014/main" id="{20E37B7D-EC98-540C-CD22-8BFEC38EE020}"/>
              </a:ext>
            </a:extLst>
          </p:cNvPr>
          <p:cNvSpPr txBox="1"/>
          <p:nvPr/>
        </p:nvSpPr>
        <p:spPr>
          <a:xfrm>
            <a:off x="3700394" y="5117567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</a:p>
        </p:txBody>
      </p: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482CE926-8532-9847-F547-6B5DC6F64C37}"/>
              </a:ext>
            </a:extLst>
          </p:cNvPr>
          <p:cNvCxnSpPr/>
          <p:nvPr/>
        </p:nvCxnSpPr>
        <p:spPr>
          <a:xfrm flipH="1">
            <a:off x="2306214" y="2605745"/>
            <a:ext cx="1018905" cy="2976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13787FCA-5327-C039-F916-EA7CBA0CF5A6}"/>
              </a:ext>
            </a:extLst>
          </p:cNvPr>
          <p:cNvSpPr txBox="1"/>
          <p:nvPr/>
        </p:nvSpPr>
        <p:spPr>
          <a:xfrm>
            <a:off x="5305165" y="363723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755258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8E3EA505-8D38-0E87-45C1-649C938FD81E}"/>
              </a:ext>
            </a:extLst>
          </p:cNvPr>
          <p:cNvSpPr/>
          <p:nvPr/>
        </p:nvSpPr>
        <p:spPr>
          <a:xfrm>
            <a:off x="6697323" y="666978"/>
            <a:ext cx="583406" cy="557212"/>
          </a:xfrm>
          <a:custGeom>
            <a:avLst/>
            <a:gdLst>
              <a:gd name="connsiteX0" fmla="*/ 285750 w 583406"/>
              <a:gd name="connsiteY0" fmla="*/ 0 h 557212"/>
              <a:gd name="connsiteX1" fmla="*/ 0 w 583406"/>
              <a:gd name="connsiteY1" fmla="*/ 278606 h 557212"/>
              <a:gd name="connsiteX2" fmla="*/ 292894 w 583406"/>
              <a:gd name="connsiteY2" fmla="*/ 557212 h 557212"/>
              <a:gd name="connsiteX3" fmla="*/ 583406 w 583406"/>
              <a:gd name="connsiteY3" fmla="*/ 276225 h 557212"/>
              <a:gd name="connsiteX4" fmla="*/ 285750 w 583406"/>
              <a:gd name="connsiteY4" fmla="*/ 0 h 55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406" h="557212">
                <a:moveTo>
                  <a:pt x="285750" y="0"/>
                </a:moveTo>
                <a:lnTo>
                  <a:pt x="0" y="278606"/>
                </a:lnTo>
                <a:lnTo>
                  <a:pt x="292894" y="557212"/>
                </a:lnTo>
                <a:lnTo>
                  <a:pt x="583406" y="276225"/>
                </a:lnTo>
                <a:lnTo>
                  <a:pt x="285750" y="0"/>
                </a:lnTo>
                <a:close/>
              </a:path>
            </a:pathLst>
          </a:custGeom>
          <a:solidFill>
            <a:srgbClr val="A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1196CF77-98B1-12C9-6186-FFD4EAB3E54E}"/>
              </a:ext>
            </a:extLst>
          </p:cNvPr>
          <p:cNvSpPr/>
          <p:nvPr/>
        </p:nvSpPr>
        <p:spPr>
          <a:xfrm>
            <a:off x="2965558" y="475475"/>
            <a:ext cx="1626394" cy="1314450"/>
          </a:xfrm>
          <a:custGeom>
            <a:avLst/>
            <a:gdLst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059657 w 1626394"/>
              <a:gd name="connsiteY4" fmla="*/ 204788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66800 w 1626394"/>
              <a:gd name="connsiteY5" fmla="*/ 797719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54894 w 1626394"/>
              <a:gd name="connsiteY5" fmla="*/ 773906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59657 w 1626394"/>
              <a:gd name="connsiteY5" fmla="*/ 7715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52550 w 1626394"/>
              <a:gd name="connsiteY4" fmla="*/ 481013 h 1314450"/>
              <a:gd name="connsiteX5" fmla="*/ 1059657 w 1626394"/>
              <a:gd name="connsiteY5" fmla="*/ 771525 h 1314450"/>
              <a:gd name="connsiteX6" fmla="*/ 254794 w 1626394"/>
              <a:gd name="connsiteY6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6394" h="1314450">
                <a:moveTo>
                  <a:pt x="254794" y="0"/>
                </a:moveTo>
                <a:lnTo>
                  <a:pt x="0" y="252413"/>
                </a:lnTo>
                <a:lnTo>
                  <a:pt x="1064419" y="1314450"/>
                </a:lnTo>
                <a:lnTo>
                  <a:pt x="1626394" y="757238"/>
                </a:lnTo>
                <a:lnTo>
                  <a:pt x="1352550" y="481013"/>
                </a:lnTo>
                <a:lnTo>
                  <a:pt x="1059657" y="771525"/>
                </a:lnTo>
                <a:lnTo>
                  <a:pt x="254794" y="0"/>
                </a:lnTo>
                <a:close/>
              </a:path>
            </a:pathLst>
          </a:custGeom>
          <a:solidFill>
            <a:srgbClr val="FEB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31CE547-F536-95F2-0320-AB9ABBCF47F6}"/>
              </a:ext>
            </a:extLst>
          </p:cNvPr>
          <p:cNvSpPr/>
          <p:nvPr/>
        </p:nvSpPr>
        <p:spPr>
          <a:xfrm>
            <a:off x="377485" y="471715"/>
            <a:ext cx="1626394" cy="1314450"/>
          </a:xfrm>
          <a:custGeom>
            <a:avLst/>
            <a:gdLst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059657 w 1626394"/>
              <a:gd name="connsiteY4" fmla="*/ 204788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6394" h="1314450">
                <a:moveTo>
                  <a:pt x="254794" y="0"/>
                </a:moveTo>
                <a:lnTo>
                  <a:pt x="0" y="252413"/>
                </a:lnTo>
                <a:lnTo>
                  <a:pt x="1064419" y="1314450"/>
                </a:lnTo>
                <a:lnTo>
                  <a:pt x="1626394" y="757238"/>
                </a:lnTo>
                <a:lnTo>
                  <a:pt x="1059657" y="204788"/>
                </a:lnTo>
                <a:lnTo>
                  <a:pt x="766763" y="504825"/>
                </a:lnTo>
                <a:lnTo>
                  <a:pt x="254794" y="0"/>
                </a:lnTo>
                <a:close/>
              </a:path>
            </a:pathLst>
          </a:cu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20E37B7D-EC98-540C-CD22-8BFEC38EE020}"/>
              </a:ext>
            </a:extLst>
          </p:cNvPr>
          <p:cNvSpPr txBox="1"/>
          <p:nvPr/>
        </p:nvSpPr>
        <p:spPr>
          <a:xfrm>
            <a:off x="3483397" y="1810626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A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D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B</a:t>
            </a:r>
          </a:p>
        </p:txBody>
      </p: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482CE926-8532-9847-F547-6B5DC6F64C37}"/>
              </a:ext>
            </a:extLst>
          </p:cNvPr>
          <p:cNvCxnSpPr/>
          <p:nvPr/>
        </p:nvCxnSpPr>
        <p:spPr>
          <a:xfrm flipH="1">
            <a:off x="2233643" y="-732540"/>
            <a:ext cx="1018905" cy="2976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13787FCA-5327-C039-F916-EA7CBA0CF5A6}"/>
              </a:ext>
            </a:extLst>
          </p:cNvPr>
          <p:cNvSpPr txBox="1"/>
          <p:nvPr/>
        </p:nvSpPr>
        <p:spPr>
          <a:xfrm>
            <a:off x="5232594" y="298947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=</a:t>
            </a:r>
          </a:p>
        </p:txBody>
      </p: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F1B7050E-54F1-98AF-BAC8-601C4E63B99F}"/>
              </a:ext>
            </a:extLst>
          </p:cNvPr>
          <p:cNvGrpSpPr/>
          <p:nvPr/>
        </p:nvGrpSpPr>
        <p:grpSpPr>
          <a:xfrm>
            <a:off x="8449442" y="1935790"/>
            <a:ext cx="2317904" cy="2748202"/>
            <a:chOff x="352567" y="259980"/>
            <a:chExt cx="2317904" cy="2748202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8CDA83B-1CA0-AF9A-B2DE-19DD6D044196}"/>
                </a:ext>
              </a:extLst>
            </p:cNvPr>
            <p:cNvSpPr/>
            <p:nvPr/>
          </p:nvSpPr>
          <p:spPr>
            <a:xfrm rot="1458333">
              <a:off x="352567" y="174258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0AFBB9C-7AFC-7DAD-0591-7FCBEACB8C19}"/>
                </a:ext>
              </a:extLst>
            </p:cNvPr>
            <p:cNvSpPr/>
            <p:nvPr/>
          </p:nvSpPr>
          <p:spPr>
            <a:xfrm rot="1458333">
              <a:off x="831727" y="74568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D2873AD-71AC-4033-65AD-A900112EDEEE}"/>
                </a:ext>
              </a:extLst>
            </p:cNvPr>
            <p:cNvSpPr txBox="1"/>
            <p:nvPr/>
          </p:nvSpPr>
          <p:spPr>
            <a:xfrm>
              <a:off x="1569395" y="260807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240D2F7-6356-6288-C7C0-46D53BC822EC}"/>
                </a:ext>
              </a:extLst>
            </p:cNvPr>
            <p:cNvSpPr/>
            <p:nvPr/>
          </p:nvSpPr>
          <p:spPr>
            <a:xfrm>
              <a:off x="1512392" y="2692572"/>
              <a:ext cx="53718" cy="5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B1785E-D7D5-C219-BE98-37208539FB75}"/>
                </a:ext>
              </a:extLst>
            </p:cNvPr>
            <p:cNvSpPr txBox="1"/>
            <p:nvPr/>
          </p:nvSpPr>
          <p:spPr>
            <a:xfrm>
              <a:off x="1332229" y="259980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CF8E747-F4D9-A409-6634-6B7277084441}"/>
                </a:ext>
              </a:extLst>
            </p:cNvPr>
            <p:cNvCxnSpPr>
              <a:cxnSpLocks/>
            </p:cNvCxnSpPr>
            <p:nvPr/>
          </p:nvCxnSpPr>
          <p:spPr>
            <a:xfrm>
              <a:off x="744954" y="140584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39B2136-2DEB-AB27-9D1B-71D711F0AD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26430" y="1242801"/>
              <a:ext cx="277949" cy="282422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11231E-7B8F-C00C-BE40-2FCC51D219B0}"/>
                </a:ext>
              </a:extLst>
            </p:cNvPr>
            <p:cNvSpPr txBox="1"/>
            <p:nvPr/>
          </p:nvSpPr>
          <p:spPr>
            <a:xfrm>
              <a:off x="433042" y="1135143"/>
              <a:ext cx="3658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B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2AA9024-FBAE-A74A-904C-371D5C878A61}"/>
                </a:ext>
              </a:extLst>
            </p:cNvPr>
            <p:cNvCxnSpPr>
              <a:cxnSpLocks/>
            </p:cNvCxnSpPr>
            <p:nvPr/>
          </p:nvCxnSpPr>
          <p:spPr>
            <a:xfrm>
              <a:off x="1022568" y="111252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993D762-7CD3-E917-2845-210302670B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0380" y="140308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5A37022-1B60-6E16-2326-DB5765177A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492" y="110976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730E35F-56CF-D15E-64E6-0953EB073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038" y="1236209"/>
              <a:ext cx="280436" cy="279907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D189E44-D9A5-9A1A-CC8A-3E17AFCB6D48}"/>
                </a:ext>
              </a:extLst>
            </p:cNvPr>
            <p:cNvSpPr txBox="1"/>
            <p:nvPr/>
          </p:nvSpPr>
          <p:spPr>
            <a:xfrm>
              <a:off x="732590" y="801994"/>
              <a:ext cx="3754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9892060-DA4A-1114-6414-9FDCD7A7B35F}"/>
                </a:ext>
              </a:extLst>
            </p:cNvPr>
            <p:cNvSpPr txBox="1"/>
            <p:nvPr/>
          </p:nvSpPr>
          <p:spPr>
            <a:xfrm>
              <a:off x="2271568" y="1072092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582E21B-9652-3162-BC7C-0F78DC8725E6}"/>
                </a:ext>
              </a:extLst>
            </p:cNvPr>
            <p:cNvSpPr txBox="1"/>
            <p:nvPr/>
          </p:nvSpPr>
          <p:spPr>
            <a:xfrm>
              <a:off x="1943743" y="787503"/>
              <a:ext cx="3690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C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06D74CE-A58D-A599-5285-9C383D504B12}"/>
              </a:ext>
            </a:extLst>
          </p:cNvPr>
          <p:cNvGrpSpPr/>
          <p:nvPr/>
        </p:nvGrpSpPr>
        <p:grpSpPr>
          <a:xfrm>
            <a:off x="250411" y="-178673"/>
            <a:ext cx="2317904" cy="1780665"/>
            <a:chOff x="-53896" y="3153470"/>
            <a:chExt cx="2317904" cy="1780665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F36E89B-9485-A6F6-3406-CE49209B7723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D2AA890-A35C-46C5-A4DD-66B10F6B456B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2F98AF4-E178-21F2-026A-421C332A6BCC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2D669FA-7F0E-69A0-6982-B3F1CDB3E08E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141D3B4-9630-9630-190B-8CD5BD75CF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97EA49D-EED5-C02A-7EE5-DFF3BE6F92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D7B5AC26-701F-B99C-0122-91A612CEC2C9}"/>
              </a:ext>
            </a:extLst>
          </p:cNvPr>
          <p:cNvSpPr txBox="1"/>
          <p:nvPr/>
        </p:nvSpPr>
        <p:spPr>
          <a:xfrm>
            <a:off x="887881" y="1823240"/>
            <a:ext cx="1093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A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C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B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98A1D82-3047-9787-580D-27A32927E6E3}"/>
              </a:ext>
            </a:extLst>
          </p:cNvPr>
          <p:cNvGrpSpPr/>
          <p:nvPr/>
        </p:nvGrpSpPr>
        <p:grpSpPr>
          <a:xfrm>
            <a:off x="2834740" y="-181107"/>
            <a:ext cx="2317904" cy="1780665"/>
            <a:chOff x="-53896" y="3153470"/>
            <a:chExt cx="2317904" cy="1780665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A05ACF1-96C0-C4FA-9308-A1D476CF3BCB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4948CB4-FEE6-3DFD-D02F-63B5A1549713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DE5CD4D-05CA-F1F0-E87D-EA786726F95F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2AC3C55-D47D-E585-916D-771B63F413A5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25AD2F6-F4B6-25C9-BDA2-B4888F7C94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D8773C5-B00F-C033-71F9-4036F65B35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E4D712-A05C-667A-0D59-FB8371813E25}"/>
              </a:ext>
            </a:extLst>
          </p:cNvPr>
          <p:cNvGrpSpPr/>
          <p:nvPr/>
        </p:nvGrpSpPr>
        <p:grpSpPr>
          <a:xfrm>
            <a:off x="5797941" y="-204492"/>
            <a:ext cx="2317904" cy="1780665"/>
            <a:chOff x="-53896" y="3153470"/>
            <a:chExt cx="2317904" cy="1780665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0103906-7BCF-514F-DE37-8ED4BFA6AC91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606C670-3AD1-41B5-1F6B-68B019130004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7D52947-815D-5272-932B-7FFEF872B3FD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CC1DA75-E408-425B-8F5E-88895D9402B3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F70FD62-FF5C-AB57-8523-E86C6151A1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0D3B7DC-49BE-7DD4-F260-839E590CB6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9377B62-A5F9-8EB4-377A-3CC9A4B3EFDE}"/>
              </a:ext>
            </a:extLst>
          </p:cNvPr>
          <p:cNvSpPr/>
          <p:nvPr/>
        </p:nvSpPr>
        <p:spPr>
          <a:xfrm>
            <a:off x="6715790" y="3297874"/>
            <a:ext cx="583406" cy="557212"/>
          </a:xfrm>
          <a:custGeom>
            <a:avLst/>
            <a:gdLst>
              <a:gd name="connsiteX0" fmla="*/ 285750 w 583406"/>
              <a:gd name="connsiteY0" fmla="*/ 0 h 557212"/>
              <a:gd name="connsiteX1" fmla="*/ 0 w 583406"/>
              <a:gd name="connsiteY1" fmla="*/ 278606 h 557212"/>
              <a:gd name="connsiteX2" fmla="*/ 292894 w 583406"/>
              <a:gd name="connsiteY2" fmla="*/ 557212 h 557212"/>
              <a:gd name="connsiteX3" fmla="*/ 583406 w 583406"/>
              <a:gd name="connsiteY3" fmla="*/ 276225 h 557212"/>
              <a:gd name="connsiteX4" fmla="*/ 285750 w 583406"/>
              <a:gd name="connsiteY4" fmla="*/ 0 h 55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406" h="557212">
                <a:moveTo>
                  <a:pt x="285750" y="0"/>
                </a:moveTo>
                <a:lnTo>
                  <a:pt x="0" y="278606"/>
                </a:lnTo>
                <a:lnTo>
                  <a:pt x="292894" y="557212"/>
                </a:lnTo>
                <a:lnTo>
                  <a:pt x="583406" y="276225"/>
                </a:lnTo>
                <a:lnTo>
                  <a:pt x="285750" y="0"/>
                </a:lnTo>
                <a:close/>
              </a:path>
            </a:pathLst>
          </a:custGeom>
          <a:solidFill>
            <a:srgbClr val="A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B3819FE5-96C0-11DE-1834-6F382DB2BE18}"/>
              </a:ext>
            </a:extLst>
          </p:cNvPr>
          <p:cNvSpPr/>
          <p:nvPr/>
        </p:nvSpPr>
        <p:spPr>
          <a:xfrm>
            <a:off x="3474562" y="3587384"/>
            <a:ext cx="1135857" cy="833437"/>
          </a:xfrm>
          <a:custGeom>
            <a:avLst/>
            <a:gdLst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059657 w 1626394"/>
              <a:gd name="connsiteY4" fmla="*/ 204788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66800 w 1626394"/>
              <a:gd name="connsiteY5" fmla="*/ 797719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54894 w 1626394"/>
              <a:gd name="connsiteY5" fmla="*/ 773906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59657 w 1626394"/>
              <a:gd name="connsiteY5" fmla="*/ 7715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52550 w 1626394"/>
              <a:gd name="connsiteY4" fmla="*/ 481013 h 1314450"/>
              <a:gd name="connsiteX5" fmla="*/ 1059657 w 1626394"/>
              <a:gd name="connsiteY5" fmla="*/ 771525 h 1314450"/>
              <a:gd name="connsiteX6" fmla="*/ 254794 w 1626394"/>
              <a:gd name="connsiteY6" fmla="*/ 0 h 1314450"/>
              <a:gd name="connsiteX0" fmla="*/ 773907 w 1626394"/>
              <a:gd name="connsiteY0" fmla="*/ 233362 h 1062037"/>
              <a:gd name="connsiteX1" fmla="*/ 0 w 1626394"/>
              <a:gd name="connsiteY1" fmla="*/ 0 h 1062037"/>
              <a:gd name="connsiteX2" fmla="*/ 1064419 w 1626394"/>
              <a:gd name="connsiteY2" fmla="*/ 1062037 h 1062037"/>
              <a:gd name="connsiteX3" fmla="*/ 1626394 w 1626394"/>
              <a:gd name="connsiteY3" fmla="*/ 504825 h 1062037"/>
              <a:gd name="connsiteX4" fmla="*/ 1352550 w 1626394"/>
              <a:gd name="connsiteY4" fmla="*/ 228600 h 1062037"/>
              <a:gd name="connsiteX5" fmla="*/ 1059657 w 1626394"/>
              <a:gd name="connsiteY5" fmla="*/ 519112 h 1062037"/>
              <a:gd name="connsiteX6" fmla="*/ 773907 w 1626394"/>
              <a:gd name="connsiteY6" fmla="*/ 233362 h 1062037"/>
              <a:gd name="connsiteX0" fmla="*/ 283370 w 1135857"/>
              <a:gd name="connsiteY0" fmla="*/ 4762 h 833437"/>
              <a:gd name="connsiteX1" fmla="*/ 0 w 1135857"/>
              <a:gd name="connsiteY1" fmla="*/ 278606 h 833437"/>
              <a:gd name="connsiteX2" fmla="*/ 573882 w 1135857"/>
              <a:gd name="connsiteY2" fmla="*/ 833437 h 833437"/>
              <a:gd name="connsiteX3" fmla="*/ 1135857 w 1135857"/>
              <a:gd name="connsiteY3" fmla="*/ 276225 h 833437"/>
              <a:gd name="connsiteX4" fmla="*/ 862013 w 1135857"/>
              <a:gd name="connsiteY4" fmla="*/ 0 h 833437"/>
              <a:gd name="connsiteX5" fmla="*/ 569120 w 1135857"/>
              <a:gd name="connsiteY5" fmla="*/ 290512 h 833437"/>
              <a:gd name="connsiteX6" fmla="*/ 283370 w 1135857"/>
              <a:gd name="connsiteY6" fmla="*/ 4762 h 83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5857" h="833437">
                <a:moveTo>
                  <a:pt x="283370" y="4762"/>
                </a:moveTo>
                <a:lnTo>
                  <a:pt x="0" y="278606"/>
                </a:lnTo>
                <a:lnTo>
                  <a:pt x="573882" y="833437"/>
                </a:lnTo>
                <a:lnTo>
                  <a:pt x="1135857" y="276225"/>
                </a:lnTo>
                <a:lnTo>
                  <a:pt x="862013" y="0"/>
                </a:lnTo>
                <a:lnTo>
                  <a:pt x="569120" y="290512"/>
                </a:lnTo>
                <a:lnTo>
                  <a:pt x="283370" y="4762"/>
                </a:lnTo>
                <a:close/>
              </a:path>
            </a:pathLst>
          </a:custGeom>
          <a:solidFill>
            <a:srgbClr val="FEB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6A391FA5-53BC-784F-F011-078EC784EAFD}"/>
              </a:ext>
            </a:extLst>
          </p:cNvPr>
          <p:cNvSpPr/>
          <p:nvPr/>
        </p:nvSpPr>
        <p:spPr>
          <a:xfrm>
            <a:off x="896014" y="3324069"/>
            <a:ext cx="1126332" cy="1092993"/>
          </a:xfrm>
          <a:custGeom>
            <a:avLst/>
            <a:gdLst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059657 w 1626394"/>
              <a:gd name="connsiteY4" fmla="*/ 204788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  <a:gd name="connsiteX0" fmla="*/ 276225 w 1626394"/>
              <a:gd name="connsiteY0" fmla="*/ 0 h 1278731"/>
              <a:gd name="connsiteX1" fmla="*/ 0 w 1626394"/>
              <a:gd name="connsiteY1" fmla="*/ 216694 h 1278731"/>
              <a:gd name="connsiteX2" fmla="*/ 1064419 w 1626394"/>
              <a:gd name="connsiteY2" fmla="*/ 1278731 h 1278731"/>
              <a:gd name="connsiteX3" fmla="*/ 1626394 w 1626394"/>
              <a:gd name="connsiteY3" fmla="*/ 721519 h 1278731"/>
              <a:gd name="connsiteX4" fmla="*/ 1059657 w 1626394"/>
              <a:gd name="connsiteY4" fmla="*/ 169069 h 1278731"/>
              <a:gd name="connsiteX5" fmla="*/ 766763 w 1626394"/>
              <a:gd name="connsiteY5" fmla="*/ 469106 h 1278731"/>
              <a:gd name="connsiteX6" fmla="*/ 276225 w 1626394"/>
              <a:gd name="connsiteY6" fmla="*/ 0 h 1278731"/>
              <a:gd name="connsiteX0" fmla="*/ 766763 w 1626394"/>
              <a:gd name="connsiteY0" fmla="*/ 300037 h 1109662"/>
              <a:gd name="connsiteX1" fmla="*/ 0 w 1626394"/>
              <a:gd name="connsiteY1" fmla="*/ 47625 h 1109662"/>
              <a:gd name="connsiteX2" fmla="*/ 1064419 w 1626394"/>
              <a:gd name="connsiteY2" fmla="*/ 1109662 h 1109662"/>
              <a:gd name="connsiteX3" fmla="*/ 1626394 w 1626394"/>
              <a:gd name="connsiteY3" fmla="*/ 552450 h 1109662"/>
              <a:gd name="connsiteX4" fmla="*/ 1059657 w 1626394"/>
              <a:gd name="connsiteY4" fmla="*/ 0 h 1109662"/>
              <a:gd name="connsiteX5" fmla="*/ 766763 w 1626394"/>
              <a:gd name="connsiteY5" fmla="*/ 300037 h 1109662"/>
              <a:gd name="connsiteX0" fmla="*/ 1059657 w 1626394"/>
              <a:gd name="connsiteY0" fmla="*/ 0 h 1109662"/>
              <a:gd name="connsiteX1" fmla="*/ 0 w 1626394"/>
              <a:gd name="connsiteY1" fmla="*/ 47625 h 1109662"/>
              <a:gd name="connsiteX2" fmla="*/ 1064419 w 1626394"/>
              <a:gd name="connsiteY2" fmla="*/ 1109662 h 1109662"/>
              <a:gd name="connsiteX3" fmla="*/ 1626394 w 1626394"/>
              <a:gd name="connsiteY3" fmla="*/ 552450 h 1109662"/>
              <a:gd name="connsiteX4" fmla="*/ 1059657 w 1626394"/>
              <a:gd name="connsiteY4" fmla="*/ 0 h 1109662"/>
              <a:gd name="connsiteX0" fmla="*/ 559595 w 1126332"/>
              <a:gd name="connsiteY0" fmla="*/ 0 h 1109662"/>
              <a:gd name="connsiteX1" fmla="*/ 0 w 1126332"/>
              <a:gd name="connsiteY1" fmla="*/ 557213 h 1109662"/>
              <a:gd name="connsiteX2" fmla="*/ 564357 w 1126332"/>
              <a:gd name="connsiteY2" fmla="*/ 1109662 h 1109662"/>
              <a:gd name="connsiteX3" fmla="*/ 1126332 w 1126332"/>
              <a:gd name="connsiteY3" fmla="*/ 552450 h 1109662"/>
              <a:gd name="connsiteX4" fmla="*/ 559595 w 1126332"/>
              <a:gd name="connsiteY4" fmla="*/ 0 h 1109662"/>
              <a:gd name="connsiteX0" fmla="*/ 569120 w 1126332"/>
              <a:gd name="connsiteY0" fmla="*/ 0 h 1092993"/>
              <a:gd name="connsiteX1" fmla="*/ 0 w 1126332"/>
              <a:gd name="connsiteY1" fmla="*/ 540544 h 1092993"/>
              <a:gd name="connsiteX2" fmla="*/ 564357 w 1126332"/>
              <a:gd name="connsiteY2" fmla="*/ 1092993 h 1092993"/>
              <a:gd name="connsiteX3" fmla="*/ 1126332 w 1126332"/>
              <a:gd name="connsiteY3" fmla="*/ 535781 h 1092993"/>
              <a:gd name="connsiteX4" fmla="*/ 569120 w 1126332"/>
              <a:gd name="connsiteY4" fmla="*/ 0 h 1092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332" h="1092993">
                <a:moveTo>
                  <a:pt x="569120" y="0"/>
                </a:moveTo>
                <a:lnTo>
                  <a:pt x="0" y="540544"/>
                </a:lnTo>
                <a:lnTo>
                  <a:pt x="564357" y="1092993"/>
                </a:lnTo>
                <a:lnTo>
                  <a:pt x="1126332" y="535781"/>
                </a:lnTo>
                <a:lnTo>
                  <a:pt x="569120" y="0"/>
                </a:lnTo>
                <a:close/>
              </a:path>
            </a:pathLst>
          </a:cu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11413A2-B842-3F5E-65A1-B4B119833E60}"/>
              </a:ext>
            </a:extLst>
          </p:cNvPr>
          <p:cNvSpPr txBox="1"/>
          <p:nvPr/>
        </p:nvSpPr>
        <p:spPr>
          <a:xfrm>
            <a:off x="3243231" y="4457872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A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D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)(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B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C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</a:t>
            </a:r>
            <a:endParaRPr lang="en-SG" sz="2000" i="1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8C2D291-9493-1305-E84F-076F474AF94F}"/>
              </a:ext>
            </a:extLst>
          </p:cNvPr>
          <p:cNvCxnSpPr/>
          <p:nvPr/>
        </p:nvCxnSpPr>
        <p:spPr>
          <a:xfrm flipH="1">
            <a:off x="2252110" y="1898356"/>
            <a:ext cx="1018905" cy="2976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3735A25-AA2C-2A2C-06D1-E3410410BCC9}"/>
              </a:ext>
            </a:extLst>
          </p:cNvPr>
          <p:cNvSpPr txBox="1"/>
          <p:nvPr/>
        </p:nvSpPr>
        <p:spPr>
          <a:xfrm>
            <a:off x="5251061" y="2929843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=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AD3D135-AD06-ED89-D1D3-789E1BA94F3B}"/>
              </a:ext>
            </a:extLst>
          </p:cNvPr>
          <p:cNvGrpSpPr/>
          <p:nvPr/>
        </p:nvGrpSpPr>
        <p:grpSpPr>
          <a:xfrm>
            <a:off x="268878" y="2452223"/>
            <a:ext cx="2317904" cy="1780665"/>
            <a:chOff x="-53896" y="3153470"/>
            <a:chExt cx="2317904" cy="1780665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77F62AE-2C34-32D4-1414-184452CF8201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D370C32-4310-AC2C-4CC9-7114B936574B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DA8B5FE-4698-4680-7700-FB2F75D4FAC0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7AD1919-288B-69AF-40E9-E9C685E77D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5771791-AD56-A61F-5AB0-6EE69C93AC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6DF40E2-9B9F-AAE5-CD4B-A310E1BEA6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5B107261-5C5E-D4F3-1CF3-6EA9C973E982}"/>
              </a:ext>
            </a:extLst>
          </p:cNvPr>
          <p:cNvSpPr txBox="1"/>
          <p:nvPr/>
        </p:nvSpPr>
        <p:spPr>
          <a:xfrm>
            <a:off x="1094603" y="4450030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A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C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E45A7B5-F55F-95D2-25AC-4C2E8D770DDF}"/>
              </a:ext>
            </a:extLst>
          </p:cNvPr>
          <p:cNvGrpSpPr/>
          <p:nvPr/>
        </p:nvGrpSpPr>
        <p:grpSpPr>
          <a:xfrm>
            <a:off x="2853207" y="2449789"/>
            <a:ext cx="2317904" cy="1780665"/>
            <a:chOff x="-53896" y="3153470"/>
            <a:chExt cx="2317904" cy="1780665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D9DD4BB-F91E-0074-9C9F-51BE3494B166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7C20864-DC62-A76D-B6D6-587B89E69658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95C5299-044D-D3C2-5AE0-6242D23528F0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7D2A95EC-3230-2F5D-9F11-6F0B994420F9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77FF1175-C6E7-20E9-ACDD-C41B3C0CA7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Straight Connector 1025">
              <a:extLst>
                <a:ext uri="{FF2B5EF4-FFF2-40B4-BE49-F238E27FC236}">
                  <a16:creationId xmlns:a16="http://schemas.microsoft.com/office/drawing/2014/main" id="{AEA18E00-167A-3120-DB68-CAC674A78F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51AAC284-E6E1-B65E-A122-C36D40C3A641}"/>
              </a:ext>
            </a:extLst>
          </p:cNvPr>
          <p:cNvGrpSpPr/>
          <p:nvPr/>
        </p:nvGrpSpPr>
        <p:grpSpPr>
          <a:xfrm>
            <a:off x="5816408" y="2426404"/>
            <a:ext cx="2317904" cy="1780665"/>
            <a:chOff x="-53896" y="3153470"/>
            <a:chExt cx="2317904" cy="1780665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F53D73D8-BA4F-4D10-E132-8C7D681F80F0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A40D6924-75B0-D950-23B8-41447BE0CE91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BAECD86D-B4EF-E45D-DBAF-886ED521A6D5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F3605A91-9CC5-09AD-8930-D862B0AB5A3C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065BFD68-B585-E424-4B47-876FCF3FD1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7FFCFDAB-E877-5223-5C2D-08A62AA459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ADAF68A0-139F-CE96-AFBA-2FF8488392EB}"/>
              </a:ext>
            </a:extLst>
          </p:cNvPr>
          <p:cNvSpPr/>
          <p:nvPr/>
        </p:nvSpPr>
        <p:spPr>
          <a:xfrm>
            <a:off x="6715790" y="5893661"/>
            <a:ext cx="583406" cy="557212"/>
          </a:xfrm>
          <a:custGeom>
            <a:avLst/>
            <a:gdLst>
              <a:gd name="connsiteX0" fmla="*/ 285750 w 583406"/>
              <a:gd name="connsiteY0" fmla="*/ 0 h 557212"/>
              <a:gd name="connsiteX1" fmla="*/ 0 w 583406"/>
              <a:gd name="connsiteY1" fmla="*/ 278606 h 557212"/>
              <a:gd name="connsiteX2" fmla="*/ 292894 w 583406"/>
              <a:gd name="connsiteY2" fmla="*/ 557212 h 557212"/>
              <a:gd name="connsiteX3" fmla="*/ 583406 w 583406"/>
              <a:gd name="connsiteY3" fmla="*/ 276225 h 557212"/>
              <a:gd name="connsiteX4" fmla="*/ 285750 w 583406"/>
              <a:gd name="connsiteY4" fmla="*/ 0 h 55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406" h="557212">
                <a:moveTo>
                  <a:pt x="285750" y="0"/>
                </a:moveTo>
                <a:lnTo>
                  <a:pt x="0" y="278606"/>
                </a:lnTo>
                <a:lnTo>
                  <a:pt x="292894" y="557212"/>
                </a:lnTo>
                <a:lnTo>
                  <a:pt x="583406" y="276225"/>
                </a:lnTo>
                <a:lnTo>
                  <a:pt x="285750" y="0"/>
                </a:lnTo>
                <a:close/>
              </a:path>
            </a:pathLst>
          </a:custGeom>
          <a:solidFill>
            <a:srgbClr val="A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37B3B366-E157-92EB-F79A-4FE976427550}"/>
              </a:ext>
            </a:extLst>
          </p:cNvPr>
          <p:cNvSpPr/>
          <p:nvPr/>
        </p:nvSpPr>
        <p:spPr>
          <a:xfrm flipH="1">
            <a:off x="3483132" y="5710278"/>
            <a:ext cx="1627200" cy="1314450"/>
          </a:xfrm>
          <a:custGeom>
            <a:avLst/>
            <a:gdLst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059657 w 1626394"/>
              <a:gd name="connsiteY4" fmla="*/ 204788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66800 w 1626394"/>
              <a:gd name="connsiteY5" fmla="*/ 797719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54894 w 1626394"/>
              <a:gd name="connsiteY5" fmla="*/ 773906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59657 w 1626394"/>
              <a:gd name="connsiteY5" fmla="*/ 7715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52550 w 1626394"/>
              <a:gd name="connsiteY4" fmla="*/ 481013 h 1314450"/>
              <a:gd name="connsiteX5" fmla="*/ 1059657 w 1626394"/>
              <a:gd name="connsiteY5" fmla="*/ 771525 h 1314450"/>
              <a:gd name="connsiteX6" fmla="*/ 254794 w 1626394"/>
              <a:gd name="connsiteY6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6394" h="1314450">
                <a:moveTo>
                  <a:pt x="254794" y="0"/>
                </a:moveTo>
                <a:lnTo>
                  <a:pt x="0" y="252413"/>
                </a:lnTo>
                <a:lnTo>
                  <a:pt x="1064419" y="1314450"/>
                </a:lnTo>
                <a:lnTo>
                  <a:pt x="1626394" y="757238"/>
                </a:lnTo>
                <a:lnTo>
                  <a:pt x="1352550" y="481013"/>
                </a:lnTo>
                <a:lnTo>
                  <a:pt x="1059657" y="771525"/>
                </a:lnTo>
                <a:lnTo>
                  <a:pt x="254794" y="0"/>
                </a:lnTo>
                <a:close/>
              </a:path>
            </a:pathLst>
          </a:custGeom>
          <a:solidFill>
            <a:srgbClr val="FEB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C11162B2-72D5-3221-B670-B9E6EDC7CF65}"/>
              </a:ext>
            </a:extLst>
          </p:cNvPr>
          <p:cNvSpPr/>
          <p:nvPr/>
        </p:nvSpPr>
        <p:spPr>
          <a:xfrm flipH="1">
            <a:off x="895891" y="5697702"/>
            <a:ext cx="1627200" cy="1314450"/>
          </a:xfrm>
          <a:custGeom>
            <a:avLst/>
            <a:gdLst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059657 w 1626394"/>
              <a:gd name="connsiteY4" fmla="*/ 204788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6394" h="1314450">
                <a:moveTo>
                  <a:pt x="254794" y="0"/>
                </a:moveTo>
                <a:lnTo>
                  <a:pt x="0" y="252413"/>
                </a:lnTo>
                <a:lnTo>
                  <a:pt x="1064419" y="1314450"/>
                </a:lnTo>
                <a:lnTo>
                  <a:pt x="1626394" y="757238"/>
                </a:lnTo>
                <a:lnTo>
                  <a:pt x="1059657" y="204788"/>
                </a:lnTo>
                <a:lnTo>
                  <a:pt x="766763" y="504825"/>
                </a:lnTo>
                <a:lnTo>
                  <a:pt x="254794" y="0"/>
                </a:lnTo>
                <a:close/>
              </a:path>
            </a:pathLst>
          </a:cu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438BE065-69C6-E995-B728-39C754E118F5}"/>
              </a:ext>
            </a:extLst>
          </p:cNvPr>
          <p:cNvSpPr txBox="1"/>
          <p:nvPr/>
        </p:nvSpPr>
        <p:spPr>
          <a:xfrm>
            <a:off x="3493014" y="7031963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B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C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D</a:t>
            </a:r>
          </a:p>
        </p:txBody>
      </p: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A2C85BF3-C703-AA6C-EB23-F47B4FC49828}"/>
              </a:ext>
            </a:extLst>
          </p:cNvPr>
          <p:cNvCxnSpPr/>
          <p:nvPr/>
        </p:nvCxnSpPr>
        <p:spPr>
          <a:xfrm flipH="1">
            <a:off x="2252110" y="4494143"/>
            <a:ext cx="1018905" cy="2976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Box 1046">
            <a:extLst>
              <a:ext uri="{FF2B5EF4-FFF2-40B4-BE49-F238E27FC236}">
                <a16:creationId xmlns:a16="http://schemas.microsoft.com/office/drawing/2014/main" id="{D538ED44-3302-A11A-442B-5CC0BFA7C53C}"/>
              </a:ext>
            </a:extLst>
          </p:cNvPr>
          <p:cNvSpPr txBox="1"/>
          <p:nvPr/>
        </p:nvSpPr>
        <p:spPr>
          <a:xfrm>
            <a:off x="5251061" y="5525630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=</a:t>
            </a:r>
          </a:p>
        </p:txBody>
      </p: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21DDFF91-91DC-611C-AE18-DBEEA97EB84C}"/>
              </a:ext>
            </a:extLst>
          </p:cNvPr>
          <p:cNvGrpSpPr/>
          <p:nvPr/>
        </p:nvGrpSpPr>
        <p:grpSpPr>
          <a:xfrm>
            <a:off x="268878" y="5048010"/>
            <a:ext cx="2317904" cy="1780665"/>
            <a:chOff x="-53896" y="3153470"/>
            <a:chExt cx="2317904" cy="1780665"/>
          </a:xfrm>
        </p:grpSpPr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D9AB84A8-E49D-E82B-2908-4FE974C4AFED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77EFCD98-9133-C0D3-F849-F410FAF5C9EB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9F188487-156C-CDA5-07E1-0AA444508199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C604964F-991D-4C27-1757-F264A8B93A9B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B82D7446-C314-E2B9-B7D2-B35DDC71D1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2ED1E3B4-3E0C-769D-4560-A404BD8527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5" name="TextBox 1054">
            <a:extLst>
              <a:ext uri="{FF2B5EF4-FFF2-40B4-BE49-F238E27FC236}">
                <a16:creationId xmlns:a16="http://schemas.microsoft.com/office/drawing/2014/main" id="{B305D7BF-FC10-DD9A-5F11-2E65AF3C0C6F}"/>
              </a:ext>
            </a:extLst>
          </p:cNvPr>
          <p:cNvSpPr txBox="1"/>
          <p:nvPr/>
        </p:nvSpPr>
        <p:spPr>
          <a:xfrm>
            <a:off x="906348" y="7049923"/>
            <a:ext cx="1106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A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C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D</a:t>
            </a:r>
          </a:p>
        </p:txBody>
      </p: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E3C08862-ADCD-3B56-24B0-01E775BFF11A}"/>
              </a:ext>
            </a:extLst>
          </p:cNvPr>
          <p:cNvGrpSpPr/>
          <p:nvPr/>
        </p:nvGrpSpPr>
        <p:grpSpPr>
          <a:xfrm>
            <a:off x="2853207" y="5045576"/>
            <a:ext cx="2317904" cy="1780665"/>
            <a:chOff x="-53896" y="3153470"/>
            <a:chExt cx="2317904" cy="1780665"/>
          </a:xfrm>
        </p:grpSpPr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9491299A-562A-DC77-1274-3E2ABB64BFCF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D350E3FE-D6A4-A48B-F89A-2A453EFFAC05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E989A5F5-04B9-40EE-5C4D-9773636B6EE8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51EED579-A5E3-FC9F-7F9D-C4DA189449F0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3A6E67B2-4DFF-84C8-BC99-831223B50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2A7A5D5D-E407-83C9-A35D-50F79BCA36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3" name="Group 1062">
            <a:extLst>
              <a:ext uri="{FF2B5EF4-FFF2-40B4-BE49-F238E27FC236}">
                <a16:creationId xmlns:a16="http://schemas.microsoft.com/office/drawing/2014/main" id="{59D45A84-B20B-7787-431D-69F583E10F2A}"/>
              </a:ext>
            </a:extLst>
          </p:cNvPr>
          <p:cNvGrpSpPr/>
          <p:nvPr/>
        </p:nvGrpSpPr>
        <p:grpSpPr>
          <a:xfrm>
            <a:off x="5816408" y="5022191"/>
            <a:ext cx="2317904" cy="1780665"/>
            <a:chOff x="-53896" y="3153470"/>
            <a:chExt cx="2317904" cy="1780665"/>
          </a:xfrm>
        </p:grpSpPr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7AAD765A-C445-B89D-B5FD-40E357B66317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2997B3B2-06FC-8DE3-1F64-C4720D7BFB06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1066" name="Straight Connector 1065">
              <a:extLst>
                <a:ext uri="{FF2B5EF4-FFF2-40B4-BE49-F238E27FC236}">
                  <a16:creationId xmlns:a16="http://schemas.microsoft.com/office/drawing/2014/main" id="{808B278A-4A2D-3E0A-8171-7FC3B8FE0B14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Straight Connector 1066">
              <a:extLst>
                <a:ext uri="{FF2B5EF4-FFF2-40B4-BE49-F238E27FC236}">
                  <a16:creationId xmlns:a16="http://schemas.microsoft.com/office/drawing/2014/main" id="{69C10E9D-5715-8DAC-2944-4E42B2DFAB44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Straight Connector 1067">
              <a:extLst>
                <a:ext uri="{FF2B5EF4-FFF2-40B4-BE49-F238E27FC236}">
                  <a16:creationId xmlns:a16="http://schemas.microsoft.com/office/drawing/2014/main" id="{83F200D5-1AF8-1459-1793-D82F78A910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Straight Connector 1068">
              <a:extLst>
                <a:ext uri="{FF2B5EF4-FFF2-40B4-BE49-F238E27FC236}">
                  <a16:creationId xmlns:a16="http://schemas.microsoft.com/office/drawing/2014/main" id="{80AD1016-1EF5-F476-2B7D-19D12C5794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3" name="TextBox 1072">
            <a:extLst>
              <a:ext uri="{FF2B5EF4-FFF2-40B4-BE49-F238E27FC236}">
                <a16:creationId xmlns:a16="http://schemas.microsoft.com/office/drawing/2014/main" id="{5CB2B37B-F66C-6A0A-D595-5E74E7774FE9}"/>
              </a:ext>
            </a:extLst>
          </p:cNvPr>
          <p:cNvSpPr txBox="1"/>
          <p:nvPr/>
        </p:nvSpPr>
        <p:spPr>
          <a:xfrm>
            <a:off x="7863883" y="1109832"/>
            <a:ext cx="1702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Diamond Isomorphism Theorem</a:t>
            </a: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D5D7A2E4-BACB-F214-C66E-991D03266027}"/>
              </a:ext>
            </a:extLst>
          </p:cNvPr>
          <p:cNvSpPr txBox="1"/>
          <p:nvPr/>
        </p:nvSpPr>
        <p:spPr>
          <a:xfrm>
            <a:off x="7864377" y="4455045"/>
            <a:ext cx="1702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Diamond Isomorphism Theorem</a:t>
            </a:r>
          </a:p>
        </p:txBody>
      </p:sp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081264F8-CD26-3A97-A0FF-062FEAA57648}"/>
              </a:ext>
            </a:extLst>
          </p:cNvPr>
          <p:cNvCxnSpPr/>
          <p:nvPr/>
        </p:nvCxnSpPr>
        <p:spPr>
          <a:xfrm>
            <a:off x="7787757" y="1197694"/>
            <a:ext cx="0" cy="1505758"/>
          </a:xfrm>
          <a:prstGeom prst="straightConnector1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0BF7A52F-2A81-D3C0-9376-E5EE08CCCC1B}"/>
              </a:ext>
            </a:extLst>
          </p:cNvPr>
          <p:cNvCxnSpPr/>
          <p:nvPr/>
        </p:nvCxnSpPr>
        <p:spPr>
          <a:xfrm>
            <a:off x="7800198" y="3905048"/>
            <a:ext cx="0" cy="1505758"/>
          </a:xfrm>
          <a:prstGeom prst="straightConnector1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  <a:miter lim="800000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631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D6DFAAFD-FE84-9EDA-EDCA-0273C6B5CA56}"/>
              </a:ext>
            </a:extLst>
          </p:cNvPr>
          <p:cNvGrpSpPr/>
          <p:nvPr/>
        </p:nvGrpSpPr>
        <p:grpSpPr>
          <a:xfrm>
            <a:off x="869868" y="2810359"/>
            <a:ext cx="1107803" cy="1384869"/>
            <a:chOff x="2939425" y="2652266"/>
            <a:chExt cx="1107803" cy="1384869"/>
          </a:xfrm>
        </p:grpSpPr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86899F2E-533B-F567-78FB-373FE2270D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50465" y="2652266"/>
              <a:ext cx="1096763" cy="1384869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658382 w 972484"/>
                <a:gd name="connsiteY2" fmla="*/ 990530 h 1975290"/>
                <a:gd name="connsiteX3" fmla="*/ 849675 w 972484"/>
                <a:gd name="connsiteY3" fmla="*/ 1975290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658382 w 972484"/>
                <a:gd name="connsiteY2" fmla="*/ 990530 h 1975290"/>
                <a:gd name="connsiteX3" fmla="*/ 963711 w 972484"/>
                <a:gd name="connsiteY3" fmla="*/ 1958833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772418 w 972484"/>
                <a:gd name="connsiteY2" fmla="*/ 1017962 h 1975290"/>
                <a:gd name="connsiteX3" fmla="*/ 963711 w 972484"/>
                <a:gd name="connsiteY3" fmla="*/ 1958833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  <a:gd name="connsiteX0" fmla="*/ 191293 w 1596994"/>
                <a:gd name="connsiteY0" fmla="*/ 5486 h 1975290"/>
                <a:gd name="connsiteX1" fmla="*/ 972484 w 1596994"/>
                <a:gd name="connsiteY1" fmla="*/ 0 h 1975290"/>
                <a:gd name="connsiteX2" fmla="*/ 1596994 w 1596994"/>
                <a:gd name="connsiteY2" fmla="*/ 968586 h 1975290"/>
                <a:gd name="connsiteX3" fmla="*/ 963711 w 1596994"/>
                <a:gd name="connsiteY3" fmla="*/ 1958833 h 1975290"/>
                <a:gd name="connsiteX4" fmla="*/ 191293 w 1596994"/>
                <a:gd name="connsiteY4" fmla="*/ 1975290 h 1975290"/>
                <a:gd name="connsiteX5" fmla="*/ 0 w 1596994"/>
                <a:gd name="connsiteY5" fmla="*/ 990530 h 1975290"/>
                <a:gd name="connsiteX6" fmla="*/ 191293 w 1596994"/>
                <a:gd name="connsiteY6" fmla="*/ 5486 h 1975290"/>
                <a:gd name="connsiteX0" fmla="*/ 191293 w 1814604"/>
                <a:gd name="connsiteY0" fmla="*/ 5486 h 1986264"/>
                <a:gd name="connsiteX1" fmla="*/ 972484 w 1814604"/>
                <a:gd name="connsiteY1" fmla="*/ 0 h 1986264"/>
                <a:gd name="connsiteX2" fmla="*/ 1596994 w 1814604"/>
                <a:gd name="connsiteY2" fmla="*/ 968586 h 1986264"/>
                <a:gd name="connsiteX3" fmla="*/ 1814604 w 1814604"/>
                <a:gd name="connsiteY3" fmla="*/ 1986264 h 1986264"/>
                <a:gd name="connsiteX4" fmla="*/ 191293 w 1814604"/>
                <a:gd name="connsiteY4" fmla="*/ 1975290 h 1986264"/>
                <a:gd name="connsiteX5" fmla="*/ 0 w 1814604"/>
                <a:gd name="connsiteY5" fmla="*/ 990530 h 1986264"/>
                <a:gd name="connsiteX6" fmla="*/ 191293 w 1814604"/>
                <a:gd name="connsiteY6" fmla="*/ 5486 h 1986264"/>
                <a:gd name="connsiteX0" fmla="*/ 191293 w 1814604"/>
                <a:gd name="connsiteY0" fmla="*/ 0 h 1980778"/>
                <a:gd name="connsiteX1" fmla="*/ 1779516 w 1814604"/>
                <a:gd name="connsiteY1" fmla="*/ 16459 h 1980778"/>
                <a:gd name="connsiteX2" fmla="*/ 1596994 w 1814604"/>
                <a:gd name="connsiteY2" fmla="*/ 963100 h 1980778"/>
                <a:gd name="connsiteX3" fmla="*/ 1814604 w 1814604"/>
                <a:gd name="connsiteY3" fmla="*/ 1980778 h 1980778"/>
                <a:gd name="connsiteX4" fmla="*/ 191293 w 1814604"/>
                <a:gd name="connsiteY4" fmla="*/ 1969804 h 1980778"/>
                <a:gd name="connsiteX5" fmla="*/ 0 w 1814604"/>
                <a:gd name="connsiteY5" fmla="*/ 985044 h 1980778"/>
                <a:gd name="connsiteX6" fmla="*/ 191293 w 1814604"/>
                <a:gd name="connsiteY6" fmla="*/ 0 h 1980778"/>
                <a:gd name="connsiteX0" fmla="*/ 191293 w 1814604"/>
                <a:gd name="connsiteY0" fmla="*/ 0 h 1980778"/>
                <a:gd name="connsiteX1" fmla="*/ 1139154 w 1814604"/>
                <a:gd name="connsiteY1" fmla="*/ 93269 h 1980778"/>
                <a:gd name="connsiteX2" fmla="*/ 1596994 w 1814604"/>
                <a:gd name="connsiteY2" fmla="*/ 963100 h 1980778"/>
                <a:gd name="connsiteX3" fmla="*/ 1814604 w 1814604"/>
                <a:gd name="connsiteY3" fmla="*/ 1980778 h 1980778"/>
                <a:gd name="connsiteX4" fmla="*/ 191293 w 1814604"/>
                <a:gd name="connsiteY4" fmla="*/ 1969804 h 1980778"/>
                <a:gd name="connsiteX5" fmla="*/ 0 w 1814604"/>
                <a:gd name="connsiteY5" fmla="*/ 985044 h 1980778"/>
                <a:gd name="connsiteX6" fmla="*/ 191293 w 1814604"/>
                <a:gd name="connsiteY6" fmla="*/ 0 h 1980778"/>
                <a:gd name="connsiteX0" fmla="*/ 191293 w 1814604"/>
                <a:gd name="connsiteY0" fmla="*/ 0 h 1980778"/>
                <a:gd name="connsiteX1" fmla="*/ 1244419 w 1814604"/>
                <a:gd name="connsiteY1" fmla="*/ 32919 h 1980778"/>
                <a:gd name="connsiteX2" fmla="*/ 1596994 w 1814604"/>
                <a:gd name="connsiteY2" fmla="*/ 963100 h 1980778"/>
                <a:gd name="connsiteX3" fmla="*/ 1814604 w 1814604"/>
                <a:gd name="connsiteY3" fmla="*/ 1980778 h 1980778"/>
                <a:gd name="connsiteX4" fmla="*/ 191293 w 1814604"/>
                <a:gd name="connsiteY4" fmla="*/ 1969804 h 1980778"/>
                <a:gd name="connsiteX5" fmla="*/ 0 w 1814604"/>
                <a:gd name="connsiteY5" fmla="*/ 985044 h 1980778"/>
                <a:gd name="connsiteX6" fmla="*/ 191293 w 1814604"/>
                <a:gd name="connsiteY6" fmla="*/ 0 h 1980778"/>
                <a:gd name="connsiteX0" fmla="*/ 191293 w 1814604"/>
                <a:gd name="connsiteY0" fmla="*/ 0 h 1980778"/>
                <a:gd name="connsiteX1" fmla="*/ 1244419 w 1814604"/>
                <a:gd name="connsiteY1" fmla="*/ 32919 h 1980778"/>
                <a:gd name="connsiteX2" fmla="*/ 1009265 w 1814604"/>
                <a:gd name="connsiteY2" fmla="*/ 963100 h 1980778"/>
                <a:gd name="connsiteX3" fmla="*/ 1814604 w 1814604"/>
                <a:gd name="connsiteY3" fmla="*/ 1980778 h 1980778"/>
                <a:gd name="connsiteX4" fmla="*/ 191293 w 1814604"/>
                <a:gd name="connsiteY4" fmla="*/ 1969804 h 1980778"/>
                <a:gd name="connsiteX5" fmla="*/ 0 w 1814604"/>
                <a:gd name="connsiteY5" fmla="*/ 985044 h 1980778"/>
                <a:gd name="connsiteX6" fmla="*/ 191293 w 1814604"/>
                <a:gd name="connsiteY6" fmla="*/ 0 h 1980778"/>
                <a:gd name="connsiteX0" fmla="*/ 191293 w 1814604"/>
                <a:gd name="connsiteY0" fmla="*/ 0 h 1980778"/>
                <a:gd name="connsiteX1" fmla="*/ 1244419 w 1814604"/>
                <a:gd name="connsiteY1" fmla="*/ 32919 h 1980778"/>
                <a:gd name="connsiteX2" fmla="*/ 1066283 w 1814604"/>
                <a:gd name="connsiteY2" fmla="*/ 1078311 h 1980778"/>
                <a:gd name="connsiteX3" fmla="*/ 1814604 w 1814604"/>
                <a:gd name="connsiteY3" fmla="*/ 1980778 h 1980778"/>
                <a:gd name="connsiteX4" fmla="*/ 191293 w 1814604"/>
                <a:gd name="connsiteY4" fmla="*/ 1969804 h 1980778"/>
                <a:gd name="connsiteX5" fmla="*/ 0 w 1814604"/>
                <a:gd name="connsiteY5" fmla="*/ 985044 h 1980778"/>
                <a:gd name="connsiteX6" fmla="*/ 191293 w 1814604"/>
                <a:gd name="connsiteY6" fmla="*/ 0 h 1980778"/>
                <a:gd name="connsiteX0" fmla="*/ 191293 w 1310210"/>
                <a:gd name="connsiteY0" fmla="*/ 0 h 1969804"/>
                <a:gd name="connsiteX1" fmla="*/ 1244419 w 1310210"/>
                <a:gd name="connsiteY1" fmla="*/ 32919 h 1969804"/>
                <a:gd name="connsiteX2" fmla="*/ 1066283 w 1310210"/>
                <a:gd name="connsiteY2" fmla="*/ 1078311 h 1969804"/>
                <a:gd name="connsiteX3" fmla="*/ 1310210 w 1310210"/>
                <a:gd name="connsiteY3" fmla="*/ 1920428 h 1969804"/>
                <a:gd name="connsiteX4" fmla="*/ 191293 w 1310210"/>
                <a:gd name="connsiteY4" fmla="*/ 1969804 h 1969804"/>
                <a:gd name="connsiteX5" fmla="*/ 0 w 1310210"/>
                <a:gd name="connsiteY5" fmla="*/ 985044 h 1969804"/>
                <a:gd name="connsiteX6" fmla="*/ 191293 w 1310210"/>
                <a:gd name="connsiteY6" fmla="*/ 0 h 1969804"/>
                <a:gd name="connsiteX0" fmla="*/ 191293 w 1257577"/>
                <a:gd name="connsiteY0" fmla="*/ 0 h 1986263"/>
                <a:gd name="connsiteX1" fmla="*/ 1244419 w 1257577"/>
                <a:gd name="connsiteY1" fmla="*/ 32919 h 1986263"/>
                <a:gd name="connsiteX2" fmla="*/ 1066283 w 1257577"/>
                <a:gd name="connsiteY2" fmla="*/ 1078311 h 1986263"/>
                <a:gd name="connsiteX3" fmla="*/ 1257577 w 1257577"/>
                <a:gd name="connsiteY3" fmla="*/ 1986263 h 1986263"/>
                <a:gd name="connsiteX4" fmla="*/ 191293 w 1257577"/>
                <a:gd name="connsiteY4" fmla="*/ 1969804 h 1986263"/>
                <a:gd name="connsiteX5" fmla="*/ 0 w 1257577"/>
                <a:gd name="connsiteY5" fmla="*/ 985044 h 1986263"/>
                <a:gd name="connsiteX6" fmla="*/ 191293 w 1257577"/>
                <a:gd name="connsiteY6" fmla="*/ 0 h 1986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7577" h="1986263">
                  <a:moveTo>
                    <a:pt x="191293" y="0"/>
                  </a:moveTo>
                  <a:lnTo>
                    <a:pt x="1244419" y="32919"/>
                  </a:lnTo>
                  <a:cubicBezTo>
                    <a:pt x="1243361" y="344598"/>
                    <a:pt x="1067341" y="766632"/>
                    <a:pt x="1066283" y="1078311"/>
                  </a:cubicBezTo>
                  <a:cubicBezTo>
                    <a:pt x="1067341" y="1423233"/>
                    <a:pt x="1256519" y="1641341"/>
                    <a:pt x="1257577" y="1986263"/>
                  </a:cubicBezTo>
                  <a:lnTo>
                    <a:pt x="191293" y="1969804"/>
                  </a:lnTo>
                  <a:cubicBezTo>
                    <a:pt x="190235" y="1624882"/>
                    <a:pt x="1058" y="1329966"/>
                    <a:pt x="0" y="985044"/>
                  </a:cubicBezTo>
                  <a:cubicBezTo>
                    <a:pt x="1058" y="673365"/>
                    <a:pt x="190235" y="311679"/>
                    <a:pt x="191293" y="0"/>
                  </a:cubicBezTo>
                  <a:close/>
                </a:path>
              </a:pathLst>
            </a:custGeom>
            <a:solidFill>
              <a:srgbClr val="A8E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id="{9D7E2BE4-997D-67A8-8238-F0F874A305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39425" y="2656092"/>
              <a:ext cx="166831" cy="1373393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6" fmla="*/ 826806 w 849675"/>
                <a:gd name="connsiteY6" fmla="*/ 1103628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4" fmla="*/ 849675 w 849675"/>
                <a:gd name="connsiteY4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0" fmla="*/ 191293 w 191293"/>
                <a:gd name="connsiteY0" fmla="*/ 1969804 h 1969804"/>
                <a:gd name="connsiteX1" fmla="*/ 0 w 191293"/>
                <a:gd name="connsiteY1" fmla="*/ 985044 h 1969804"/>
                <a:gd name="connsiteX2" fmla="*/ 191293 w 191293"/>
                <a:gd name="connsiteY2" fmla="*/ 0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293" h="1969804">
                  <a:moveTo>
                    <a:pt x="191293" y="1969804"/>
                  </a:moveTo>
                  <a:cubicBezTo>
                    <a:pt x="190235" y="1624882"/>
                    <a:pt x="1058" y="1329966"/>
                    <a:pt x="0" y="985044"/>
                  </a:cubicBezTo>
                  <a:cubicBezTo>
                    <a:pt x="1058" y="673365"/>
                    <a:pt x="190235" y="311679"/>
                    <a:pt x="1912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</p:grpSp>
      <p:grpSp>
        <p:nvGrpSpPr>
          <p:cNvPr id="1094" name="Group 1093">
            <a:extLst>
              <a:ext uri="{FF2B5EF4-FFF2-40B4-BE49-F238E27FC236}">
                <a16:creationId xmlns:a16="http://schemas.microsoft.com/office/drawing/2014/main" id="{C5B28A5C-65DA-D2FE-BA1B-D16F244054E0}"/>
              </a:ext>
            </a:extLst>
          </p:cNvPr>
          <p:cNvGrpSpPr/>
          <p:nvPr/>
        </p:nvGrpSpPr>
        <p:grpSpPr>
          <a:xfrm>
            <a:off x="1805771" y="2819547"/>
            <a:ext cx="849954" cy="1377218"/>
            <a:chOff x="876522" y="2660998"/>
            <a:chExt cx="849954" cy="1377218"/>
          </a:xfrm>
        </p:grpSpPr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4E11D7A8-7875-EE42-89CF-72C0072372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8350" y="2660998"/>
              <a:ext cx="848126" cy="1377218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658382 w 972484"/>
                <a:gd name="connsiteY2" fmla="*/ 990530 h 1975290"/>
                <a:gd name="connsiteX3" fmla="*/ 849675 w 972484"/>
                <a:gd name="connsiteY3" fmla="*/ 1975290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658382 w 972484"/>
                <a:gd name="connsiteY2" fmla="*/ 990530 h 1975290"/>
                <a:gd name="connsiteX3" fmla="*/ 963711 w 972484"/>
                <a:gd name="connsiteY3" fmla="*/ 1958833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772418 w 972484"/>
                <a:gd name="connsiteY2" fmla="*/ 1017962 h 1975290"/>
                <a:gd name="connsiteX3" fmla="*/ 963711 w 972484"/>
                <a:gd name="connsiteY3" fmla="*/ 1958833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2484" h="1975290">
                  <a:moveTo>
                    <a:pt x="191293" y="5486"/>
                  </a:moveTo>
                  <a:lnTo>
                    <a:pt x="972484" y="0"/>
                  </a:lnTo>
                  <a:cubicBezTo>
                    <a:pt x="971426" y="311679"/>
                    <a:pt x="773476" y="706283"/>
                    <a:pt x="772418" y="1017962"/>
                  </a:cubicBezTo>
                  <a:cubicBezTo>
                    <a:pt x="773476" y="1362884"/>
                    <a:pt x="962653" y="1613911"/>
                    <a:pt x="963711" y="1958833"/>
                  </a:cubicBezTo>
                  <a:lnTo>
                    <a:pt x="191293" y="1975290"/>
                  </a:lnTo>
                  <a:cubicBezTo>
                    <a:pt x="190235" y="1630368"/>
                    <a:pt x="1058" y="1335452"/>
                    <a:pt x="0" y="990530"/>
                  </a:cubicBezTo>
                  <a:cubicBezTo>
                    <a:pt x="1058" y="678851"/>
                    <a:pt x="190235" y="317165"/>
                    <a:pt x="191293" y="5486"/>
                  </a:cubicBezTo>
                  <a:close/>
                </a:path>
              </a:pathLst>
            </a:custGeom>
            <a:solidFill>
              <a:srgbClr val="FA95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80" name="Freeform: Shape 1079">
              <a:extLst>
                <a:ext uri="{FF2B5EF4-FFF2-40B4-BE49-F238E27FC236}">
                  <a16:creationId xmlns:a16="http://schemas.microsoft.com/office/drawing/2014/main" id="{79FE1CCD-B13B-8E07-1B28-17C42CAACB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6522" y="2662651"/>
              <a:ext cx="166831" cy="1373392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6" fmla="*/ 826806 w 849675"/>
                <a:gd name="connsiteY6" fmla="*/ 1103628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4" fmla="*/ 849675 w 849675"/>
                <a:gd name="connsiteY4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0" fmla="*/ 191293 w 191293"/>
                <a:gd name="connsiteY0" fmla="*/ 1969804 h 1969804"/>
                <a:gd name="connsiteX1" fmla="*/ 0 w 191293"/>
                <a:gd name="connsiteY1" fmla="*/ 985044 h 1969804"/>
                <a:gd name="connsiteX2" fmla="*/ 191293 w 191293"/>
                <a:gd name="connsiteY2" fmla="*/ 0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293" h="1969804">
                  <a:moveTo>
                    <a:pt x="191293" y="1969804"/>
                  </a:moveTo>
                  <a:cubicBezTo>
                    <a:pt x="190235" y="1624882"/>
                    <a:pt x="1058" y="1329966"/>
                    <a:pt x="0" y="985044"/>
                  </a:cubicBezTo>
                  <a:cubicBezTo>
                    <a:pt x="1058" y="673365"/>
                    <a:pt x="190235" y="311679"/>
                    <a:pt x="1912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</p:grpSp>
      <p:grpSp>
        <p:nvGrpSpPr>
          <p:cNvPr id="1093" name="Group 1092">
            <a:extLst>
              <a:ext uri="{FF2B5EF4-FFF2-40B4-BE49-F238E27FC236}">
                <a16:creationId xmlns:a16="http://schemas.microsoft.com/office/drawing/2014/main" id="{98D888B6-1C30-F3BA-FCED-C69118601417}"/>
              </a:ext>
            </a:extLst>
          </p:cNvPr>
          <p:cNvGrpSpPr/>
          <p:nvPr/>
        </p:nvGrpSpPr>
        <p:grpSpPr>
          <a:xfrm>
            <a:off x="2481670" y="2810909"/>
            <a:ext cx="1582559" cy="1385850"/>
            <a:chOff x="1542792" y="2658006"/>
            <a:chExt cx="1582559" cy="1385850"/>
          </a:xfrm>
        </p:grpSpPr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C457F298-222D-9BC0-D6A1-A3DE66F0E0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2792" y="2658006"/>
              <a:ext cx="1582559" cy="1381044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658382 w 972484"/>
                <a:gd name="connsiteY2" fmla="*/ 990530 h 1975290"/>
                <a:gd name="connsiteX3" fmla="*/ 849675 w 972484"/>
                <a:gd name="connsiteY3" fmla="*/ 1975290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658382 w 972484"/>
                <a:gd name="connsiteY2" fmla="*/ 990530 h 1975290"/>
                <a:gd name="connsiteX3" fmla="*/ 963711 w 972484"/>
                <a:gd name="connsiteY3" fmla="*/ 1958833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772418 w 972484"/>
                <a:gd name="connsiteY2" fmla="*/ 1017962 h 1975290"/>
                <a:gd name="connsiteX3" fmla="*/ 963711 w 972484"/>
                <a:gd name="connsiteY3" fmla="*/ 1958833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  <a:gd name="connsiteX0" fmla="*/ 191293 w 1596994"/>
                <a:gd name="connsiteY0" fmla="*/ 5486 h 1975290"/>
                <a:gd name="connsiteX1" fmla="*/ 972484 w 1596994"/>
                <a:gd name="connsiteY1" fmla="*/ 0 h 1975290"/>
                <a:gd name="connsiteX2" fmla="*/ 1596994 w 1596994"/>
                <a:gd name="connsiteY2" fmla="*/ 968586 h 1975290"/>
                <a:gd name="connsiteX3" fmla="*/ 963711 w 1596994"/>
                <a:gd name="connsiteY3" fmla="*/ 1958833 h 1975290"/>
                <a:gd name="connsiteX4" fmla="*/ 191293 w 1596994"/>
                <a:gd name="connsiteY4" fmla="*/ 1975290 h 1975290"/>
                <a:gd name="connsiteX5" fmla="*/ 0 w 1596994"/>
                <a:gd name="connsiteY5" fmla="*/ 990530 h 1975290"/>
                <a:gd name="connsiteX6" fmla="*/ 191293 w 1596994"/>
                <a:gd name="connsiteY6" fmla="*/ 5486 h 1975290"/>
                <a:gd name="connsiteX0" fmla="*/ 191293 w 1814604"/>
                <a:gd name="connsiteY0" fmla="*/ 5486 h 1986264"/>
                <a:gd name="connsiteX1" fmla="*/ 972484 w 1814604"/>
                <a:gd name="connsiteY1" fmla="*/ 0 h 1986264"/>
                <a:gd name="connsiteX2" fmla="*/ 1596994 w 1814604"/>
                <a:gd name="connsiteY2" fmla="*/ 968586 h 1986264"/>
                <a:gd name="connsiteX3" fmla="*/ 1814604 w 1814604"/>
                <a:gd name="connsiteY3" fmla="*/ 1986264 h 1986264"/>
                <a:gd name="connsiteX4" fmla="*/ 191293 w 1814604"/>
                <a:gd name="connsiteY4" fmla="*/ 1975290 h 1986264"/>
                <a:gd name="connsiteX5" fmla="*/ 0 w 1814604"/>
                <a:gd name="connsiteY5" fmla="*/ 990530 h 1986264"/>
                <a:gd name="connsiteX6" fmla="*/ 191293 w 1814604"/>
                <a:gd name="connsiteY6" fmla="*/ 5486 h 1986264"/>
                <a:gd name="connsiteX0" fmla="*/ 191293 w 1814604"/>
                <a:gd name="connsiteY0" fmla="*/ 0 h 1980778"/>
                <a:gd name="connsiteX1" fmla="*/ 1779516 w 1814604"/>
                <a:gd name="connsiteY1" fmla="*/ 16459 h 1980778"/>
                <a:gd name="connsiteX2" fmla="*/ 1596994 w 1814604"/>
                <a:gd name="connsiteY2" fmla="*/ 963100 h 1980778"/>
                <a:gd name="connsiteX3" fmla="*/ 1814604 w 1814604"/>
                <a:gd name="connsiteY3" fmla="*/ 1980778 h 1980778"/>
                <a:gd name="connsiteX4" fmla="*/ 191293 w 1814604"/>
                <a:gd name="connsiteY4" fmla="*/ 1969804 h 1980778"/>
                <a:gd name="connsiteX5" fmla="*/ 0 w 1814604"/>
                <a:gd name="connsiteY5" fmla="*/ 985044 h 1980778"/>
                <a:gd name="connsiteX6" fmla="*/ 191293 w 1814604"/>
                <a:gd name="connsiteY6" fmla="*/ 0 h 1980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4604" h="1980778">
                  <a:moveTo>
                    <a:pt x="191293" y="0"/>
                  </a:moveTo>
                  <a:lnTo>
                    <a:pt x="1779516" y="16459"/>
                  </a:lnTo>
                  <a:cubicBezTo>
                    <a:pt x="1778458" y="328138"/>
                    <a:pt x="1598052" y="651421"/>
                    <a:pt x="1596994" y="963100"/>
                  </a:cubicBezTo>
                  <a:cubicBezTo>
                    <a:pt x="1598052" y="1308022"/>
                    <a:pt x="1813546" y="1635856"/>
                    <a:pt x="1814604" y="1980778"/>
                  </a:cubicBezTo>
                  <a:lnTo>
                    <a:pt x="191293" y="1969804"/>
                  </a:lnTo>
                  <a:cubicBezTo>
                    <a:pt x="190235" y="1624882"/>
                    <a:pt x="1058" y="1329966"/>
                    <a:pt x="0" y="985044"/>
                  </a:cubicBezTo>
                  <a:cubicBezTo>
                    <a:pt x="1058" y="673365"/>
                    <a:pt x="190235" y="311679"/>
                    <a:pt x="191293" y="0"/>
                  </a:cubicBezTo>
                  <a:close/>
                </a:path>
              </a:pathLst>
            </a:custGeom>
            <a:solidFill>
              <a:srgbClr val="FEB7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:a16="http://schemas.microsoft.com/office/drawing/2014/main" id="{FE862FEA-8D48-53CB-5161-0934A52C58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7767" y="2670463"/>
              <a:ext cx="166831" cy="1373393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6" fmla="*/ 826806 w 849675"/>
                <a:gd name="connsiteY6" fmla="*/ 1103628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4" fmla="*/ 849675 w 849675"/>
                <a:gd name="connsiteY4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0" fmla="*/ 191293 w 191293"/>
                <a:gd name="connsiteY0" fmla="*/ 1969804 h 1969804"/>
                <a:gd name="connsiteX1" fmla="*/ 0 w 191293"/>
                <a:gd name="connsiteY1" fmla="*/ 985044 h 1969804"/>
                <a:gd name="connsiteX2" fmla="*/ 191293 w 191293"/>
                <a:gd name="connsiteY2" fmla="*/ 0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293" h="1969804">
                  <a:moveTo>
                    <a:pt x="191293" y="1969804"/>
                  </a:moveTo>
                  <a:cubicBezTo>
                    <a:pt x="190235" y="1624882"/>
                    <a:pt x="1058" y="1329966"/>
                    <a:pt x="0" y="985044"/>
                  </a:cubicBezTo>
                  <a:cubicBezTo>
                    <a:pt x="1058" y="673365"/>
                    <a:pt x="190235" y="311679"/>
                    <a:pt x="1912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</p:grpSp>
      <p:sp>
        <p:nvSpPr>
          <p:cNvPr id="1070" name="Rectangle 1">
            <a:extLst>
              <a:ext uri="{FF2B5EF4-FFF2-40B4-BE49-F238E27FC236}">
                <a16:creationId xmlns:a16="http://schemas.microsoft.com/office/drawing/2014/main" id="{0723ED89-7E4C-D6F1-8212-05FA7971E203}"/>
              </a:ext>
            </a:extLst>
          </p:cNvPr>
          <p:cNvSpPr>
            <a:spLocks noChangeAspect="1"/>
          </p:cNvSpPr>
          <p:nvPr/>
        </p:nvSpPr>
        <p:spPr>
          <a:xfrm>
            <a:off x="3872601" y="2817491"/>
            <a:ext cx="717762" cy="1373393"/>
          </a:xfrm>
          <a:custGeom>
            <a:avLst/>
            <a:gdLst>
              <a:gd name="connsiteX0" fmla="*/ 0 w 912420"/>
              <a:gd name="connsiteY0" fmla="*/ 0 h 1969804"/>
              <a:gd name="connsiteX1" fmla="*/ 912420 w 912420"/>
              <a:gd name="connsiteY1" fmla="*/ 0 h 1969804"/>
              <a:gd name="connsiteX2" fmla="*/ 912420 w 912420"/>
              <a:gd name="connsiteY2" fmla="*/ 1969804 h 1969804"/>
              <a:gd name="connsiteX3" fmla="*/ 0 w 912420"/>
              <a:gd name="connsiteY3" fmla="*/ 1969804 h 1969804"/>
              <a:gd name="connsiteX4" fmla="*/ 0 w 912420"/>
              <a:gd name="connsiteY4" fmla="*/ 0 h 1969804"/>
              <a:gd name="connsiteX0" fmla="*/ 3175 w 915595"/>
              <a:gd name="connsiteY0" fmla="*/ 0 h 1969804"/>
              <a:gd name="connsiteX1" fmla="*/ 915595 w 915595"/>
              <a:gd name="connsiteY1" fmla="*/ 0 h 1969804"/>
              <a:gd name="connsiteX2" fmla="*/ 915595 w 915595"/>
              <a:gd name="connsiteY2" fmla="*/ 1969804 h 1969804"/>
              <a:gd name="connsiteX3" fmla="*/ 3175 w 915595"/>
              <a:gd name="connsiteY3" fmla="*/ 1969804 h 1969804"/>
              <a:gd name="connsiteX4" fmla="*/ 0 w 915595"/>
              <a:gd name="connsiteY4" fmla="*/ 935038 h 1969804"/>
              <a:gd name="connsiteX5" fmla="*/ 3175 w 915595"/>
              <a:gd name="connsiteY5" fmla="*/ 0 h 1969804"/>
              <a:gd name="connsiteX0" fmla="*/ 177006 w 1089426"/>
              <a:gd name="connsiteY0" fmla="*/ 0 h 1969804"/>
              <a:gd name="connsiteX1" fmla="*/ 1089426 w 1089426"/>
              <a:gd name="connsiteY1" fmla="*/ 0 h 1969804"/>
              <a:gd name="connsiteX2" fmla="*/ 1089426 w 1089426"/>
              <a:gd name="connsiteY2" fmla="*/ 1969804 h 1969804"/>
              <a:gd name="connsiteX3" fmla="*/ 177006 w 1089426"/>
              <a:gd name="connsiteY3" fmla="*/ 1969804 h 1969804"/>
              <a:gd name="connsiteX4" fmla="*/ 0 w 1089426"/>
              <a:gd name="connsiteY4" fmla="*/ 956469 h 1969804"/>
              <a:gd name="connsiteX5" fmla="*/ 177006 w 1089426"/>
              <a:gd name="connsiteY5" fmla="*/ 0 h 1969804"/>
              <a:gd name="connsiteX0" fmla="*/ 191293 w 1103713"/>
              <a:gd name="connsiteY0" fmla="*/ 0 h 1969804"/>
              <a:gd name="connsiteX1" fmla="*/ 1103713 w 1103713"/>
              <a:gd name="connsiteY1" fmla="*/ 0 h 1969804"/>
              <a:gd name="connsiteX2" fmla="*/ 1103713 w 1103713"/>
              <a:gd name="connsiteY2" fmla="*/ 1969804 h 1969804"/>
              <a:gd name="connsiteX3" fmla="*/ 191293 w 1103713"/>
              <a:gd name="connsiteY3" fmla="*/ 1969804 h 1969804"/>
              <a:gd name="connsiteX4" fmla="*/ 0 w 1103713"/>
              <a:gd name="connsiteY4" fmla="*/ 985044 h 1969804"/>
              <a:gd name="connsiteX5" fmla="*/ 191293 w 1103713"/>
              <a:gd name="connsiteY5" fmla="*/ 0 h 1969804"/>
              <a:gd name="connsiteX0" fmla="*/ 11 w 912431"/>
              <a:gd name="connsiteY0" fmla="*/ 0 h 1969804"/>
              <a:gd name="connsiteX1" fmla="*/ 912431 w 912431"/>
              <a:gd name="connsiteY1" fmla="*/ 0 h 1969804"/>
              <a:gd name="connsiteX2" fmla="*/ 912431 w 912431"/>
              <a:gd name="connsiteY2" fmla="*/ 1969804 h 1969804"/>
              <a:gd name="connsiteX3" fmla="*/ 11 w 912431"/>
              <a:gd name="connsiteY3" fmla="*/ 1969804 h 1969804"/>
              <a:gd name="connsiteX4" fmla="*/ 89425 w 912431"/>
              <a:gd name="connsiteY4" fmla="*/ 1006990 h 1969804"/>
              <a:gd name="connsiteX5" fmla="*/ 11 w 912431"/>
              <a:gd name="connsiteY5" fmla="*/ 0 h 1969804"/>
              <a:gd name="connsiteX0" fmla="*/ 302648 w 912429"/>
              <a:gd name="connsiteY0" fmla="*/ 16459 h 1969804"/>
              <a:gd name="connsiteX1" fmla="*/ 912429 w 912429"/>
              <a:gd name="connsiteY1" fmla="*/ 0 h 1969804"/>
              <a:gd name="connsiteX2" fmla="*/ 912429 w 912429"/>
              <a:gd name="connsiteY2" fmla="*/ 1969804 h 1969804"/>
              <a:gd name="connsiteX3" fmla="*/ 9 w 912429"/>
              <a:gd name="connsiteY3" fmla="*/ 1969804 h 1969804"/>
              <a:gd name="connsiteX4" fmla="*/ 89423 w 912429"/>
              <a:gd name="connsiteY4" fmla="*/ 1006990 h 1969804"/>
              <a:gd name="connsiteX5" fmla="*/ 302648 w 912429"/>
              <a:gd name="connsiteY5" fmla="*/ 16459 h 1969804"/>
              <a:gd name="connsiteX0" fmla="*/ 213225 w 823006"/>
              <a:gd name="connsiteY0" fmla="*/ 16459 h 1986263"/>
              <a:gd name="connsiteX1" fmla="*/ 823006 w 823006"/>
              <a:gd name="connsiteY1" fmla="*/ 0 h 1986263"/>
              <a:gd name="connsiteX2" fmla="*/ 823006 w 823006"/>
              <a:gd name="connsiteY2" fmla="*/ 1969804 h 1986263"/>
              <a:gd name="connsiteX3" fmla="*/ 134275 w 823006"/>
              <a:gd name="connsiteY3" fmla="*/ 1986263 h 1986263"/>
              <a:gd name="connsiteX4" fmla="*/ 0 w 823006"/>
              <a:gd name="connsiteY4" fmla="*/ 1006990 h 1986263"/>
              <a:gd name="connsiteX5" fmla="*/ 213225 w 823006"/>
              <a:gd name="connsiteY5" fmla="*/ 16459 h 1986263"/>
              <a:gd name="connsiteX0" fmla="*/ 213225 w 823006"/>
              <a:gd name="connsiteY0" fmla="*/ 16459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73749 w 823006"/>
              <a:gd name="connsiteY3" fmla="*/ 1936887 h 1969804"/>
              <a:gd name="connsiteX4" fmla="*/ 0 w 823006"/>
              <a:gd name="connsiteY4" fmla="*/ 1006990 h 1969804"/>
              <a:gd name="connsiteX5" fmla="*/ 213225 w 823006"/>
              <a:gd name="connsiteY5" fmla="*/ 16459 h 1969804"/>
              <a:gd name="connsiteX0" fmla="*/ 187741 w 823006"/>
              <a:gd name="connsiteY0" fmla="*/ 11906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73749 w 823006"/>
              <a:gd name="connsiteY3" fmla="*/ 1936887 h 1969804"/>
              <a:gd name="connsiteX4" fmla="*/ 0 w 823006"/>
              <a:gd name="connsiteY4" fmla="*/ 1006990 h 1969804"/>
              <a:gd name="connsiteX5" fmla="*/ 187741 w 823006"/>
              <a:gd name="connsiteY5" fmla="*/ 11906 h 1969804"/>
              <a:gd name="connsiteX0" fmla="*/ 187741 w 823006"/>
              <a:gd name="connsiteY0" fmla="*/ 11906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91951 w 823006"/>
              <a:gd name="connsiteY3" fmla="*/ 1959657 h 1969804"/>
              <a:gd name="connsiteX4" fmla="*/ 0 w 823006"/>
              <a:gd name="connsiteY4" fmla="*/ 1006990 h 1969804"/>
              <a:gd name="connsiteX5" fmla="*/ 187741 w 823006"/>
              <a:gd name="connsiteY5" fmla="*/ 11906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3006" h="1969804">
                <a:moveTo>
                  <a:pt x="187741" y="11906"/>
                </a:moveTo>
                <a:lnTo>
                  <a:pt x="823006" y="0"/>
                </a:lnTo>
                <a:lnTo>
                  <a:pt x="823006" y="1969804"/>
                </a:lnTo>
                <a:lnTo>
                  <a:pt x="191951" y="1959657"/>
                </a:lnTo>
                <a:cubicBezTo>
                  <a:pt x="190893" y="1614735"/>
                  <a:pt x="1058" y="1351912"/>
                  <a:pt x="0" y="1006990"/>
                </a:cubicBezTo>
                <a:cubicBezTo>
                  <a:pt x="1058" y="695311"/>
                  <a:pt x="186683" y="323585"/>
                  <a:pt x="187741" y="11906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8CDA83B-1CA0-AF9A-B2DE-19DD6D044196}"/>
              </a:ext>
            </a:extLst>
          </p:cNvPr>
          <p:cNvSpPr/>
          <p:nvPr/>
        </p:nvSpPr>
        <p:spPr>
          <a:xfrm rot="1458333">
            <a:off x="8449442" y="3418394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0AFBB9C-7AFC-7DAD-0591-7FCBEACB8C19}"/>
              </a:ext>
            </a:extLst>
          </p:cNvPr>
          <p:cNvSpPr/>
          <p:nvPr/>
        </p:nvSpPr>
        <p:spPr>
          <a:xfrm rot="1458333">
            <a:off x="8928602" y="2421490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2873AD-71AC-4033-65AD-A900112EDEEE}"/>
              </a:ext>
            </a:extLst>
          </p:cNvPr>
          <p:cNvSpPr txBox="1"/>
          <p:nvPr/>
        </p:nvSpPr>
        <p:spPr>
          <a:xfrm>
            <a:off x="9666270" y="428388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40D2F7-6356-6288-C7C0-46D53BC822EC}"/>
              </a:ext>
            </a:extLst>
          </p:cNvPr>
          <p:cNvSpPr/>
          <p:nvPr/>
        </p:nvSpPr>
        <p:spPr>
          <a:xfrm>
            <a:off x="9609267" y="4368382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B1785E-D7D5-C219-BE98-37208539FB75}"/>
              </a:ext>
            </a:extLst>
          </p:cNvPr>
          <p:cNvSpPr txBox="1"/>
          <p:nvPr/>
        </p:nvSpPr>
        <p:spPr>
          <a:xfrm>
            <a:off x="9429104" y="1935790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F8E747-F4D9-A409-6634-6B7277084441}"/>
              </a:ext>
            </a:extLst>
          </p:cNvPr>
          <p:cNvCxnSpPr>
            <a:cxnSpLocks/>
          </p:cNvCxnSpPr>
          <p:nvPr/>
        </p:nvCxnSpPr>
        <p:spPr>
          <a:xfrm>
            <a:off x="8841829" y="3081652"/>
            <a:ext cx="1081843" cy="103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9B2136-2DEB-AB27-9D1B-71D711F0AD2E}"/>
              </a:ext>
            </a:extLst>
          </p:cNvPr>
          <p:cNvCxnSpPr>
            <a:cxnSpLocks/>
          </p:cNvCxnSpPr>
          <p:nvPr/>
        </p:nvCxnSpPr>
        <p:spPr>
          <a:xfrm flipH="1" flipV="1">
            <a:off x="10023305" y="2918611"/>
            <a:ext cx="277949" cy="282422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11231E-7B8F-C00C-BE40-2FCC51D219B0}"/>
              </a:ext>
            </a:extLst>
          </p:cNvPr>
          <p:cNvSpPr txBox="1"/>
          <p:nvPr/>
        </p:nvSpPr>
        <p:spPr>
          <a:xfrm>
            <a:off x="8529917" y="2810953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AA9024-FBAE-A74A-904C-371D5C878A61}"/>
              </a:ext>
            </a:extLst>
          </p:cNvPr>
          <p:cNvCxnSpPr>
            <a:cxnSpLocks/>
          </p:cNvCxnSpPr>
          <p:nvPr/>
        </p:nvCxnSpPr>
        <p:spPr>
          <a:xfrm>
            <a:off x="9119443" y="2788334"/>
            <a:ext cx="1081843" cy="10381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93D762-7CD3-E917-2845-210302670BE3}"/>
              </a:ext>
            </a:extLst>
          </p:cNvPr>
          <p:cNvCxnSpPr>
            <a:cxnSpLocks/>
          </p:cNvCxnSpPr>
          <p:nvPr/>
        </p:nvCxnSpPr>
        <p:spPr>
          <a:xfrm flipH="1">
            <a:off x="9357255" y="3078894"/>
            <a:ext cx="1082912" cy="103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A37022-1B60-6E16-2326-DB5765177A5A}"/>
              </a:ext>
            </a:extLst>
          </p:cNvPr>
          <p:cNvCxnSpPr>
            <a:cxnSpLocks/>
          </p:cNvCxnSpPr>
          <p:nvPr/>
        </p:nvCxnSpPr>
        <p:spPr>
          <a:xfrm flipH="1">
            <a:off x="9079367" y="2785576"/>
            <a:ext cx="1082912" cy="10381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30E35F-56CF-D15E-64E6-0953EB073AFB}"/>
              </a:ext>
            </a:extLst>
          </p:cNvPr>
          <p:cNvCxnSpPr>
            <a:cxnSpLocks/>
          </p:cNvCxnSpPr>
          <p:nvPr/>
        </p:nvCxnSpPr>
        <p:spPr>
          <a:xfrm flipV="1">
            <a:off x="8957913" y="2912019"/>
            <a:ext cx="280436" cy="279907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D189E44-D9A5-9A1A-CC8A-3E17AFCB6D48}"/>
              </a:ext>
            </a:extLst>
          </p:cNvPr>
          <p:cNvSpPr txBox="1"/>
          <p:nvPr/>
        </p:nvSpPr>
        <p:spPr>
          <a:xfrm>
            <a:off x="8829465" y="2477804"/>
            <a:ext cx="375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892060-DA4A-1114-6414-9FDCD7A7B35F}"/>
              </a:ext>
            </a:extLst>
          </p:cNvPr>
          <p:cNvSpPr txBox="1"/>
          <p:nvPr/>
        </p:nvSpPr>
        <p:spPr>
          <a:xfrm>
            <a:off x="10368443" y="2747902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82E21B-9652-3162-BC7C-0F78DC8725E6}"/>
              </a:ext>
            </a:extLst>
          </p:cNvPr>
          <p:cNvSpPr txBox="1"/>
          <p:nvPr/>
        </p:nvSpPr>
        <p:spPr>
          <a:xfrm>
            <a:off x="10040618" y="2463313"/>
            <a:ext cx="369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C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DBCE1B4-501A-34A6-1028-5434F5A39BBA}"/>
              </a:ext>
            </a:extLst>
          </p:cNvPr>
          <p:cNvSpPr>
            <a:spLocks noChangeAspect="1"/>
          </p:cNvSpPr>
          <p:nvPr/>
        </p:nvSpPr>
        <p:spPr>
          <a:xfrm>
            <a:off x="6379473" y="155945"/>
            <a:ext cx="461301" cy="1518920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75" h="1969804">
                <a:moveTo>
                  <a:pt x="191293" y="0"/>
                </a:moveTo>
                <a:lnTo>
                  <a:pt x="849675" y="0"/>
                </a:lnTo>
                <a:cubicBezTo>
                  <a:pt x="848617" y="311679"/>
                  <a:pt x="659440" y="673365"/>
                  <a:pt x="658382" y="985044"/>
                </a:cubicBezTo>
                <a:cubicBezTo>
                  <a:pt x="659440" y="1329966"/>
                  <a:pt x="848617" y="1624882"/>
                  <a:pt x="849675" y="1969804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E8116CAB-8D72-A787-DA7D-ECC28F60857B}"/>
              </a:ext>
            </a:extLst>
          </p:cNvPr>
          <p:cNvSpPr>
            <a:spLocks noChangeAspect="1"/>
          </p:cNvSpPr>
          <p:nvPr/>
        </p:nvSpPr>
        <p:spPr>
          <a:xfrm>
            <a:off x="9808749" y="182945"/>
            <a:ext cx="599222" cy="1518920"/>
          </a:xfrm>
          <a:custGeom>
            <a:avLst/>
            <a:gdLst>
              <a:gd name="connsiteX0" fmla="*/ 0 w 912420"/>
              <a:gd name="connsiteY0" fmla="*/ 0 h 1969804"/>
              <a:gd name="connsiteX1" fmla="*/ 912420 w 912420"/>
              <a:gd name="connsiteY1" fmla="*/ 0 h 1969804"/>
              <a:gd name="connsiteX2" fmla="*/ 912420 w 912420"/>
              <a:gd name="connsiteY2" fmla="*/ 1969804 h 1969804"/>
              <a:gd name="connsiteX3" fmla="*/ 0 w 912420"/>
              <a:gd name="connsiteY3" fmla="*/ 1969804 h 1969804"/>
              <a:gd name="connsiteX4" fmla="*/ 0 w 912420"/>
              <a:gd name="connsiteY4" fmla="*/ 0 h 1969804"/>
              <a:gd name="connsiteX0" fmla="*/ 3175 w 915595"/>
              <a:gd name="connsiteY0" fmla="*/ 0 h 1969804"/>
              <a:gd name="connsiteX1" fmla="*/ 915595 w 915595"/>
              <a:gd name="connsiteY1" fmla="*/ 0 h 1969804"/>
              <a:gd name="connsiteX2" fmla="*/ 915595 w 915595"/>
              <a:gd name="connsiteY2" fmla="*/ 1969804 h 1969804"/>
              <a:gd name="connsiteX3" fmla="*/ 3175 w 915595"/>
              <a:gd name="connsiteY3" fmla="*/ 1969804 h 1969804"/>
              <a:gd name="connsiteX4" fmla="*/ 0 w 915595"/>
              <a:gd name="connsiteY4" fmla="*/ 935038 h 1969804"/>
              <a:gd name="connsiteX5" fmla="*/ 3175 w 915595"/>
              <a:gd name="connsiteY5" fmla="*/ 0 h 1969804"/>
              <a:gd name="connsiteX0" fmla="*/ 177006 w 1089426"/>
              <a:gd name="connsiteY0" fmla="*/ 0 h 1969804"/>
              <a:gd name="connsiteX1" fmla="*/ 1089426 w 1089426"/>
              <a:gd name="connsiteY1" fmla="*/ 0 h 1969804"/>
              <a:gd name="connsiteX2" fmla="*/ 1089426 w 1089426"/>
              <a:gd name="connsiteY2" fmla="*/ 1969804 h 1969804"/>
              <a:gd name="connsiteX3" fmla="*/ 177006 w 1089426"/>
              <a:gd name="connsiteY3" fmla="*/ 1969804 h 1969804"/>
              <a:gd name="connsiteX4" fmla="*/ 0 w 1089426"/>
              <a:gd name="connsiteY4" fmla="*/ 956469 h 1969804"/>
              <a:gd name="connsiteX5" fmla="*/ 177006 w 1089426"/>
              <a:gd name="connsiteY5" fmla="*/ 0 h 1969804"/>
              <a:gd name="connsiteX0" fmla="*/ 191293 w 1103713"/>
              <a:gd name="connsiteY0" fmla="*/ 0 h 1969804"/>
              <a:gd name="connsiteX1" fmla="*/ 1103713 w 1103713"/>
              <a:gd name="connsiteY1" fmla="*/ 0 h 1969804"/>
              <a:gd name="connsiteX2" fmla="*/ 1103713 w 1103713"/>
              <a:gd name="connsiteY2" fmla="*/ 1969804 h 1969804"/>
              <a:gd name="connsiteX3" fmla="*/ 191293 w 1103713"/>
              <a:gd name="connsiteY3" fmla="*/ 1969804 h 1969804"/>
              <a:gd name="connsiteX4" fmla="*/ 0 w 1103713"/>
              <a:gd name="connsiteY4" fmla="*/ 985044 h 1969804"/>
              <a:gd name="connsiteX5" fmla="*/ 191293 w 1103713"/>
              <a:gd name="connsiteY5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3713" h="1969804">
                <a:moveTo>
                  <a:pt x="191293" y="0"/>
                </a:moveTo>
                <a:lnTo>
                  <a:pt x="1103713" y="0"/>
                </a:lnTo>
                <a:lnTo>
                  <a:pt x="1103713" y="1969804"/>
                </a:ln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68EE42E-211A-7ED0-2ED2-BF1F176BE49B}"/>
              </a:ext>
            </a:extLst>
          </p:cNvPr>
          <p:cNvSpPr>
            <a:spLocks noChangeAspect="1"/>
          </p:cNvSpPr>
          <p:nvPr/>
        </p:nvSpPr>
        <p:spPr>
          <a:xfrm>
            <a:off x="6737690" y="154345"/>
            <a:ext cx="461301" cy="1518920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75" h="1969804">
                <a:moveTo>
                  <a:pt x="191293" y="0"/>
                </a:moveTo>
                <a:lnTo>
                  <a:pt x="849675" y="0"/>
                </a:lnTo>
                <a:cubicBezTo>
                  <a:pt x="848617" y="311679"/>
                  <a:pt x="659440" y="673365"/>
                  <a:pt x="658382" y="985044"/>
                </a:cubicBezTo>
                <a:cubicBezTo>
                  <a:pt x="659440" y="1329966"/>
                  <a:pt x="848617" y="1624882"/>
                  <a:pt x="849675" y="1969804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ED5AC77-1175-A064-7D8F-E6A9C037E7AD}"/>
              </a:ext>
            </a:extLst>
          </p:cNvPr>
          <p:cNvSpPr>
            <a:spLocks noChangeAspect="1"/>
          </p:cNvSpPr>
          <p:nvPr/>
        </p:nvSpPr>
        <p:spPr>
          <a:xfrm>
            <a:off x="7092112" y="155945"/>
            <a:ext cx="461301" cy="1518920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75" h="1969804">
                <a:moveTo>
                  <a:pt x="191293" y="0"/>
                </a:moveTo>
                <a:lnTo>
                  <a:pt x="849675" y="0"/>
                </a:lnTo>
                <a:cubicBezTo>
                  <a:pt x="848617" y="311679"/>
                  <a:pt x="659440" y="673365"/>
                  <a:pt x="658382" y="985044"/>
                </a:cubicBezTo>
                <a:cubicBezTo>
                  <a:pt x="659440" y="1329966"/>
                  <a:pt x="848617" y="1624882"/>
                  <a:pt x="849675" y="1969804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27CE6B8-FA81-A850-9290-64D57BE828B6}"/>
              </a:ext>
            </a:extLst>
          </p:cNvPr>
          <p:cNvSpPr>
            <a:spLocks noChangeAspect="1"/>
          </p:cNvSpPr>
          <p:nvPr/>
        </p:nvSpPr>
        <p:spPr>
          <a:xfrm>
            <a:off x="7450329" y="154345"/>
            <a:ext cx="461301" cy="1518920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75" h="1969804">
                <a:moveTo>
                  <a:pt x="191293" y="0"/>
                </a:moveTo>
                <a:lnTo>
                  <a:pt x="849675" y="0"/>
                </a:lnTo>
                <a:cubicBezTo>
                  <a:pt x="848617" y="311679"/>
                  <a:pt x="659440" y="673365"/>
                  <a:pt x="658382" y="985044"/>
                </a:cubicBezTo>
                <a:cubicBezTo>
                  <a:pt x="659440" y="1329966"/>
                  <a:pt x="848617" y="1624882"/>
                  <a:pt x="849675" y="1969804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4D42BD2-204C-229E-2638-32902FBE5AA4}"/>
              </a:ext>
            </a:extLst>
          </p:cNvPr>
          <p:cNvSpPr>
            <a:spLocks noChangeAspect="1"/>
          </p:cNvSpPr>
          <p:nvPr/>
        </p:nvSpPr>
        <p:spPr>
          <a:xfrm>
            <a:off x="7806518" y="154345"/>
            <a:ext cx="461301" cy="1518920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75" h="1969804">
                <a:moveTo>
                  <a:pt x="191293" y="0"/>
                </a:moveTo>
                <a:lnTo>
                  <a:pt x="849675" y="0"/>
                </a:lnTo>
                <a:cubicBezTo>
                  <a:pt x="848617" y="311679"/>
                  <a:pt x="659440" y="673365"/>
                  <a:pt x="658382" y="985044"/>
                </a:cubicBezTo>
                <a:cubicBezTo>
                  <a:pt x="659440" y="1329966"/>
                  <a:pt x="848617" y="1624882"/>
                  <a:pt x="849675" y="1969804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7D25ABC-9391-7AB2-38F1-D8346A7B23D4}"/>
              </a:ext>
            </a:extLst>
          </p:cNvPr>
          <p:cNvSpPr>
            <a:spLocks noChangeAspect="1"/>
          </p:cNvSpPr>
          <p:nvPr/>
        </p:nvSpPr>
        <p:spPr>
          <a:xfrm>
            <a:off x="8164735" y="152745"/>
            <a:ext cx="461301" cy="1518920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75" h="1969804">
                <a:moveTo>
                  <a:pt x="191293" y="0"/>
                </a:moveTo>
                <a:lnTo>
                  <a:pt x="849675" y="0"/>
                </a:lnTo>
                <a:cubicBezTo>
                  <a:pt x="848617" y="311679"/>
                  <a:pt x="659440" y="673365"/>
                  <a:pt x="658382" y="985044"/>
                </a:cubicBezTo>
                <a:cubicBezTo>
                  <a:pt x="659440" y="1329966"/>
                  <a:pt x="848617" y="1624882"/>
                  <a:pt x="849675" y="1969804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210E4F5-DFD2-0F3A-6D3C-09F4D88CEE21}"/>
              </a:ext>
            </a:extLst>
          </p:cNvPr>
          <p:cNvSpPr>
            <a:spLocks noChangeAspect="1"/>
          </p:cNvSpPr>
          <p:nvPr/>
        </p:nvSpPr>
        <p:spPr>
          <a:xfrm>
            <a:off x="8519157" y="154345"/>
            <a:ext cx="461301" cy="1518920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75" h="1969804">
                <a:moveTo>
                  <a:pt x="191293" y="0"/>
                </a:moveTo>
                <a:lnTo>
                  <a:pt x="849675" y="0"/>
                </a:lnTo>
                <a:cubicBezTo>
                  <a:pt x="848617" y="311679"/>
                  <a:pt x="659440" y="673365"/>
                  <a:pt x="658382" y="985044"/>
                </a:cubicBezTo>
                <a:cubicBezTo>
                  <a:pt x="659440" y="1329966"/>
                  <a:pt x="848617" y="1624882"/>
                  <a:pt x="849675" y="1969804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6938B3C-2166-C5EA-A8A2-82EB0081D276}"/>
              </a:ext>
            </a:extLst>
          </p:cNvPr>
          <p:cNvSpPr>
            <a:spLocks noChangeAspect="1"/>
          </p:cNvSpPr>
          <p:nvPr/>
        </p:nvSpPr>
        <p:spPr>
          <a:xfrm>
            <a:off x="8877374" y="152745"/>
            <a:ext cx="461301" cy="1518920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75" h="1969804">
                <a:moveTo>
                  <a:pt x="191293" y="0"/>
                </a:moveTo>
                <a:lnTo>
                  <a:pt x="849675" y="0"/>
                </a:lnTo>
                <a:cubicBezTo>
                  <a:pt x="848617" y="311679"/>
                  <a:pt x="659440" y="673365"/>
                  <a:pt x="658382" y="985044"/>
                </a:cubicBezTo>
                <a:cubicBezTo>
                  <a:pt x="659440" y="1329966"/>
                  <a:pt x="848617" y="1624882"/>
                  <a:pt x="849675" y="1969804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CE8761D-3629-6D22-5EFD-6ADFA762170B}"/>
              </a:ext>
            </a:extLst>
          </p:cNvPr>
          <p:cNvSpPr>
            <a:spLocks noChangeAspect="1"/>
          </p:cNvSpPr>
          <p:nvPr/>
        </p:nvSpPr>
        <p:spPr>
          <a:xfrm>
            <a:off x="6734276" y="3365281"/>
            <a:ext cx="461301" cy="854966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75" h="1969804">
                <a:moveTo>
                  <a:pt x="191293" y="0"/>
                </a:moveTo>
                <a:lnTo>
                  <a:pt x="849675" y="0"/>
                </a:lnTo>
                <a:cubicBezTo>
                  <a:pt x="848617" y="311679"/>
                  <a:pt x="659440" y="673365"/>
                  <a:pt x="658382" y="985044"/>
                </a:cubicBezTo>
                <a:cubicBezTo>
                  <a:pt x="659440" y="1329966"/>
                  <a:pt x="848617" y="1624882"/>
                  <a:pt x="849675" y="1969804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52" name="Rectangle 1">
            <a:extLst>
              <a:ext uri="{FF2B5EF4-FFF2-40B4-BE49-F238E27FC236}">
                <a16:creationId xmlns:a16="http://schemas.microsoft.com/office/drawing/2014/main" id="{31F4D2AD-1CB6-932A-76B7-8D807D2482AE}"/>
              </a:ext>
            </a:extLst>
          </p:cNvPr>
          <p:cNvSpPr>
            <a:spLocks noChangeAspect="1"/>
          </p:cNvSpPr>
          <p:nvPr/>
        </p:nvSpPr>
        <p:spPr>
          <a:xfrm>
            <a:off x="7088888" y="3367074"/>
            <a:ext cx="599222" cy="854966"/>
          </a:xfrm>
          <a:custGeom>
            <a:avLst/>
            <a:gdLst>
              <a:gd name="connsiteX0" fmla="*/ 0 w 912420"/>
              <a:gd name="connsiteY0" fmla="*/ 0 h 1969804"/>
              <a:gd name="connsiteX1" fmla="*/ 912420 w 912420"/>
              <a:gd name="connsiteY1" fmla="*/ 0 h 1969804"/>
              <a:gd name="connsiteX2" fmla="*/ 912420 w 912420"/>
              <a:gd name="connsiteY2" fmla="*/ 1969804 h 1969804"/>
              <a:gd name="connsiteX3" fmla="*/ 0 w 912420"/>
              <a:gd name="connsiteY3" fmla="*/ 1969804 h 1969804"/>
              <a:gd name="connsiteX4" fmla="*/ 0 w 912420"/>
              <a:gd name="connsiteY4" fmla="*/ 0 h 1969804"/>
              <a:gd name="connsiteX0" fmla="*/ 3175 w 915595"/>
              <a:gd name="connsiteY0" fmla="*/ 0 h 1969804"/>
              <a:gd name="connsiteX1" fmla="*/ 915595 w 915595"/>
              <a:gd name="connsiteY1" fmla="*/ 0 h 1969804"/>
              <a:gd name="connsiteX2" fmla="*/ 915595 w 915595"/>
              <a:gd name="connsiteY2" fmla="*/ 1969804 h 1969804"/>
              <a:gd name="connsiteX3" fmla="*/ 3175 w 915595"/>
              <a:gd name="connsiteY3" fmla="*/ 1969804 h 1969804"/>
              <a:gd name="connsiteX4" fmla="*/ 0 w 915595"/>
              <a:gd name="connsiteY4" fmla="*/ 935038 h 1969804"/>
              <a:gd name="connsiteX5" fmla="*/ 3175 w 915595"/>
              <a:gd name="connsiteY5" fmla="*/ 0 h 1969804"/>
              <a:gd name="connsiteX0" fmla="*/ 177006 w 1089426"/>
              <a:gd name="connsiteY0" fmla="*/ 0 h 1969804"/>
              <a:gd name="connsiteX1" fmla="*/ 1089426 w 1089426"/>
              <a:gd name="connsiteY1" fmla="*/ 0 h 1969804"/>
              <a:gd name="connsiteX2" fmla="*/ 1089426 w 1089426"/>
              <a:gd name="connsiteY2" fmla="*/ 1969804 h 1969804"/>
              <a:gd name="connsiteX3" fmla="*/ 177006 w 1089426"/>
              <a:gd name="connsiteY3" fmla="*/ 1969804 h 1969804"/>
              <a:gd name="connsiteX4" fmla="*/ 0 w 1089426"/>
              <a:gd name="connsiteY4" fmla="*/ 956469 h 1969804"/>
              <a:gd name="connsiteX5" fmla="*/ 177006 w 1089426"/>
              <a:gd name="connsiteY5" fmla="*/ 0 h 1969804"/>
              <a:gd name="connsiteX0" fmla="*/ 191293 w 1103713"/>
              <a:gd name="connsiteY0" fmla="*/ 0 h 1969804"/>
              <a:gd name="connsiteX1" fmla="*/ 1103713 w 1103713"/>
              <a:gd name="connsiteY1" fmla="*/ 0 h 1969804"/>
              <a:gd name="connsiteX2" fmla="*/ 1103713 w 1103713"/>
              <a:gd name="connsiteY2" fmla="*/ 1969804 h 1969804"/>
              <a:gd name="connsiteX3" fmla="*/ 191293 w 1103713"/>
              <a:gd name="connsiteY3" fmla="*/ 1969804 h 1969804"/>
              <a:gd name="connsiteX4" fmla="*/ 0 w 1103713"/>
              <a:gd name="connsiteY4" fmla="*/ 985044 h 1969804"/>
              <a:gd name="connsiteX5" fmla="*/ 191293 w 1103713"/>
              <a:gd name="connsiteY5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3713" h="1969804">
                <a:moveTo>
                  <a:pt x="191293" y="0"/>
                </a:moveTo>
                <a:lnTo>
                  <a:pt x="1103713" y="0"/>
                </a:lnTo>
                <a:lnTo>
                  <a:pt x="1103713" y="1969804"/>
                </a:ln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27" name="Rectangle 1">
            <a:extLst>
              <a:ext uri="{FF2B5EF4-FFF2-40B4-BE49-F238E27FC236}">
                <a16:creationId xmlns:a16="http://schemas.microsoft.com/office/drawing/2014/main" id="{012C1E6F-7FA6-4D76-FE86-572149919560}"/>
              </a:ext>
            </a:extLst>
          </p:cNvPr>
          <p:cNvSpPr>
            <a:spLocks noChangeAspect="1"/>
          </p:cNvSpPr>
          <p:nvPr/>
        </p:nvSpPr>
        <p:spPr>
          <a:xfrm>
            <a:off x="3872214" y="722019"/>
            <a:ext cx="717762" cy="1373393"/>
          </a:xfrm>
          <a:custGeom>
            <a:avLst/>
            <a:gdLst>
              <a:gd name="connsiteX0" fmla="*/ 0 w 912420"/>
              <a:gd name="connsiteY0" fmla="*/ 0 h 1969804"/>
              <a:gd name="connsiteX1" fmla="*/ 912420 w 912420"/>
              <a:gd name="connsiteY1" fmla="*/ 0 h 1969804"/>
              <a:gd name="connsiteX2" fmla="*/ 912420 w 912420"/>
              <a:gd name="connsiteY2" fmla="*/ 1969804 h 1969804"/>
              <a:gd name="connsiteX3" fmla="*/ 0 w 912420"/>
              <a:gd name="connsiteY3" fmla="*/ 1969804 h 1969804"/>
              <a:gd name="connsiteX4" fmla="*/ 0 w 912420"/>
              <a:gd name="connsiteY4" fmla="*/ 0 h 1969804"/>
              <a:gd name="connsiteX0" fmla="*/ 3175 w 915595"/>
              <a:gd name="connsiteY0" fmla="*/ 0 h 1969804"/>
              <a:gd name="connsiteX1" fmla="*/ 915595 w 915595"/>
              <a:gd name="connsiteY1" fmla="*/ 0 h 1969804"/>
              <a:gd name="connsiteX2" fmla="*/ 915595 w 915595"/>
              <a:gd name="connsiteY2" fmla="*/ 1969804 h 1969804"/>
              <a:gd name="connsiteX3" fmla="*/ 3175 w 915595"/>
              <a:gd name="connsiteY3" fmla="*/ 1969804 h 1969804"/>
              <a:gd name="connsiteX4" fmla="*/ 0 w 915595"/>
              <a:gd name="connsiteY4" fmla="*/ 935038 h 1969804"/>
              <a:gd name="connsiteX5" fmla="*/ 3175 w 915595"/>
              <a:gd name="connsiteY5" fmla="*/ 0 h 1969804"/>
              <a:gd name="connsiteX0" fmla="*/ 177006 w 1089426"/>
              <a:gd name="connsiteY0" fmla="*/ 0 h 1969804"/>
              <a:gd name="connsiteX1" fmla="*/ 1089426 w 1089426"/>
              <a:gd name="connsiteY1" fmla="*/ 0 h 1969804"/>
              <a:gd name="connsiteX2" fmla="*/ 1089426 w 1089426"/>
              <a:gd name="connsiteY2" fmla="*/ 1969804 h 1969804"/>
              <a:gd name="connsiteX3" fmla="*/ 177006 w 1089426"/>
              <a:gd name="connsiteY3" fmla="*/ 1969804 h 1969804"/>
              <a:gd name="connsiteX4" fmla="*/ 0 w 1089426"/>
              <a:gd name="connsiteY4" fmla="*/ 956469 h 1969804"/>
              <a:gd name="connsiteX5" fmla="*/ 177006 w 1089426"/>
              <a:gd name="connsiteY5" fmla="*/ 0 h 1969804"/>
              <a:gd name="connsiteX0" fmla="*/ 191293 w 1103713"/>
              <a:gd name="connsiteY0" fmla="*/ 0 h 1969804"/>
              <a:gd name="connsiteX1" fmla="*/ 1103713 w 1103713"/>
              <a:gd name="connsiteY1" fmla="*/ 0 h 1969804"/>
              <a:gd name="connsiteX2" fmla="*/ 1103713 w 1103713"/>
              <a:gd name="connsiteY2" fmla="*/ 1969804 h 1969804"/>
              <a:gd name="connsiteX3" fmla="*/ 191293 w 1103713"/>
              <a:gd name="connsiteY3" fmla="*/ 1969804 h 1969804"/>
              <a:gd name="connsiteX4" fmla="*/ 0 w 1103713"/>
              <a:gd name="connsiteY4" fmla="*/ 985044 h 1969804"/>
              <a:gd name="connsiteX5" fmla="*/ 191293 w 1103713"/>
              <a:gd name="connsiteY5" fmla="*/ 0 h 1969804"/>
              <a:gd name="connsiteX0" fmla="*/ 11 w 912431"/>
              <a:gd name="connsiteY0" fmla="*/ 0 h 1969804"/>
              <a:gd name="connsiteX1" fmla="*/ 912431 w 912431"/>
              <a:gd name="connsiteY1" fmla="*/ 0 h 1969804"/>
              <a:gd name="connsiteX2" fmla="*/ 912431 w 912431"/>
              <a:gd name="connsiteY2" fmla="*/ 1969804 h 1969804"/>
              <a:gd name="connsiteX3" fmla="*/ 11 w 912431"/>
              <a:gd name="connsiteY3" fmla="*/ 1969804 h 1969804"/>
              <a:gd name="connsiteX4" fmla="*/ 89425 w 912431"/>
              <a:gd name="connsiteY4" fmla="*/ 1006990 h 1969804"/>
              <a:gd name="connsiteX5" fmla="*/ 11 w 912431"/>
              <a:gd name="connsiteY5" fmla="*/ 0 h 1969804"/>
              <a:gd name="connsiteX0" fmla="*/ 302648 w 912429"/>
              <a:gd name="connsiteY0" fmla="*/ 16459 h 1969804"/>
              <a:gd name="connsiteX1" fmla="*/ 912429 w 912429"/>
              <a:gd name="connsiteY1" fmla="*/ 0 h 1969804"/>
              <a:gd name="connsiteX2" fmla="*/ 912429 w 912429"/>
              <a:gd name="connsiteY2" fmla="*/ 1969804 h 1969804"/>
              <a:gd name="connsiteX3" fmla="*/ 9 w 912429"/>
              <a:gd name="connsiteY3" fmla="*/ 1969804 h 1969804"/>
              <a:gd name="connsiteX4" fmla="*/ 89423 w 912429"/>
              <a:gd name="connsiteY4" fmla="*/ 1006990 h 1969804"/>
              <a:gd name="connsiteX5" fmla="*/ 302648 w 912429"/>
              <a:gd name="connsiteY5" fmla="*/ 16459 h 1969804"/>
              <a:gd name="connsiteX0" fmla="*/ 213225 w 823006"/>
              <a:gd name="connsiteY0" fmla="*/ 16459 h 1986263"/>
              <a:gd name="connsiteX1" fmla="*/ 823006 w 823006"/>
              <a:gd name="connsiteY1" fmla="*/ 0 h 1986263"/>
              <a:gd name="connsiteX2" fmla="*/ 823006 w 823006"/>
              <a:gd name="connsiteY2" fmla="*/ 1969804 h 1986263"/>
              <a:gd name="connsiteX3" fmla="*/ 134275 w 823006"/>
              <a:gd name="connsiteY3" fmla="*/ 1986263 h 1986263"/>
              <a:gd name="connsiteX4" fmla="*/ 0 w 823006"/>
              <a:gd name="connsiteY4" fmla="*/ 1006990 h 1986263"/>
              <a:gd name="connsiteX5" fmla="*/ 213225 w 823006"/>
              <a:gd name="connsiteY5" fmla="*/ 16459 h 1986263"/>
              <a:gd name="connsiteX0" fmla="*/ 213225 w 823006"/>
              <a:gd name="connsiteY0" fmla="*/ 16459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73749 w 823006"/>
              <a:gd name="connsiteY3" fmla="*/ 1936887 h 1969804"/>
              <a:gd name="connsiteX4" fmla="*/ 0 w 823006"/>
              <a:gd name="connsiteY4" fmla="*/ 1006990 h 1969804"/>
              <a:gd name="connsiteX5" fmla="*/ 213225 w 823006"/>
              <a:gd name="connsiteY5" fmla="*/ 16459 h 1969804"/>
              <a:gd name="connsiteX0" fmla="*/ 187741 w 823006"/>
              <a:gd name="connsiteY0" fmla="*/ 11906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73749 w 823006"/>
              <a:gd name="connsiteY3" fmla="*/ 1936887 h 1969804"/>
              <a:gd name="connsiteX4" fmla="*/ 0 w 823006"/>
              <a:gd name="connsiteY4" fmla="*/ 1006990 h 1969804"/>
              <a:gd name="connsiteX5" fmla="*/ 187741 w 823006"/>
              <a:gd name="connsiteY5" fmla="*/ 11906 h 1969804"/>
              <a:gd name="connsiteX0" fmla="*/ 187741 w 823006"/>
              <a:gd name="connsiteY0" fmla="*/ 11906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91951 w 823006"/>
              <a:gd name="connsiteY3" fmla="*/ 1959657 h 1969804"/>
              <a:gd name="connsiteX4" fmla="*/ 0 w 823006"/>
              <a:gd name="connsiteY4" fmla="*/ 1006990 h 1969804"/>
              <a:gd name="connsiteX5" fmla="*/ 187741 w 823006"/>
              <a:gd name="connsiteY5" fmla="*/ 11906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3006" h="1969804">
                <a:moveTo>
                  <a:pt x="187741" y="11906"/>
                </a:moveTo>
                <a:lnTo>
                  <a:pt x="823006" y="0"/>
                </a:lnTo>
                <a:lnTo>
                  <a:pt x="823006" y="1969804"/>
                </a:lnTo>
                <a:lnTo>
                  <a:pt x="191951" y="1959657"/>
                </a:lnTo>
                <a:cubicBezTo>
                  <a:pt x="190893" y="1614735"/>
                  <a:pt x="1058" y="1351912"/>
                  <a:pt x="0" y="1006990"/>
                </a:cubicBezTo>
                <a:cubicBezTo>
                  <a:pt x="1058" y="695311"/>
                  <a:pt x="186683" y="323585"/>
                  <a:pt x="187741" y="11906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DAB00C8C-67ED-8CA9-29DA-0F5B44C45118}"/>
              </a:ext>
            </a:extLst>
          </p:cNvPr>
          <p:cNvSpPr>
            <a:spLocks noChangeAspect="1"/>
          </p:cNvSpPr>
          <p:nvPr/>
        </p:nvSpPr>
        <p:spPr>
          <a:xfrm>
            <a:off x="2950078" y="709194"/>
            <a:ext cx="1096763" cy="1384869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849675 w 972484"/>
              <a:gd name="connsiteY3" fmla="*/ 1975290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772418 w 972484"/>
              <a:gd name="connsiteY2" fmla="*/ 1017962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1596994"/>
              <a:gd name="connsiteY0" fmla="*/ 5486 h 1975290"/>
              <a:gd name="connsiteX1" fmla="*/ 972484 w 1596994"/>
              <a:gd name="connsiteY1" fmla="*/ 0 h 1975290"/>
              <a:gd name="connsiteX2" fmla="*/ 1596994 w 1596994"/>
              <a:gd name="connsiteY2" fmla="*/ 968586 h 1975290"/>
              <a:gd name="connsiteX3" fmla="*/ 963711 w 1596994"/>
              <a:gd name="connsiteY3" fmla="*/ 1958833 h 1975290"/>
              <a:gd name="connsiteX4" fmla="*/ 191293 w 1596994"/>
              <a:gd name="connsiteY4" fmla="*/ 1975290 h 1975290"/>
              <a:gd name="connsiteX5" fmla="*/ 0 w 1596994"/>
              <a:gd name="connsiteY5" fmla="*/ 990530 h 1975290"/>
              <a:gd name="connsiteX6" fmla="*/ 191293 w 1596994"/>
              <a:gd name="connsiteY6" fmla="*/ 5486 h 1975290"/>
              <a:gd name="connsiteX0" fmla="*/ 191293 w 1814604"/>
              <a:gd name="connsiteY0" fmla="*/ 5486 h 1986264"/>
              <a:gd name="connsiteX1" fmla="*/ 972484 w 1814604"/>
              <a:gd name="connsiteY1" fmla="*/ 0 h 1986264"/>
              <a:gd name="connsiteX2" fmla="*/ 1596994 w 1814604"/>
              <a:gd name="connsiteY2" fmla="*/ 968586 h 1986264"/>
              <a:gd name="connsiteX3" fmla="*/ 1814604 w 1814604"/>
              <a:gd name="connsiteY3" fmla="*/ 1986264 h 1986264"/>
              <a:gd name="connsiteX4" fmla="*/ 191293 w 1814604"/>
              <a:gd name="connsiteY4" fmla="*/ 1975290 h 1986264"/>
              <a:gd name="connsiteX5" fmla="*/ 0 w 1814604"/>
              <a:gd name="connsiteY5" fmla="*/ 990530 h 1986264"/>
              <a:gd name="connsiteX6" fmla="*/ 191293 w 1814604"/>
              <a:gd name="connsiteY6" fmla="*/ 5486 h 1986264"/>
              <a:gd name="connsiteX0" fmla="*/ 191293 w 1814604"/>
              <a:gd name="connsiteY0" fmla="*/ 0 h 1980778"/>
              <a:gd name="connsiteX1" fmla="*/ 1779516 w 1814604"/>
              <a:gd name="connsiteY1" fmla="*/ 1645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139154 w 1814604"/>
              <a:gd name="connsiteY1" fmla="*/ 9326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009265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066283 w 1814604"/>
              <a:gd name="connsiteY2" fmla="*/ 1078311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310210"/>
              <a:gd name="connsiteY0" fmla="*/ 0 h 1969804"/>
              <a:gd name="connsiteX1" fmla="*/ 1244419 w 1310210"/>
              <a:gd name="connsiteY1" fmla="*/ 32919 h 1969804"/>
              <a:gd name="connsiteX2" fmla="*/ 1066283 w 1310210"/>
              <a:gd name="connsiteY2" fmla="*/ 1078311 h 1969804"/>
              <a:gd name="connsiteX3" fmla="*/ 1310210 w 1310210"/>
              <a:gd name="connsiteY3" fmla="*/ 1920428 h 1969804"/>
              <a:gd name="connsiteX4" fmla="*/ 191293 w 1310210"/>
              <a:gd name="connsiteY4" fmla="*/ 1969804 h 1969804"/>
              <a:gd name="connsiteX5" fmla="*/ 0 w 1310210"/>
              <a:gd name="connsiteY5" fmla="*/ 985044 h 1969804"/>
              <a:gd name="connsiteX6" fmla="*/ 191293 w 1310210"/>
              <a:gd name="connsiteY6" fmla="*/ 0 h 1969804"/>
              <a:gd name="connsiteX0" fmla="*/ 191293 w 1257577"/>
              <a:gd name="connsiteY0" fmla="*/ 0 h 1986263"/>
              <a:gd name="connsiteX1" fmla="*/ 1244419 w 1257577"/>
              <a:gd name="connsiteY1" fmla="*/ 32919 h 1986263"/>
              <a:gd name="connsiteX2" fmla="*/ 1066283 w 1257577"/>
              <a:gd name="connsiteY2" fmla="*/ 1078311 h 1986263"/>
              <a:gd name="connsiteX3" fmla="*/ 1257577 w 1257577"/>
              <a:gd name="connsiteY3" fmla="*/ 1986263 h 1986263"/>
              <a:gd name="connsiteX4" fmla="*/ 191293 w 1257577"/>
              <a:gd name="connsiteY4" fmla="*/ 1969804 h 1986263"/>
              <a:gd name="connsiteX5" fmla="*/ 0 w 1257577"/>
              <a:gd name="connsiteY5" fmla="*/ 985044 h 1986263"/>
              <a:gd name="connsiteX6" fmla="*/ 191293 w 1257577"/>
              <a:gd name="connsiteY6" fmla="*/ 0 h 198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57577" h="1986263">
                <a:moveTo>
                  <a:pt x="191293" y="0"/>
                </a:moveTo>
                <a:lnTo>
                  <a:pt x="1244419" y="32919"/>
                </a:lnTo>
                <a:cubicBezTo>
                  <a:pt x="1243361" y="344598"/>
                  <a:pt x="1067341" y="766632"/>
                  <a:pt x="1066283" y="1078311"/>
                </a:cubicBezTo>
                <a:cubicBezTo>
                  <a:pt x="1067341" y="1423233"/>
                  <a:pt x="1256519" y="1641341"/>
                  <a:pt x="1257577" y="1986263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solidFill>
            <a:srgbClr val="A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73FC13A6-4F90-75A8-7481-AD7EED17BE46}"/>
              </a:ext>
            </a:extLst>
          </p:cNvPr>
          <p:cNvSpPr>
            <a:spLocks noChangeAspect="1"/>
          </p:cNvSpPr>
          <p:nvPr/>
        </p:nvSpPr>
        <p:spPr>
          <a:xfrm>
            <a:off x="1542405" y="714934"/>
            <a:ext cx="1582559" cy="1381044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849675 w 972484"/>
              <a:gd name="connsiteY3" fmla="*/ 1975290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772418 w 972484"/>
              <a:gd name="connsiteY2" fmla="*/ 1017962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1596994"/>
              <a:gd name="connsiteY0" fmla="*/ 5486 h 1975290"/>
              <a:gd name="connsiteX1" fmla="*/ 972484 w 1596994"/>
              <a:gd name="connsiteY1" fmla="*/ 0 h 1975290"/>
              <a:gd name="connsiteX2" fmla="*/ 1596994 w 1596994"/>
              <a:gd name="connsiteY2" fmla="*/ 968586 h 1975290"/>
              <a:gd name="connsiteX3" fmla="*/ 963711 w 1596994"/>
              <a:gd name="connsiteY3" fmla="*/ 1958833 h 1975290"/>
              <a:gd name="connsiteX4" fmla="*/ 191293 w 1596994"/>
              <a:gd name="connsiteY4" fmla="*/ 1975290 h 1975290"/>
              <a:gd name="connsiteX5" fmla="*/ 0 w 1596994"/>
              <a:gd name="connsiteY5" fmla="*/ 990530 h 1975290"/>
              <a:gd name="connsiteX6" fmla="*/ 191293 w 1596994"/>
              <a:gd name="connsiteY6" fmla="*/ 5486 h 1975290"/>
              <a:gd name="connsiteX0" fmla="*/ 191293 w 1814604"/>
              <a:gd name="connsiteY0" fmla="*/ 5486 h 1986264"/>
              <a:gd name="connsiteX1" fmla="*/ 972484 w 1814604"/>
              <a:gd name="connsiteY1" fmla="*/ 0 h 1986264"/>
              <a:gd name="connsiteX2" fmla="*/ 1596994 w 1814604"/>
              <a:gd name="connsiteY2" fmla="*/ 968586 h 1986264"/>
              <a:gd name="connsiteX3" fmla="*/ 1814604 w 1814604"/>
              <a:gd name="connsiteY3" fmla="*/ 1986264 h 1986264"/>
              <a:gd name="connsiteX4" fmla="*/ 191293 w 1814604"/>
              <a:gd name="connsiteY4" fmla="*/ 1975290 h 1986264"/>
              <a:gd name="connsiteX5" fmla="*/ 0 w 1814604"/>
              <a:gd name="connsiteY5" fmla="*/ 990530 h 1986264"/>
              <a:gd name="connsiteX6" fmla="*/ 191293 w 1814604"/>
              <a:gd name="connsiteY6" fmla="*/ 5486 h 1986264"/>
              <a:gd name="connsiteX0" fmla="*/ 191293 w 1814604"/>
              <a:gd name="connsiteY0" fmla="*/ 0 h 1980778"/>
              <a:gd name="connsiteX1" fmla="*/ 1779516 w 1814604"/>
              <a:gd name="connsiteY1" fmla="*/ 1645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4604" h="1980778">
                <a:moveTo>
                  <a:pt x="191293" y="0"/>
                </a:moveTo>
                <a:lnTo>
                  <a:pt x="1779516" y="16459"/>
                </a:lnTo>
                <a:cubicBezTo>
                  <a:pt x="1778458" y="328138"/>
                  <a:pt x="1598052" y="651421"/>
                  <a:pt x="1596994" y="963100"/>
                </a:cubicBezTo>
                <a:cubicBezTo>
                  <a:pt x="1598052" y="1308022"/>
                  <a:pt x="1813546" y="1635856"/>
                  <a:pt x="1814604" y="1980778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solidFill>
            <a:srgbClr val="FEB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9270BE12-5339-3EB8-F704-6E2E4C021513}"/>
              </a:ext>
            </a:extLst>
          </p:cNvPr>
          <p:cNvSpPr>
            <a:spLocks noChangeAspect="1"/>
          </p:cNvSpPr>
          <p:nvPr/>
        </p:nvSpPr>
        <p:spPr>
          <a:xfrm>
            <a:off x="877963" y="717926"/>
            <a:ext cx="848126" cy="1377218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849675 w 972484"/>
              <a:gd name="connsiteY3" fmla="*/ 1975290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772418 w 972484"/>
              <a:gd name="connsiteY2" fmla="*/ 1017962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484" h="1975290">
                <a:moveTo>
                  <a:pt x="191293" y="5486"/>
                </a:moveTo>
                <a:lnTo>
                  <a:pt x="972484" y="0"/>
                </a:lnTo>
                <a:cubicBezTo>
                  <a:pt x="971426" y="311679"/>
                  <a:pt x="773476" y="706283"/>
                  <a:pt x="772418" y="1017962"/>
                </a:cubicBezTo>
                <a:cubicBezTo>
                  <a:pt x="773476" y="1362884"/>
                  <a:pt x="962653" y="1613911"/>
                  <a:pt x="963711" y="1958833"/>
                </a:cubicBezTo>
                <a:lnTo>
                  <a:pt x="191293" y="1975290"/>
                </a:lnTo>
                <a:cubicBezTo>
                  <a:pt x="190235" y="1630368"/>
                  <a:pt x="1058" y="1335452"/>
                  <a:pt x="0" y="990530"/>
                </a:cubicBezTo>
                <a:cubicBezTo>
                  <a:pt x="1058" y="678851"/>
                  <a:pt x="190235" y="317165"/>
                  <a:pt x="191293" y="5486"/>
                </a:cubicBezTo>
                <a:close/>
              </a:path>
            </a:pathLst>
          </a:custGeom>
          <a:solidFill>
            <a:srgbClr val="FA95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EA289C4-F624-6F8C-4836-DC7895930313}"/>
              </a:ext>
            </a:extLst>
          </p:cNvPr>
          <p:cNvGrpSpPr/>
          <p:nvPr/>
        </p:nvGrpSpPr>
        <p:grpSpPr>
          <a:xfrm>
            <a:off x="876135" y="719579"/>
            <a:ext cx="3718354" cy="1374439"/>
            <a:chOff x="693593" y="2291354"/>
            <a:chExt cx="2314753" cy="1520078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B3D60F4-4A5A-3FC8-FBF4-6E44DBA643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3593" y="2291354"/>
              <a:ext cx="103856" cy="1518920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6" fmla="*/ 826806 w 849675"/>
                <a:gd name="connsiteY6" fmla="*/ 1103628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4" fmla="*/ 849675 w 849675"/>
                <a:gd name="connsiteY4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0" fmla="*/ 191293 w 191293"/>
                <a:gd name="connsiteY0" fmla="*/ 1969804 h 1969804"/>
                <a:gd name="connsiteX1" fmla="*/ 0 w 191293"/>
                <a:gd name="connsiteY1" fmla="*/ 985044 h 1969804"/>
                <a:gd name="connsiteX2" fmla="*/ 191293 w 191293"/>
                <a:gd name="connsiteY2" fmla="*/ 0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293" h="1969804">
                  <a:moveTo>
                    <a:pt x="191293" y="1969804"/>
                  </a:moveTo>
                  <a:cubicBezTo>
                    <a:pt x="190235" y="1624882"/>
                    <a:pt x="1058" y="1329966"/>
                    <a:pt x="0" y="985044"/>
                  </a:cubicBezTo>
                  <a:cubicBezTo>
                    <a:pt x="1058" y="673365"/>
                    <a:pt x="190235" y="311679"/>
                    <a:pt x="1912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41" name="Rectangle 1">
              <a:extLst>
                <a:ext uri="{FF2B5EF4-FFF2-40B4-BE49-F238E27FC236}">
                  <a16:creationId xmlns:a16="http://schemas.microsoft.com/office/drawing/2014/main" id="{04FB7440-4B17-79C4-CFD7-C4370C7ADD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576" y="2292512"/>
              <a:ext cx="2217770" cy="1518920"/>
            </a:xfrm>
            <a:custGeom>
              <a:avLst/>
              <a:gdLst>
                <a:gd name="connsiteX0" fmla="*/ 0 w 912420"/>
                <a:gd name="connsiteY0" fmla="*/ 0 h 1969804"/>
                <a:gd name="connsiteX1" fmla="*/ 912420 w 912420"/>
                <a:gd name="connsiteY1" fmla="*/ 0 h 1969804"/>
                <a:gd name="connsiteX2" fmla="*/ 912420 w 912420"/>
                <a:gd name="connsiteY2" fmla="*/ 1969804 h 1969804"/>
                <a:gd name="connsiteX3" fmla="*/ 0 w 912420"/>
                <a:gd name="connsiteY3" fmla="*/ 1969804 h 1969804"/>
                <a:gd name="connsiteX4" fmla="*/ 0 w 912420"/>
                <a:gd name="connsiteY4" fmla="*/ 0 h 1969804"/>
                <a:gd name="connsiteX0" fmla="*/ 3175 w 915595"/>
                <a:gd name="connsiteY0" fmla="*/ 0 h 1969804"/>
                <a:gd name="connsiteX1" fmla="*/ 915595 w 915595"/>
                <a:gd name="connsiteY1" fmla="*/ 0 h 1969804"/>
                <a:gd name="connsiteX2" fmla="*/ 915595 w 915595"/>
                <a:gd name="connsiteY2" fmla="*/ 1969804 h 1969804"/>
                <a:gd name="connsiteX3" fmla="*/ 3175 w 915595"/>
                <a:gd name="connsiteY3" fmla="*/ 1969804 h 1969804"/>
                <a:gd name="connsiteX4" fmla="*/ 0 w 915595"/>
                <a:gd name="connsiteY4" fmla="*/ 935038 h 1969804"/>
                <a:gd name="connsiteX5" fmla="*/ 3175 w 915595"/>
                <a:gd name="connsiteY5" fmla="*/ 0 h 1969804"/>
                <a:gd name="connsiteX0" fmla="*/ 177006 w 1089426"/>
                <a:gd name="connsiteY0" fmla="*/ 0 h 1969804"/>
                <a:gd name="connsiteX1" fmla="*/ 1089426 w 1089426"/>
                <a:gd name="connsiteY1" fmla="*/ 0 h 1969804"/>
                <a:gd name="connsiteX2" fmla="*/ 1089426 w 1089426"/>
                <a:gd name="connsiteY2" fmla="*/ 1969804 h 1969804"/>
                <a:gd name="connsiteX3" fmla="*/ 177006 w 1089426"/>
                <a:gd name="connsiteY3" fmla="*/ 1969804 h 1969804"/>
                <a:gd name="connsiteX4" fmla="*/ 0 w 1089426"/>
                <a:gd name="connsiteY4" fmla="*/ 956469 h 1969804"/>
                <a:gd name="connsiteX5" fmla="*/ 177006 w 1089426"/>
                <a:gd name="connsiteY5" fmla="*/ 0 h 1969804"/>
                <a:gd name="connsiteX0" fmla="*/ 191293 w 1103713"/>
                <a:gd name="connsiteY0" fmla="*/ 0 h 1969804"/>
                <a:gd name="connsiteX1" fmla="*/ 1103713 w 1103713"/>
                <a:gd name="connsiteY1" fmla="*/ 0 h 1969804"/>
                <a:gd name="connsiteX2" fmla="*/ 1103713 w 1103713"/>
                <a:gd name="connsiteY2" fmla="*/ 1969804 h 1969804"/>
                <a:gd name="connsiteX3" fmla="*/ 191293 w 1103713"/>
                <a:gd name="connsiteY3" fmla="*/ 1969804 h 1969804"/>
                <a:gd name="connsiteX4" fmla="*/ 0 w 1103713"/>
                <a:gd name="connsiteY4" fmla="*/ 985044 h 1969804"/>
                <a:gd name="connsiteX5" fmla="*/ 191293 w 1103713"/>
                <a:gd name="connsiteY5" fmla="*/ 0 h 1969804"/>
                <a:gd name="connsiteX0" fmla="*/ 0 w 1103713"/>
                <a:gd name="connsiteY0" fmla="*/ 985044 h 1969804"/>
                <a:gd name="connsiteX1" fmla="*/ 191293 w 1103713"/>
                <a:gd name="connsiteY1" fmla="*/ 0 h 1969804"/>
                <a:gd name="connsiteX2" fmla="*/ 1103713 w 1103713"/>
                <a:gd name="connsiteY2" fmla="*/ 0 h 1969804"/>
                <a:gd name="connsiteX3" fmla="*/ 1103713 w 1103713"/>
                <a:gd name="connsiteY3" fmla="*/ 1969804 h 1969804"/>
                <a:gd name="connsiteX4" fmla="*/ 191293 w 1103713"/>
                <a:gd name="connsiteY4" fmla="*/ 1969804 h 1969804"/>
                <a:gd name="connsiteX5" fmla="*/ 168424 w 1103713"/>
                <a:gd name="connsiteY5" fmla="*/ 1103628 h 1969804"/>
                <a:gd name="connsiteX0" fmla="*/ 0 w 1103713"/>
                <a:gd name="connsiteY0" fmla="*/ 985044 h 1969804"/>
                <a:gd name="connsiteX1" fmla="*/ 191293 w 1103713"/>
                <a:gd name="connsiteY1" fmla="*/ 0 h 1969804"/>
                <a:gd name="connsiteX2" fmla="*/ 1103713 w 1103713"/>
                <a:gd name="connsiteY2" fmla="*/ 0 h 1969804"/>
                <a:gd name="connsiteX3" fmla="*/ 1103713 w 1103713"/>
                <a:gd name="connsiteY3" fmla="*/ 1969804 h 1969804"/>
                <a:gd name="connsiteX4" fmla="*/ 191293 w 1103713"/>
                <a:gd name="connsiteY4" fmla="*/ 1969804 h 1969804"/>
                <a:gd name="connsiteX0" fmla="*/ 0 w 912420"/>
                <a:gd name="connsiteY0" fmla="*/ 0 h 1969804"/>
                <a:gd name="connsiteX1" fmla="*/ 912420 w 912420"/>
                <a:gd name="connsiteY1" fmla="*/ 0 h 1969804"/>
                <a:gd name="connsiteX2" fmla="*/ 912420 w 912420"/>
                <a:gd name="connsiteY2" fmla="*/ 1969804 h 1969804"/>
                <a:gd name="connsiteX3" fmla="*/ 0 w 912420"/>
                <a:gd name="connsiteY3" fmla="*/ 1969804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2420" h="1969804">
                  <a:moveTo>
                    <a:pt x="0" y="0"/>
                  </a:moveTo>
                  <a:lnTo>
                    <a:pt x="912420" y="0"/>
                  </a:lnTo>
                  <a:lnTo>
                    <a:pt x="912420" y="1969804"/>
                  </a:lnTo>
                  <a:lnTo>
                    <a:pt x="0" y="196980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FA6722B-FDBE-653E-6853-6925C4920D44}"/>
              </a:ext>
            </a:extLst>
          </p:cNvPr>
          <p:cNvSpPr txBox="1"/>
          <p:nvPr/>
        </p:nvSpPr>
        <p:spPr>
          <a:xfrm>
            <a:off x="543105" y="1189870"/>
            <a:ext cx="332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 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3752A0E-7440-FAD0-79C0-237220DCE076}"/>
              </a:ext>
            </a:extLst>
          </p:cNvPr>
          <p:cNvSpPr>
            <a:spLocks/>
          </p:cNvSpPr>
          <p:nvPr/>
        </p:nvSpPr>
        <p:spPr>
          <a:xfrm>
            <a:off x="831353" y="1367358"/>
            <a:ext cx="86291" cy="867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BE4C1F0-F606-66C0-F6CC-709EA7F912B8}"/>
              </a:ext>
            </a:extLst>
          </p:cNvPr>
          <p:cNvSpPr>
            <a:spLocks noChangeAspect="1"/>
          </p:cNvSpPr>
          <p:nvPr/>
        </p:nvSpPr>
        <p:spPr>
          <a:xfrm>
            <a:off x="1547380" y="727391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74A0AF44-39DB-4807-E495-ADE148ED4825}"/>
              </a:ext>
            </a:extLst>
          </p:cNvPr>
          <p:cNvSpPr>
            <a:spLocks noChangeAspect="1"/>
          </p:cNvSpPr>
          <p:nvPr/>
        </p:nvSpPr>
        <p:spPr>
          <a:xfrm>
            <a:off x="2939038" y="713020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04E951D-90BB-6BAB-41AC-14AAA1B05E20}"/>
              </a:ext>
            </a:extLst>
          </p:cNvPr>
          <p:cNvSpPr>
            <a:spLocks noChangeAspect="1"/>
          </p:cNvSpPr>
          <p:nvPr/>
        </p:nvSpPr>
        <p:spPr>
          <a:xfrm>
            <a:off x="3874256" y="725577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55E86E-4082-1EEC-16A2-37A7AA015B77}"/>
              </a:ext>
            </a:extLst>
          </p:cNvPr>
          <p:cNvSpPr txBox="1"/>
          <p:nvPr/>
        </p:nvSpPr>
        <p:spPr>
          <a:xfrm>
            <a:off x="4552663" y="1178758"/>
            <a:ext cx="42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99A4F51-9525-7915-0164-9110B8CB0154}"/>
              </a:ext>
            </a:extLst>
          </p:cNvPr>
          <p:cNvSpPr txBox="1"/>
          <p:nvPr/>
        </p:nvSpPr>
        <p:spPr>
          <a:xfrm>
            <a:off x="3838905" y="353396"/>
            <a:ext cx="974361" cy="64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5BC7ACB-B17A-26A3-A2B7-BF2CF749E058}"/>
              </a:ext>
            </a:extLst>
          </p:cNvPr>
          <p:cNvSpPr txBox="1"/>
          <p:nvPr/>
        </p:nvSpPr>
        <p:spPr>
          <a:xfrm>
            <a:off x="2860043" y="353396"/>
            <a:ext cx="974361" cy="64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1FD16E2-29DA-19C8-5B2F-B05D88C9572A}"/>
              </a:ext>
            </a:extLst>
          </p:cNvPr>
          <p:cNvSpPr txBox="1"/>
          <p:nvPr/>
        </p:nvSpPr>
        <p:spPr>
          <a:xfrm>
            <a:off x="1494753" y="353396"/>
            <a:ext cx="974361" cy="64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F7715478-5A0A-6C32-B011-6342127721F3}"/>
              </a:ext>
            </a:extLst>
          </p:cNvPr>
          <p:cNvSpPr txBox="1"/>
          <p:nvPr/>
        </p:nvSpPr>
        <p:spPr>
          <a:xfrm>
            <a:off x="1802914" y="2244519"/>
            <a:ext cx="2154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  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≅ 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M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M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 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7754C7D7-A8B1-1B0D-614C-73624CF641E6}"/>
              </a:ext>
            </a:extLst>
          </p:cNvPr>
          <p:cNvCxnSpPr>
            <a:cxnSpLocks/>
          </p:cNvCxnSpPr>
          <p:nvPr/>
        </p:nvCxnSpPr>
        <p:spPr>
          <a:xfrm>
            <a:off x="3315175" y="2663368"/>
            <a:ext cx="0" cy="3635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2" name="TextBox 1081">
            <a:extLst>
              <a:ext uri="{FF2B5EF4-FFF2-40B4-BE49-F238E27FC236}">
                <a16:creationId xmlns:a16="http://schemas.microsoft.com/office/drawing/2014/main" id="{4FCDB49E-599A-C078-7644-0B738CFCB666}"/>
              </a:ext>
            </a:extLst>
          </p:cNvPr>
          <p:cNvSpPr txBox="1"/>
          <p:nvPr/>
        </p:nvSpPr>
        <p:spPr>
          <a:xfrm>
            <a:off x="543492" y="3291692"/>
            <a:ext cx="332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 </a:t>
            </a:r>
          </a:p>
        </p:txBody>
      </p:sp>
      <p:sp>
        <p:nvSpPr>
          <p:cNvPr id="1083" name="Oval 1082">
            <a:extLst>
              <a:ext uri="{FF2B5EF4-FFF2-40B4-BE49-F238E27FC236}">
                <a16:creationId xmlns:a16="http://schemas.microsoft.com/office/drawing/2014/main" id="{DA3D9BE6-AAAF-0195-674B-D18A2C6AEF07}"/>
              </a:ext>
            </a:extLst>
          </p:cNvPr>
          <p:cNvSpPr>
            <a:spLocks/>
          </p:cNvSpPr>
          <p:nvPr/>
        </p:nvSpPr>
        <p:spPr>
          <a:xfrm>
            <a:off x="831740" y="3469180"/>
            <a:ext cx="86291" cy="867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A9E1A668-C41C-98E6-1D89-9EABB7FE6109}"/>
              </a:ext>
            </a:extLst>
          </p:cNvPr>
          <p:cNvSpPr txBox="1"/>
          <p:nvPr/>
        </p:nvSpPr>
        <p:spPr>
          <a:xfrm>
            <a:off x="4553050" y="3274230"/>
            <a:ext cx="42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90" name="TextBox 1089">
            <a:extLst>
              <a:ext uri="{FF2B5EF4-FFF2-40B4-BE49-F238E27FC236}">
                <a16:creationId xmlns:a16="http://schemas.microsoft.com/office/drawing/2014/main" id="{6C7E2BBA-FA11-AE7C-83D1-E318B0A4EB24}"/>
              </a:ext>
            </a:extLst>
          </p:cNvPr>
          <p:cNvSpPr txBox="1"/>
          <p:nvPr/>
        </p:nvSpPr>
        <p:spPr>
          <a:xfrm>
            <a:off x="1695332" y="4149478"/>
            <a:ext cx="497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M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81" name="Rectangle 1">
            <a:extLst>
              <a:ext uri="{FF2B5EF4-FFF2-40B4-BE49-F238E27FC236}">
                <a16:creationId xmlns:a16="http://schemas.microsoft.com/office/drawing/2014/main" id="{DE646659-ECF1-1DC7-EE60-1F8DF970611D}"/>
              </a:ext>
            </a:extLst>
          </p:cNvPr>
          <p:cNvSpPr>
            <a:spLocks noChangeAspect="1"/>
          </p:cNvSpPr>
          <p:nvPr/>
        </p:nvSpPr>
        <p:spPr>
          <a:xfrm>
            <a:off x="1032313" y="2816098"/>
            <a:ext cx="3562563" cy="1373392"/>
          </a:xfrm>
          <a:custGeom>
            <a:avLst/>
            <a:gdLst>
              <a:gd name="connsiteX0" fmla="*/ 0 w 912420"/>
              <a:gd name="connsiteY0" fmla="*/ 0 h 1969804"/>
              <a:gd name="connsiteX1" fmla="*/ 912420 w 912420"/>
              <a:gd name="connsiteY1" fmla="*/ 0 h 1969804"/>
              <a:gd name="connsiteX2" fmla="*/ 912420 w 912420"/>
              <a:gd name="connsiteY2" fmla="*/ 1969804 h 1969804"/>
              <a:gd name="connsiteX3" fmla="*/ 0 w 912420"/>
              <a:gd name="connsiteY3" fmla="*/ 1969804 h 1969804"/>
              <a:gd name="connsiteX4" fmla="*/ 0 w 912420"/>
              <a:gd name="connsiteY4" fmla="*/ 0 h 1969804"/>
              <a:gd name="connsiteX0" fmla="*/ 3175 w 915595"/>
              <a:gd name="connsiteY0" fmla="*/ 0 h 1969804"/>
              <a:gd name="connsiteX1" fmla="*/ 915595 w 915595"/>
              <a:gd name="connsiteY1" fmla="*/ 0 h 1969804"/>
              <a:gd name="connsiteX2" fmla="*/ 915595 w 915595"/>
              <a:gd name="connsiteY2" fmla="*/ 1969804 h 1969804"/>
              <a:gd name="connsiteX3" fmla="*/ 3175 w 915595"/>
              <a:gd name="connsiteY3" fmla="*/ 1969804 h 1969804"/>
              <a:gd name="connsiteX4" fmla="*/ 0 w 915595"/>
              <a:gd name="connsiteY4" fmla="*/ 935038 h 1969804"/>
              <a:gd name="connsiteX5" fmla="*/ 3175 w 915595"/>
              <a:gd name="connsiteY5" fmla="*/ 0 h 1969804"/>
              <a:gd name="connsiteX0" fmla="*/ 177006 w 1089426"/>
              <a:gd name="connsiteY0" fmla="*/ 0 h 1969804"/>
              <a:gd name="connsiteX1" fmla="*/ 1089426 w 1089426"/>
              <a:gd name="connsiteY1" fmla="*/ 0 h 1969804"/>
              <a:gd name="connsiteX2" fmla="*/ 1089426 w 1089426"/>
              <a:gd name="connsiteY2" fmla="*/ 1969804 h 1969804"/>
              <a:gd name="connsiteX3" fmla="*/ 177006 w 1089426"/>
              <a:gd name="connsiteY3" fmla="*/ 1969804 h 1969804"/>
              <a:gd name="connsiteX4" fmla="*/ 0 w 1089426"/>
              <a:gd name="connsiteY4" fmla="*/ 956469 h 1969804"/>
              <a:gd name="connsiteX5" fmla="*/ 177006 w 1089426"/>
              <a:gd name="connsiteY5" fmla="*/ 0 h 1969804"/>
              <a:gd name="connsiteX0" fmla="*/ 191293 w 1103713"/>
              <a:gd name="connsiteY0" fmla="*/ 0 h 1969804"/>
              <a:gd name="connsiteX1" fmla="*/ 1103713 w 1103713"/>
              <a:gd name="connsiteY1" fmla="*/ 0 h 1969804"/>
              <a:gd name="connsiteX2" fmla="*/ 1103713 w 1103713"/>
              <a:gd name="connsiteY2" fmla="*/ 1969804 h 1969804"/>
              <a:gd name="connsiteX3" fmla="*/ 191293 w 1103713"/>
              <a:gd name="connsiteY3" fmla="*/ 1969804 h 1969804"/>
              <a:gd name="connsiteX4" fmla="*/ 0 w 1103713"/>
              <a:gd name="connsiteY4" fmla="*/ 985044 h 1969804"/>
              <a:gd name="connsiteX5" fmla="*/ 191293 w 1103713"/>
              <a:gd name="connsiteY5" fmla="*/ 0 h 1969804"/>
              <a:gd name="connsiteX0" fmla="*/ 0 w 1103713"/>
              <a:gd name="connsiteY0" fmla="*/ 985044 h 1969804"/>
              <a:gd name="connsiteX1" fmla="*/ 191293 w 1103713"/>
              <a:gd name="connsiteY1" fmla="*/ 0 h 1969804"/>
              <a:gd name="connsiteX2" fmla="*/ 1103713 w 1103713"/>
              <a:gd name="connsiteY2" fmla="*/ 0 h 1969804"/>
              <a:gd name="connsiteX3" fmla="*/ 1103713 w 1103713"/>
              <a:gd name="connsiteY3" fmla="*/ 1969804 h 1969804"/>
              <a:gd name="connsiteX4" fmla="*/ 191293 w 1103713"/>
              <a:gd name="connsiteY4" fmla="*/ 1969804 h 1969804"/>
              <a:gd name="connsiteX5" fmla="*/ 168424 w 1103713"/>
              <a:gd name="connsiteY5" fmla="*/ 1103628 h 1969804"/>
              <a:gd name="connsiteX0" fmla="*/ 0 w 1103713"/>
              <a:gd name="connsiteY0" fmla="*/ 985044 h 1969804"/>
              <a:gd name="connsiteX1" fmla="*/ 191293 w 1103713"/>
              <a:gd name="connsiteY1" fmla="*/ 0 h 1969804"/>
              <a:gd name="connsiteX2" fmla="*/ 1103713 w 1103713"/>
              <a:gd name="connsiteY2" fmla="*/ 0 h 1969804"/>
              <a:gd name="connsiteX3" fmla="*/ 1103713 w 1103713"/>
              <a:gd name="connsiteY3" fmla="*/ 1969804 h 1969804"/>
              <a:gd name="connsiteX4" fmla="*/ 191293 w 1103713"/>
              <a:gd name="connsiteY4" fmla="*/ 1969804 h 1969804"/>
              <a:gd name="connsiteX0" fmla="*/ 0 w 912420"/>
              <a:gd name="connsiteY0" fmla="*/ 0 h 1969804"/>
              <a:gd name="connsiteX1" fmla="*/ 912420 w 912420"/>
              <a:gd name="connsiteY1" fmla="*/ 0 h 1969804"/>
              <a:gd name="connsiteX2" fmla="*/ 912420 w 912420"/>
              <a:gd name="connsiteY2" fmla="*/ 1969804 h 1969804"/>
              <a:gd name="connsiteX3" fmla="*/ 0 w 912420"/>
              <a:gd name="connsiteY3" fmla="*/ 1969804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420" h="1969804">
                <a:moveTo>
                  <a:pt x="0" y="0"/>
                </a:moveTo>
                <a:lnTo>
                  <a:pt x="912420" y="0"/>
                </a:lnTo>
                <a:lnTo>
                  <a:pt x="912420" y="1969804"/>
                </a:lnTo>
                <a:lnTo>
                  <a:pt x="0" y="196980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6" name="Freeform: Shape 1085">
            <a:extLst>
              <a:ext uri="{FF2B5EF4-FFF2-40B4-BE49-F238E27FC236}">
                <a16:creationId xmlns:a16="http://schemas.microsoft.com/office/drawing/2014/main" id="{54FE6F6E-31AC-BDED-9335-00097B96AB2D}"/>
              </a:ext>
            </a:extLst>
          </p:cNvPr>
          <p:cNvSpPr>
            <a:spLocks noChangeAspect="1"/>
          </p:cNvSpPr>
          <p:nvPr/>
        </p:nvSpPr>
        <p:spPr>
          <a:xfrm>
            <a:off x="3874643" y="2821049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6AE59D2B-52CB-7106-23B9-31FBD5309C0F}"/>
              </a:ext>
            </a:extLst>
          </p:cNvPr>
          <p:cNvSpPr txBox="1"/>
          <p:nvPr/>
        </p:nvSpPr>
        <p:spPr>
          <a:xfrm>
            <a:off x="2399112" y="4149478"/>
            <a:ext cx="497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M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97" name="TextBox 1096">
            <a:extLst>
              <a:ext uri="{FF2B5EF4-FFF2-40B4-BE49-F238E27FC236}">
                <a16:creationId xmlns:a16="http://schemas.microsoft.com/office/drawing/2014/main" id="{6C014806-16F7-34EB-BCA0-A7A6B6A29446}"/>
              </a:ext>
            </a:extLst>
          </p:cNvPr>
          <p:cNvSpPr txBox="1"/>
          <p:nvPr/>
        </p:nvSpPr>
        <p:spPr>
          <a:xfrm>
            <a:off x="3752086" y="4168327"/>
            <a:ext cx="497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M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cxnSp>
        <p:nvCxnSpPr>
          <p:cNvPr id="1098" name="Straight Connector 1097">
            <a:extLst>
              <a:ext uri="{FF2B5EF4-FFF2-40B4-BE49-F238E27FC236}">
                <a16:creationId xmlns:a16="http://schemas.microsoft.com/office/drawing/2014/main" id="{03E71CAD-76B9-81B5-099D-2E9593EC6DC7}"/>
              </a:ext>
            </a:extLst>
          </p:cNvPr>
          <p:cNvCxnSpPr>
            <a:cxnSpLocks/>
          </p:cNvCxnSpPr>
          <p:nvPr/>
        </p:nvCxnSpPr>
        <p:spPr>
          <a:xfrm>
            <a:off x="2273775" y="1881011"/>
            <a:ext cx="0" cy="3635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Straight Arrow Connector 1098">
            <a:extLst>
              <a:ext uri="{FF2B5EF4-FFF2-40B4-BE49-F238E27FC236}">
                <a16:creationId xmlns:a16="http://schemas.microsoft.com/office/drawing/2014/main" id="{0720A97E-CFFB-49DD-2915-80DF77CEF107}"/>
              </a:ext>
            </a:extLst>
          </p:cNvPr>
          <p:cNvCxnSpPr>
            <a:cxnSpLocks/>
          </p:cNvCxnSpPr>
          <p:nvPr/>
        </p:nvCxnSpPr>
        <p:spPr>
          <a:xfrm>
            <a:off x="1021480" y="865530"/>
            <a:ext cx="660712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Straight Arrow Connector 1100">
            <a:extLst>
              <a:ext uri="{FF2B5EF4-FFF2-40B4-BE49-F238E27FC236}">
                <a16:creationId xmlns:a16="http://schemas.microsoft.com/office/drawing/2014/main" id="{0D876DEB-2B34-788D-FCEC-7D675D67F630}"/>
              </a:ext>
            </a:extLst>
          </p:cNvPr>
          <p:cNvCxnSpPr>
            <a:cxnSpLocks/>
          </p:cNvCxnSpPr>
          <p:nvPr/>
        </p:nvCxnSpPr>
        <p:spPr>
          <a:xfrm>
            <a:off x="1695332" y="865530"/>
            <a:ext cx="1376481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Straight Arrow Connector 1104">
            <a:extLst>
              <a:ext uri="{FF2B5EF4-FFF2-40B4-BE49-F238E27FC236}">
                <a16:creationId xmlns:a16="http://schemas.microsoft.com/office/drawing/2014/main" id="{523C4557-C495-A908-DFA6-7FF792993B39}"/>
              </a:ext>
            </a:extLst>
          </p:cNvPr>
          <p:cNvCxnSpPr>
            <a:cxnSpLocks/>
          </p:cNvCxnSpPr>
          <p:nvPr/>
        </p:nvCxnSpPr>
        <p:spPr>
          <a:xfrm>
            <a:off x="3086573" y="865530"/>
            <a:ext cx="935358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Straight Arrow Connector 1106">
            <a:extLst>
              <a:ext uri="{FF2B5EF4-FFF2-40B4-BE49-F238E27FC236}">
                <a16:creationId xmlns:a16="http://schemas.microsoft.com/office/drawing/2014/main" id="{EF665450-5570-EBD8-4FC1-661290CEAC7A}"/>
              </a:ext>
            </a:extLst>
          </p:cNvPr>
          <p:cNvCxnSpPr>
            <a:cxnSpLocks/>
          </p:cNvCxnSpPr>
          <p:nvPr/>
        </p:nvCxnSpPr>
        <p:spPr>
          <a:xfrm>
            <a:off x="4021931" y="865530"/>
            <a:ext cx="568045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Straight Arrow Connector 1108">
            <a:extLst>
              <a:ext uri="{FF2B5EF4-FFF2-40B4-BE49-F238E27FC236}">
                <a16:creationId xmlns:a16="http://schemas.microsoft.com/office/drawing/2014/main" id="{4F7F8357-A19A-9A0C-3CDD-6A56B3F4E951}"/>
              </a:ext>
            </a:extLst>
          </p:cNvPr>
          <p:cNvCxnSpPr>
            <a:cxnSpLocks/>
          </p:cNvCxnSpPr>
          <p:nvPr/>
        </p:nvCxnSpPr>
        <p:spPr>
          <a:xfrm>
            <a:off x="1954239" y="4048100"/>
            <a:ext cx="660712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0" name="Straight Arrow Connector 1109">
            <a:extLst>
              <a:ext uri="{FF2B5EF4-FFF2-40B4-BE49-F238E27FC236}">
                <a16:creationId xmlns:a16="http://schemas.microsoft.com/office/drawing/2014/main" id="{E933FAF8-01AD-5808-6684-EC4884F503AB}"/>
              </a:ext>
            </a:extLst>
          </p:cNvPr>
          <p:cNvCxnSpPr>
            <a:cxnSpLocks/>
          </p:cNvCxnSpPr>
          <p:nvPr/>
        </p:nvCxnSpPr>
        <p:spPr>
          <a:xfrm>
            <a:off x="2627651" y="4048100"/>
            <a:ext cx="1376481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1" name="Straight Arrow Connector 1110">
            <a:extLst>
              <a:ext uri="{FF2B5EF4-FFF2-40B4-BE49-F238E27FC236}">
                <a16:creationId xmlns:a16="http://schemas.microsoft.com/office/drawing/2014/main" id="{9C93A9A7-AE96-D2D2-EEEF-547821E064E5}"/>
              </a:ext>
            </a:extLst>
          </p:cNvPr>
          <p:cNvCxnSpPr>
            <a:cxnSpLocks/>
          </p:cNvCxnSpPr>
          <p:nvPr/>
        </p:nvCxnSpPr>
        <p:spPr>
          <a:xfrm>
            <a:off x="1019226" y="4048100"/>
            <a:ext cx="935358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2" name="Straight Arrow Connector 1111">
            <a:extLst>
              <a:ext uri="{FF2B5EF4-FFF2-40B4-BE49-F238E27FC236}">
                <a16:creationId xmlns:a16="http://schemas.microsoft.com/office/drawing/2014/main" id="{27011604-AD86-6A5E-1FEA-F9DB47D1BDA4}"/>
              </a:ext>
            </a:extLst>
          </p:cNvPr>
          <p:cNvCxnSpPr>
            <a:cxnSpLocks/>
          </p:cNvCxnSpPr>
          <p:nvPr/>
        </p:nvCxnSpPr>
        <p:spPr>
          <a:xfrm>
            <a:off x="4021931" y="4048100"/>
            <a:ext cx="568045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816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1">
            <a:extLst>
              <a:ext uri="{FF2B5EF4-FFF2-40B4-BE49-F238E27FC236}">
                <a16:creationId xmlns:a16="http://schemas.microsoft.com/office/drawing/2014/main" id="{0412C717-2411-DC5F-7CA9-51CFD4AB4371}"/>
              </a:ext>
            </a:extLst>
          </p:cNvPr>
          <p:cNvSpPr>
            <a:spLocks noChangeAspect="1"/>
          </p:cNvSpPr>
          <p:nvPr/>
        </p:nvSpPr>
        <p:spPr>
          <a:xfrm>
            <a:off x="7064375" y="2906857"/>
            <a:ext cx="3095234" cy="1373393"/>
          </a:xfrm>
          <a:custGeom>
            <a:avLst/>
            <a:gdLst>
              <a:gd name="connsiteX0" fmla="*/ 0 w 912420"/>
              <a:gd name="connsiteY0" fmla="*/ 0 h 1969804"/>
              <a:gd name="connsiteX1" fmla="*/ 912420 w 912420"/>
              <a:gd name="connsiteY1" fmla="*/ 0 h 1969804"/>
              <a:gd name="connsiteX2" fmla="*/ 912420 w 912420"/>
              <a:gd name="connsiteY2" fmla="*/ 1969804 h 1969804"/>
              <a:gd name="connsiteX3" fmla="*/ 0 w 912420"/>
              <a:gd name="connsiteY3" fmla="*/ 1969804 h 1969804"/>
              <a:gd name="connsiteX4" fmla="*/ 0 w 912420"/>
              <a:gd name="connsiteY4" fmla="*/ 0 h 1969804"/>
              <a:gd name="connsiteX0" fmla="*/ 3175 w 915595"/>
              <a:gd name="connsiteY0" fmla="*/ 0 h 1969804"/>
              <a:gd name="connsiteX1" fmla="*/ 915595 w 915595"/>
              <a:gd name="connsiteY1" fmla="*/ 0 h 1969804"/>
              <a:gd name="connsiteX2" fmla="*/ 915595 w 915595"/>
              <a:gd name="connsiteY2" fmla="*/ 1969804 h 1969804"/>
              <a:gd name="connsiteX3" fmla="*/ 3175 w 915595"/>
              <a:gd name="connsiteY3" fmla="*/ 1969804 h 1969804"/>
              <a:gd name="connsiteX4" fmla="*/ 0 w 915595"/>
              <a:gd name="connsiteY4" fmla="*/ 935038 h 1969804"/>
              <a:gd name="connsiteX5" fmla="*/ 3175 w 915595"/>
              <a:gd name="connsiteY5" fmla="*/ 0 h 1969804"/>
              <a:gd name="connsiteX0" fmla="*/ 177006 w 1089426"/>
              <a:gd name="connsiteY0" fmla="*/ 0 h 1969804"/>
              <a:gd name="connsiteX1" fmla="*/ 1089426 w 1089426"/>
              <a:gd name="connsiteY1" fmla="*/ 0 h 1969804"/>
              <a:gd name="connsiteX2" fmla="*/ 1089426 w 1089426"/>
              <a:gd name="connsiteY2" fmla="*/ 1969804 h 1969804"/>
              <a:gd name="connsiteX3" fmla="*/ 177006 w 1089426"/>
              <a:gd name="connsiteY3" fmla="*/ 1969804 h 1969804"/>
              <a:gd name="connsiteX4" fmla="*/ 0 w 1089426"/>
              <a:gd name="connsiteY4" fmla="*/ 956469 h 1969804"/>
              <a:gd name="connsiteX5" fmla="*/ 177006 w 1089426"/>
              <a:gd name="connsiteY5" fmla="*/ 0 h 1969804"/>
              <a:gd name="connsiteX0" fmla="*/ 191293 w 1103713"/>
              <a:gd name="connsiteY0" fmla="*/ 0 h 1969804"/>
              <a:gd name="connsiteX1" fmla="*/ 1103713 w 1103713"/>
              <a:gd name="connsiteY1" fmla="*/ 0 h 1969804"/>
              <a:gd name="connsiteX2" fmla="*/ 1103713 w 1103713"/>
              <a:gd name="connsiteY2" fmla="*/ 1969804 h 1969804"/>
              <a:gd name="connsiteX3" fmla="*/ 191293 w 1103713"/>
              <a:gd name="connsiteY3" fmla="*/ 1969804 h 1969804"/>
              <a:gd name="connsiteX4" fmla="*/ 0 w 1103713"/>
              <a:gd name="connsiteY4" fmla="*/ 985044 h 1969804"/>
              <a:gd name="connsiteX5" fmla="*/ 191293 w 1103713"/>
              <a:gd name="connsiteY5" fmla="*/ 0 h 1969804"/>
              <a:gd name="connsiteX0" fmla="*/ 11 w 912431"/>
              <a:gd name="connsiteY0" fmla="*/ 0 h 1969804"/>
              <a:gd name="connsiteX1" fmla="*/ 912431 w 912431"/>
              <a:gd name="connsiteY1" fmla="*/ 0 h 1969804"/>
              <a:gd name="connsiteX2" fmla="*/ 912431 w 912431"/>
              <a:gd name="connsiteY2" fmla="*/ 1969804 h 1969804"/>
              <a:gd name="connsiteX3" fmla="*/ 11 w 912431"/>
              <a:gd name="connsiteY3" fmla="*/ 1969804 h 1969804"/>
              <a:gd name="connsiteX4" fmla="*/ 89425 w 912431"/>
              <a:gd name="connsiteY4" fmla="*/ 1006990 h 1969804"/>
              <a:gd name="connsiteX5" fmla="*/ 11 w 912431"/>
              <a:gd name="connsiteY5" fmla="*/ 0 h 1969804"/>
              <a:gd name="connsiteX0" fmla="*/ 302648 w 912429"/>
              <a:gd name="connsiteY0" fmla="*/ 16459 h 1969804"/>
              <a:gd name="connsiteX1" fmla="*/ 912429 w 912429"/>
              <a:gd name="connsiteY1" fmla="*/ 0 h 1969804"/>
              <a:gd name="connsiteX2" fmla="*/ 912429 w 912429"/>
              <a:gd name="connsiteY2" fmla="*/ 1969804 h 1969804"/>
              <a:gd name="connsiteX3" fmla="*/ 9 w 912429"/>
              <a:gd name="connsiteY3" fmla="*/ 1969804 h 1969804"/>
              <a:gd name="connsiteX4" fmla="*/ 89423 w 912429"/>
              <a:gd name="connsiteY4" fmla="*/ 1006990 h 1969804"/>
              <a:gd name="connsiteX5" fmla="*/ 302648 w 912429"/>
              <a:gd name="connsiteY5" fmla="*/ 16459 h 1969804"/>
              <a:gd name="connsiteX0" fmla="*/ 213225 w 823006"/>
              <a:gd name="connsiteY0" fmla="*/ 16459 h 1986263"/>
              <a:gd name="connsiteX1" fmla="*/ 823006 w 823006"/>
              <a:gd name="connsiteY1" fmla="*/ 0 h 1986263"/>
              <a:gd name="connsiteX2" fmla="*/ 823006 w 823006"/>
              <a:gd name="connsiteY2" fmla="*/ 1969804 h 1986263"/>
              <a:gd name="connsiteX3" fmla="*/ 134275 w 823006"/>
              <a:gd name="connsiteY3" fmla="*/ 1986263 h 1986263"/>
              <a:gd name="connsiteX4" fmla="*/ 0 w 823006"/>
              <a:gd name="connsiteY4" fmla="*/ 1006990 h 1986263"/>
              <a:gd name="connsiteX5" fmla="*/ 213225 w 823006"/>
              <a:gd name="connsiteY5" fmla="*/ 16459 h 1986263"/>
              <a:gd name="connsiteX0" fmla="*/ 213225 w 823006"/>
              <a:gd name="connsiteY0" fmla="*/ 16459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73749 w 823006"/>
              <a:gd name="connsiteY3" fmla="*/ 1936887 h 1969804"/>
              <a:gd name="connsiteX4" fmla="*/ 0 w 823006"/>
              <a:gd name="connsiteY4" fmla="*/ 1006990 h 1969804"/>
              <a:gd name="connsiteX5" fmla="*/ 213225 w 823006"/>
              <a:gd name="connsiteY5" fmla="*/ 16459 h 1969804"/>
              <a:gd name="connsiteX0" fmla="*/ 187741 w 823006"/>
              <a:gd name="connsiteY0" fmla="*/ 11906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73749 w 823006"/>
              <a:gd name="connsiteY3" fmla="*/ 1936887 h 1969804"/>
              <a:gd name="connsiteX4" fmla="*/ 0 w 823006"/>
              <a:gd name="connsiteY4" fmla="*/ 1006990 h 1969804"/>
              <a:gd name="connsiteX5" fmla="*/ 187741 w 823006"/>
              <a:gd name="connsiteY5" fmla="*/ 11906 h 1969804"/>
              <a:gd name="connsiteX0" fmla="*/ 187741 w 823006"/>
              <a:gd name="connsiteY0" fmla="*/ 11906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91951 w 823006"/>
              <a:gd name="connsiteY3" fmla="*/ 1959657 h 1969804"/>
              <a:gd name="connsiteX4" fmla="*/ 0 w 823006"/>
              <a:gd name="connsiteY4" fmla="*/ 1006990 h 1969804"/>
              <a:gd name="connsiteX5" fmla="*/ 187741 w 823006"/>
              <a:gd name="connsiteY5" fmla="*/ 11906 h 1969804"/>
              <a:gd name="connsiteX0" fmla="*/ 0 w 2215261"/>
              <a:gd name="connsiteY0" fmla="*/ 2798 h 1969804"/>
              <a:gd name="connsiteX1" fmla="*/ 2215261 w 2215261"/>
              <a:gd name="connsiteY1" fmla="*/ 0 h 1969804"/>
              <a:gd name="connsiteX2" fmla="*/ 2215261 w 2215261"/>
              <a:gd name="connsiteY2" fmla="*/ 1969804 h 1969804"/>
              <a:gd name="connsiteX3" fmla="*/ 1584206 w 2215261"/>
              <a:gd name="connsiteY3" fmla="*/ 1959657 h 1969804"/>
              <a:gd name="connsiteX4" fmla="*/ 1392255 w 2215261"/>
              <a:gd name="connsiteY4" fmla="*/ 1006990 h 1969804"/>
              <a:gd name="connsiteX5" fmla="*/ 0 w 2215261"/>
              <a:gd name="connsiteY5" fmla="*/ 2798 h 1969804"/>
              <a:gd name="connsiteX0" fmla="*/ 209584 w 2424845"/>
              <a:gd name="connsiteY0" fmla="*/ 2798 h 1969804"/>
              <a:gd name="connsiteX1" fmla="*/ 2424845 w 2424845"/>
              <a:gd name="connsiteY1" fmla="*/ 0 h 1969804"/>
              <a:gd name="connsiteX2" fmla="*/ 2424845 w 2424845"/>
              <a:gd name="connsiteY2" fmla="*/ 1969804 h 1969804"/>
              <a:gd name="connsiteX3" fmla="*/ 1793790 w 2424845"/>
              <a:gd name="connsiteY3" fmla="*/ 1959657 h 1969804"/>
              <a:gd name="connsiteX4" fmla="*/ 0 w 2424845"/>
              <a:gd name="connsiteY4" fmla="*/ 970560 h 1969804"/>
              <a:gd name="connsiteX5" fmla="*/ 209584 w 2424845"/>
              <a:gd name="connsiteY5" fmla="*/ 2798 h 1969804"/>
              <a:gd name="connsiteX0" fmla="*/ 209584 w 2424845"/>
              <a:gd name="connsiteY0" fmla="*/ 2798 h 1969804"/>
              <a:gd name="connsiteX1" fmla="*/ 2424845 w 2424845"/>
              <a:gd name="connsiteY1" fmla="*/ 0 h 1969804"/>
              <a:gd name="connsiteX2" fmla="*/ 2424845 w 2424845"/>
              <a:gd name="connsiteY2" fmla="*/ 1969804 h 1969804"/>
              <a:gd name="connsiteX3" fmla="*/ 202873 w 2424845"/>
              <a:gd name="connsiteY3" fmla="*/ 1955103 h 1969804"/>
              <a:gd name="connsiteX4" fmla="*/ 0 w 2424845"/>
              <a:gd name="connsiteY4" fmla="*/ 970560 h 1969804"/>
              <a:gd name="connsiteX5" fmla="*/ 209584 w 2424845"/>
              <a:gd name="connsiteY5" fmla="*/ 2798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24845" h="1969804">
                <a:moveTo>
                  <a:pt x="209584" y="2798"/>
                </a:moveTo>
                <a:lnTo>
                  <a:pt x="2424845" y="0"/>
                </a:lnTo>
                <a:lnTo>
                  <a:pt x="2424845" y="1969804"/>
                </a:lnTo>
                <a:lnTo>
                  <a:pt x="202873" y="1955103"/>
                </a:lnTo>
                <a:cubicBezTo>
                  <a:pt x="201815" y="1610181"/>
                  <a:pt x="1058" y="1315482"/>
                  <a:pt x="0" y="970560"/>
                </a:cubicBezTo>
                <a:cubicBezTo>
                  <a:pt x="1058" y="658881"/>
                  <a:pt x="208526" y="314477"/>
                  <a:pt x="209584" y="2798"/>
                </a:cubicBezTo>
                <a:close/>
              </a:path>
            </a:pathLst>
          </a:custGeom>
          <a:solidFill>
            <a:srgbClr val="A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3B930178-8D6A-8E2E-C094-AAA6F9A9715A}"/>
              </a:ext>
            </a:extLst>
          </p:cNvPr>
          <p:cNvSpPr>
            <a:spLocks noChangeAspect="1"/>
          </p:cNvSpPr>
          <p:nvPr/>
        </p:nvSpPr>
        <p:spPr>
          <a:xfrm>
            <a:off x="6452220" y="2900086"/>
            <a:ext cx="2841062" cy="1373394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849675 w 972484"/>
              <a:gd name="connsiteY3" fmla="*/ 1975290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772418 w 972484"/>
              <a:gd name="connsiteY2" fmla="*/ 1017962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1596994"/>
              <a:gd name="connsiteY0" fmla="*/ 5486 h 1975290"/>
              <a:gd name="connsiteX1" fmla="*/ 972484 w 1596994"/>
              <a:gd name="connsiteY1" fmla="*/ 0 h 1975290"/>
              <a:gd name="connsiteX2" fmla="*/ 1596994 w 1596994"/>
              <a:gd name="connsiteY2" fmla="*/ 968586 h 1975290"/>
              <a:gd name="connsiteX3" fmla="*/ 963711 w 1596994"/>
              <a:gd name="connsiteY3" fmla="*/ 1958833 h 1975290"/>
              <a:gd name="connsiteX4" fmla="*/ 191293 w 1596994"/>
              <a:gd name="connsiteY4" fmla="*/ 1975290 h 1975290"/>
              <a:gd name="connsiteX5" fmla="*/ 0 w 1596994"/>
              <a:gd name="connsiteY5" fmla="*/ 990530 h 1975290"/>
              <a:gd name="connsiteX6" fmla="*/ 191293 w 1596994"/>
              <a:gd name="connsiteY6" fmla="*/ 5486 h 1975290"/>
              <a:gd name="connsiteX0" fmla="*/ 191293 w 1814604"/>
              <a:gd name="connsiteY0" fmla="*/ 5486 h 1986264"/>
              <a:gd name="connsiteX1" fmla="*/ 972484 w 1814604"/>
              <a:gd name="connsiteY1" fmla="*/ 0 h 1986264"/>
              <a:gd name="connsiteX2" fmla="*/ 1596994 w 1814604"/>
              <a:gd name="connsiteY2" fmla="*/ 968586 h 1986264"/>
              <a:gd name="connsiteX3" fmla="*/ 1814604 w 1814604"/>
              <a:gd name="connsiteY3" fmla="*/ 1986264 h 1986264"/>
              <a:gd name="connsiteX4" fmla="*/ 191293 w 1814604"/>
              <a:gd name="connsiteY4" fmla="*/ 1975290 h 1986264"/>
              <a:gd name="connsiteX5" fmla="*/ 0 w 1814604"/>
              <a:gd name="connsiteY5" fmla="*/ 990530 h 1986264"/>
              <a:gd name="connsiteX6" fmla="*/ 191293 w 1814604"/>
              <a:gd name="connsiteY6" fmla="*/ 5486 h 1986264"/>
              <a:gd name="connsiteX0" fmla="*/ 191293 w 1814604"/>
              <a:gd name="connsiteY0" fmla="*/ 0 h 1980778"/>
              <a:gd name="connsiteX1" fmla="*/ 1779516 w 1814604"/>
              <a:gd name="connsiteY1" fmla="*/ 1645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139154 w 1814604"/>
              <a:gd name="connsiteY1" fmla="*/ 9326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009265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066283 w 1814604"/>
              <a:gd name="connsiteY2" fmla="*/ 1078311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310210"/>
              <a:gd name="connsiteY0" fmla="*/ 0 h 1969804"/>
              <a:gd name="connsiteX1" fmla="*/ 1244419 w 1310210"/>
              <a:gd name="connsiteY1" fmla="*/ 32919 h 1969804"/>
              <a:gd name="connsiteX2" fmla="*/ 1066283 w 1310210"/>
              <a:gd name="connsiteY2" fmla="*/ 1078311 h 1969804"/>
              <a:gd name="connsiteX3" fmla="*/ 1310210 w 1310210"/>
              <a:gd name="connsiteY3" fmla="*/ 1920428 h 1969804"/>
              <a:gd name="connsiteX4" fmla="*/ 191293 w 1310210"/>
              <a:gd name="connsiteY4" fmla="*/ 1969804 h 1969804"/>
              <a:gd name="connsiteX5" fmla="*/ 0 w 1310210"/>
              <a:gd name="connsiteY5" fmla="*/ 985044 h 1969804"/>
              <a:gd name="connsiteX6" fmla="*/ 191293 w 1310210"/>
              <a:gd name="connsiteY6" fmla="*/ 0 h 1969804"/>
              <a:gd name="connsiteX0" fmla="*/ 191293 w 1257577"/>
              <a:gd name="connsiteY0" fmla="*/ 0 h 1986263"/>
              <a:gd name="connsiteX1" fmla="*/ 1244419 w 1257577"/>
              <a:gd name="connsiteY1" fmla="*/ 32919 h 1986263"/>
              <a:gd name="connsiteX2" fmla="*/ 1066283 w 1257577"/>
              <a:gd name="connsiteY2" fmla="*/ 1078311 h 1986263"/>
              <a:gd name="connsiteX3" fmla="*/ 1257577 w 1257577"/>
              <a:gd name="connsiteY3" fmla="*/ 1986263 h 1986263"/>
              <a:gd name="connsiteX4" fmla="*/ 191293 w 1257577"/>
              <a:gd name="connsiteY4" fmla="*/ 1969804 h 1986263"/>
              <a:gd name="connsiteX5" fmla="*/ 0 w 1257577"/>
              <a:gd name="connsiteY5" fmla="*/ 985044 h 1986263"/>
              <a:gd name="connsiteX6" fmla="*/ 191293 w 1257577"/>
              <a:gd name="connsiteY6" fmla="*/ 0 h 1986263"/>
              <a:gd name="connsiteX0" fmla="*/ 191293 w 2034416"/>
              <a:gd name="connsiteY0" fmla="*/ 0 h 1986263"/>
              <a:gd name="connsiteX1" fmla="*/ 2034416 w 2034416"/>
              <a:gd name="connsiteY1" fmla="*/ 23812 h 1986263"/>
              <a:gd name="connsiteX2" fmla="*/ 1066283 w 2034416"/>
              <a:gd name="connsiteY2" fmla="*/ 1078311 h 1986263"/>
              <a:gd name="connsiteX3" fmla="*/ 1257577 w 2034416"/>
              <a:gd name="connsiteY3" fmla="*/ 1986263 h 1986263"/>
              <a:gd name="connsiteX4" fmla="*/ 191293 w 2034416"/>
              <a:gd name="connsiteY4" fmla="*/ 1969804 h 1986263"/>
              <a:gd name="connsiteX5" fmla="*/ 0 w 2034416"/>
              <a:gd name="connsiteY5" fmla="*/ 985044 h 1986263"/>
              <a:gd name="connsiteX6" fmla="*/ 191293 w 2034416"/>
              <a:gd name="connsiteY6" fmla="*/ 0 h 1986263"/>
              <a:gd name="connsiteX0" fmla="*/ 191293 w 2034416"/>
              <a:gd name="connsiteY0" fmla="*/ 0 h 1986263"/>
              <a:gd name="connsiteX1" fmla="*/ 2034416 w 2034416"/>
              <a:gd name="connsiteY1" fmla="*/ 23812 h 1986263"/>
              <a:gd name="connsiteX2" fmla="*/ 1870842 w 2034416"/>
              <a:gd name="connsiteY2" fmla="*/ 1028220 h 1986263"/>
              <a:gd name="connsiteX3" fmla="*/ 1257577 w 2034416"/>
              <a:gd name="connsiteY3" fmla="*/ 1986263 h 1986263"/>
              <a:gd name="connsiteX4" fmla="*/ 191293 w 2034416"/>
              <a:gd name="connsiteY4" fmla="*/ 1969804 h 1986263"/>
              <a:gd name="connsiteX5" fmla="*/ 0 w 2034416"/>
              <a:gd name="connsiteY5" fmla="*/ 985044 h 1986263"/>
              <a:gd name="connsiteX6" fmla="*/ 191293 w 2034416"/>
              <a:gd name="connsiteY6" fmla="*/ 0 h 1986263"/>
              <a:gd name="connsiteX0" fmla="*/ 191293 w 2036652"/>
              <a:gd name="connsiteY0" fmla="*/ 0 h 1969803"/>
              <a:gd name="connsiteX1" fmla="*/ 2034416 w 2036652"/>
              <a:gd name="connsiteY1" fmla="*/ 23812 h 1969803"/>
              <a:gd name="connsiteX2" fmla="*/ 1870842 w 2036652"/>
              <a:gd name="connsiteY2" fmla="*/ 1028220 h 1969803"/>
              <a:gd name="connsiteX3" fmla="*/ 2036652 w 2036652"/>
              <a:gd name="connsiteY3" fmla="*/ 1963494 h 1969803"/>
              <a:gd name="connsiteX4" fmla="*/ 191293 w 2036652"/>
              <a:gd name="connsiteY4" fmla="*/ 1969804 h 1969803"/>
              <a:gd name="connsiteX5" fmla="*/ 0 w 2036652"/>
              <a:gd name="connsiteY5" fmla="*/ 985044 h 1969803"/>
              <a:gd name="connsiteX6" fmla="*/ 191293 w 2036652"/>
              <a:gd name="connsiteY6" fmla="*/ 0 h 1969803"/>
              <a:gd name="connsiteX0" fmla="*/ 191293 w 2069417"/>
              <a:gd name="connsiteY0" fmla="*/ 0 h 1972601"/>
              <a:gd name="connsiteX1" fmla="*/ 2034416 w 2069417"/>
              <a:gd name="connsiteY1" fmla="*/ 23812 h 1972601"/>
              <a:gd name="connsiteX2" fmla="*/ 1870842 w 2069417"/>
              <a:gd name="connsiteY2" fmla="*/ 1028220 h 1972601"/>
              <a:gd name="connsiteX3" fmla="*/ 2069417 w 2069417"/>
              <a:gd name="connsiteY3" fmla="*/ 1972601 h 1972601"/>
              <a:gd name="connsiteX4" fmla="*/ 191293 w 2069417"/>
              <a:gd name="connsiteY4" fmla="*/ 1969804 h 1972601"/>
              <a:gd name="connsiteX5" fmla="*/ 0 w 2069417"/>
              <a:gd name="connsiteY5" fmla="*/ 985044 h 1972601"/>
              <a:gd name="connsiteX6" fmla="*/ 191293 w 2069417"/>
              <a:gd name="connsiteY6" fmla="*/ 0 h 1972601"/>
              <a:gd name="connsiteX0" fmla="*/ 191293 w 2034416"/>
              <a:gd name="connsiteY0" fmla="*/ 0 h 1969804"/>
              <a:gd name="connsiteX1" fmla="*/ 2034416 w 2034416"/>
              <a:gd name="connsiteY1" fmla="*/ 23812 h 1969804"/>
              <a:gd name="connsiteX2" fmla="*/ 1870842 w 2034416"/>
              <a:gd name="connsiteY2" fmla="*/ 1028220 h 1969804"/>
              <a:gd name="connsiteX3" fmla="*/ 1268499 w 2034416"/>
              <a:gd name="connsiteY3" fmla="*/ 1968047 h 1969804"/>
              <a:gd name="connsiteX4" fmla="*/ 191293 w 2034416"/>
              <a:gd name="connsiteY4" fmla="*/ 1969804 h 1969804"/>
              <a:gd name="connsiteX5" fmla="*/ 0 w 2034416"/>
              <a:gd name="connsiteY5" fmla="*/ 985044 h 1969804"/>
              <a:gd name="connsiteX6" fmla="*/ 191293 w 2034416"/>
              <a:gd name="connsiteY6" fmla="*/ 0 h 1969804"/>
              <a:gd name="connsiteX0" fmla="*/ 191293 w 2065704"/>
              <a:gd name="connsiteY0" fmla="*/ 0 h 1969804"/>
              <a:gd name="connsiteX1" fmla="*/ 2034416 w 2065704"/>
              <a:gd name="connsiteY1" fmla="*/ 23812 h 1969804"/>
              <a:gd name="connsiteX2" fmla="*/ 1268499 w 2065704"/>
              <a:gd name="connsiteY2" fmla="*/ 1968047 h 1969804"/>
              <a:gd name="connsiteX3" fmla="*/ 191293 w 2065704"/>
              <a:gd name="connsiteY3" fmla="*/ 1969804 h 1969804"/>
              <a:gd name="connsiteX4" fmla="*/ 0 w 2065704"/>
              <a:gd name="connsiteY4" fmla="*/ 985044 h 1969804"/>
              <a:gd name="connsiteX5" fmla="*/ 191293 w 2065704"/>
              <a:gd name="connsiteY5" fmla="*/ 0 h 1969804"/>
              <a:gd name="connsiteX0" fmla="*/ 191293 w 3248097"/>
              <a:gd name="connsiteY0" fmla="*/ 0 h 1969804"/>
              <a:gd name="connsiteX1" fmla="*/ 3235793 w 3248097"/>
              <a:gd name="connsiteY1" fmla="*/ 5596 h 1969804"/>
              <a:gd name="connsiteX2" fmla="*/ 1268499 w 3248097"/>
              <a:gd name="connsiteY2" fmla="*/ 1968047 h 1969804"/>
              <a:gd name="connsiteX3" fmla="*/ 191293 w 3248097"/>
              <a:gd name="connsiteY3" fmla="*/ 1969804 h 1969804"/>
              <a:gd name="connsiteX4" fmla="*/ 0 w 3248097"/>
              <a:gd name="connsiteY4" fmla="*/ 985044 h 1969804"/>
              <a:gd name="connsiteX5" fmla="*/ 191293 w 3248097"/>
              <a:gd name="connsiteY5" fmla="*/ 0 h 1969804"/>
              <a:gd name="connsiteX0" fmla="*/ 191293 w 3235793"/>
              <a:gd name="connsiteY0" fmla="*/ 0 h 1969804"/>
              <a:gd name="connsiteX1" fmla="*/ 3235793 w 3235793"/>
              <a:gd name="connsiteY1" fmla="*/ 5596 h 1969804"/>
              <a:gd name="connsiteX2" fmla="*/ 1268499 w 3235793"/>
              <a:gd name="connsiteY2" fmla="*/ 1968047 h 1969804"/>
              <a:gd name="connsiteX3" fmla="*/ 191293 w 3235793"/>
              <a:gd name="connsiteY3" fmla="*/ 1969804 h 1969804"/>
              <a:gd name="connsiteX4" fmla="*/ 0 w 3235793"/>
              <a:gd name="connsiteY4" fmla="*/ 985044 h 1969804"/>
              <a:gd name="connsiteX5" fmla="*/ 191293 w 3235793"/>
              <a:gd name="connsiteY5" fmla="*/ 0 h 1969804"/>
              <a:gd name="connsiteX0" fmla="*/ 191293 w 3257636"/>
              <a:gd name="connsiteY0" fmla="*/ 0 h 1969804"/>
              <a:gd name="connsiteX1" fmla="*/ 3257636 w 3257636"/>
              <a:gd name="connsiteY1" fmla="*/ 5596 h 1969804"/>
              <a:gd name="connsiteX2" fmla="*/ 1268499 w 3257636"/>
              <a:gd name="connsiteY2" fmla="*/ 1968047 h 1969804"/>
              <a:gd name="connsiteX3" fmla="*/ 191293 w 3257636"/>
              <a:gd name="connsiteY3" fmla="*/ 1969804 h 1969804"/>
              <a:gd name="connsiteX4" fmla="*/ 0 w 3257636"/>
              <a:gd name="connsiteY4" fmla="*/ 985044 h 1969804"/>
              <a:gd name="connsiteX5" fmla="*/ 191293 w 3257636"/>
              <a:gd name="connsiteY5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57636" h="1969804">
                <a:moveTo>
                  <a:pt x="191293" y="0"/>
                </a:moveTo>
                <a:cubicBezTo>
                  <a:pt x="542335" y="10973"/>
                  <a:pt x="2906594" y="-5377"/>
                  <a:pt x="3257636" y="5596"/>
                </a:cubicBezTo>
                <a:cubicBezTo>
                  <a:pt x="2971181" y="319943"/>
                  <a:pt x="1575686" y="1643715"/>
                  <a:pt x="1268499" y="1968047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solidFill>
            <a:srgbClr val="FA95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D0DC49EF-763F-3BAA-9B48-7D3C3C51A73A}"/>
              </a:ext>
            </a:extLst>
          </p:cNvPr>
          <p:cNvSpPr>
            <a:spLocks noChangeAspect="1"/>
          </p:cNvSpPr>
          <p:nvPr/>
        </p:nvSpPr>
        <p:spPr>
          <a:xfrm>
            <a:off x="6443878" y="716889"/>
            <a:ext cx="1804788" cy="1375344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849675 w 972484"/>
              <a:gd name="connsiteY3" fmla="*/ 1975290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772418 w 972484"/>
              <a:gd name="connsiteY2" fmla="*/ 1017962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1596994"/>
              <a:gd name="connsiteY0" fmla="*/ 5486 h 1975290"/>
              <a:gd name="connsiteX1" fmla="*/ 972484 w 1596994"/>
              <a:gd name="connsiteY1" fmla="*/ 0 h 1975290"/>
              <a:gd name="connsiteX2" fmla="*/ 1596994 w 1596994"/>
              <a:gd name="connsiteY2" fmla="*/ 968586 h 1975290"/>
              <a:gd name="connsiteX3" fmla="*/ 963711 w 1596994"/>
              <a:gd name="connsiteY3" fmla="*/ 1958833 h 1975290"/>
              <a:gd name="connsiteX4" fmla="*/ 191293 w 1596994"/>
              <a:gd name="connsiteY4" fmla="*/ 1975290 h 1975290"/>
              <a:gd name="connsiteX5" fmla="*/ 0 w 1596994"/>
              <a:gd name="connsiteY5" fmla="*/ 990530 h 1975290"/>
              <a:gd name="connsiteX6" fmla="*/ 191293 w 1596994"/>
              <a:gd name="connsiteY6" fmla="*/ 5486 h 1975290"/>
              <a:gd name="connsiteX0" fmla="*/ 191293 w 1814604"/>
              <a:gd name="connsiteY0" fmla="*/ 5486 h 1986264"/>
              <a:gd name="connsiteX1" fmla="*/ 972484 w 1814604"/>
              <a:gd name="connsiteY1" fmla="*/ 0 h 1986264"/>
              <a:gd name="connsiteX2" fmla="*/ 1596994 w 1814604"/>
              <a:gd name="connsiteY2" fmla="*/ 968586 h 1986264"/>
              <a:gd name="connsiteX3" fmla="*/ 1814604 w 1814604"/>
              <a:gd name="connsiteY3" fmla="*/ 1986264 h 1986264"/>
              <a:gd name="connsiteX4" fmla="*/ 191293 w 1814604"/>
              <a:gd name="connsiteY4" fmla="*/ 1975290 h 1986264"/>
              <a:gd name="connsiteX5" fmla="*/ 0 w 1814604"/>
              <a:gd name="connsiteY5" fmla="*/ 990530 h 1986264"/>
              <a:gd name="connsiteX6" fmla="*/ 191293 w 1814604"/>
              <a:gd name="connsiteY6" fmla="*/ 5486 h 1986264"/>
              <a:gd name="connsiteX0" fmla="*/ 191293 w 1814604"/>
              <a:gd name="connsiteY0" fmla="*/ 0 h 1980778"/>
              <a:gd name="connsiteX1" fmla="*/ 1779516 w 1814604"/>
              <a:gd name="connsiteY1" fmla="*/ 1645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139154 w 1814604"/>
              <a:gd name="connsiteY1" fmla="*/ 9326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009265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066283 w 1814604"/>
              <a:gd name="connsiteY2" fmla="*/ 1078311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310210"/>
              <a:gd name="connsiteY0" fmla="*/ 0 h 1969804"/>
              <a:gd name="connsiteX1" fmla="*/ 1244419 w 1310210"/>
              <a:gd name="connsiteY1" fmla="*/ 32919 h 1969804"/>
              <a:gd name="connsiteX2" fmla="*/ 1066283 w 1310210"/>
              <a:gd name="connsiteY2" fmla="*/ 1078311 h 1969804"/>
              <a:gd name="connsiteX3" fmla="*/ 1310210 w 1310210"/>
              <a:gd name="connsiteY3" fmla="*/ 1920428 h 1969804"/>
              <a:gd name="connsiteX4" fmla="*/ 191293 w 1310210"/>
              <a:gd name="connsiteY4" fmla="*/ 1969804 h 1969804"/>
              <a:gd name="connsiteX5" fmla="*/ 0 w 1310210"/>
              <a:gd name="connsiteY5" fmla="*/ 985044 h 1969804"/>
              <a:gd name="connsiteX6" fmla="*/ 191293 w 1310210"/>
              <a:gd name="connsiteY6" fmla="*/ 0 h 1969804"/>
              <a:gd name="connsiteX0" fmla="*/ 191293 w 1257577"/>
              <a:gd name="connsiteY0" fmla="*/ 0 h 1986263"/>
              <a:gd name="connsiteX1" fmla="*/ 1244419 w 1257577"/>
              <a:gd name="connsiteY1" fmla="*/ 32919 h 1986263"/>
              <a:gd name="connsiteX2" fmla="*/ 1066283 w 1257577"/>
              <a:gd name="connsiteY2" fmla="*/ 1078311 h 1986263"/>
              <a:gd name="connsiteX3" fmla="*/ 1257577 w 1257577"/>
              <a:gd name="connsiteY3" fmla="*/ 1986263 h 1986263"/>
              <a:gd name="connsiteX4" fmla="*/ 191293 w 1257577"/>
              <a:gd name="connsiteY4" fmla="*/ 1969804 h 1986263"/>
              <a:gd name="connsiteX5" fmla="*/ 0 w 1257577"/>
              <a:gd name="connsiteY5" fmla="*/ 985044 h 1986263"/>
              <a:gd name="connsiteX6" fmla="*/ 191293 w 1257577"/>
              <a:gd name="connsiteY6" fmla="*/ 0 h 1986263"/>
              <a:gd name="connsiteX0" fmla="*/ 191293 w 2034416"/>
              <a:gd name="connsiteY0" fmla="*/ 0 h 1986263"/>
              <a:gd name="connsiteX1" fmla="*/ 2034416 w 2034416"/>
              <a:gd name="connsiteY1" fmla="*/ 23812 h 1986263"/>
              <a:gd name="connsiteX2" fmla="*/ 1066283 w 2034416"/>
              <a:gd name="connsiteY2" fmla="*/ 1078311 h 1986263"/>
              <a:gd name="connsiteX3" fmla="*/ 1257577 w 2034416"/>
              <a:gd name="connsiteY3" fmla="*/ 1986263 h 1986263"/>
              <a:gd name="connsiteX4" fmla="*/ 191293 w 2034416"/>
              <a:gd name="connsiteY4" fmla="*/ 1969804 h 1986263"/>
              <a:gd name="connsiteX5" fmla="*/ 0 w 2034416"/>
              <a:gd name="connsiteY5" fmla="*/ 985044 h 1986263"/>
              <a:gd name="connsiteX6" fmla="*/ 191293 w 2034416"/>
              <a:gd name="connsiteY6" fmla="*/ 0 h 1986263"/>
              <a:gd name="connsiteX0" fmla="*/ 191293 w 2034416"/>
              <a:gd name="connsiteY0" fmla="*/ 0 h 1986263"/>
              <a:gd name="connsiteX1" fmla="*/ 2034416 w 2034416"/>
              <a:gd name="connsiteY1" fmla="*/ 23812 h 1986263"/>
              <a:gd name="connsiteX2" fmla="*/ 1870842 w 2034416"/>
              <a:gd name="connsiteY2" fmla="*/ 1028220 h 1986263"/>
              <a:gd name="connsiteX3" fmla="*/ 1257577 w 2034416"/>
              <a:gd name="connsiteY3" fmla="*/ 1986263 h 1986263"/>
              <a:gd name="connsiteX4" fmla="*/ 191293 w 2034416"/>
              <a:gd name="connsiteY4" fmla="*/ 1969804 h 1986263"/>
              <a:gd name="connsiteX5" fmla="*/ 0 w 2034416"/>
              <a:gd name="connsiteY5" fmla="*/ 985044 h 1986263"/>
              <a:gd name="connsiteX6" fmla="*/ 191293 w 2034416"/>
              <a:gd name="connsiteY6" fmla="*/ 0 h 1986263"/>
              <a:gd name="connsiteX0" fmla="*/ 191293 w 2036652"/>
              <a:gd name="connsiteY0" fmla="*/ 0 h 1969803"/>
              <a:gd name="connsiteX1" fmla="*/ 2034416 w 2036652"/>
              <a:gd name="connsiteY1" fmla="*/ 23812 h 1969803"/>
              <a:gd name="connsiteX2" fmla="*/ 1870842 w 2036652"/>
              <a:gd name="connsiteY2" fmla="*/ 1028220 h 1969803"/>
              <a:gd name="connsiteX3" fmla="*/ 2036652 w 2036652"/>
              <a:gd name="connsiteY3" fmla="*/ 1963494 h 1969803"/>
              <a:gd name="connsiteX4" fmla="*/ 191293 w 2036652"/>
              <a:gd name="connsiteY4" fmla="*/ 1969804 h 1969803"/>
              <a:gd name="connsiteX5" fmla="*/ 0 w 2036652"/>
              <a:gd name="connsiteY5" fmla="*/ 985044 h 1969803"/>
              <a:gd name="connsiteX6" fmla="*/ 191293 w 2036652"/>
              <a:gd name="connsiteY6" fmla="*/ 0 h 1969803"/>
              <a:gd name="connsiteX0" fmla="*/ 191293 w 2069417"/>
              <a:gd name="connsiteY0" fmla="*/ 0 h 1972601"/>
              <a:gd name="connsiteX1" fmla="*/ 2034416 w 2069417"/>
              <a:gd name="connsiteY1" fmla="*/ 23812 h 1972601"/>
              <a:gd name="connsiteX2" fmla="*/ 1870842 w 2069417"/>
              <a:gd name="connsiteY2" fmla="*/ 1028220 h 1972601"/>
              <a:gd name="connsiteX3" fmla="*/ 2069417 w 2069417"/>
              <a:gd name="connsiteY3" fmla="*/ 1972601 h 1972601"/>
              <a:gd name="connsiteX4" fmla="*/ 191293 w 2069417"/>
              <a:gd name="connsiteY4" fmla="*/ 1969804 h 1972601"/>
              <a:gd name="connsiteX5" fmla="*/ 0 w 2069417"/>
              <a:gd name="connsiteY5" fmla="*/ 985044 h 1972601"/>
              <a:gd name="connsiteX6" fmla="*/ 191293 w 2069417"/>
              <a:gd name="connsiteY6" fmla="*/ 0 h 1972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9417" h="1972601">
                <a:moveTo>
                  <a:pt x="191293" y="0"/>
                </a:moveTo>
                <a:cubicBezTo>
                  <a:pt x="542335" y="10973"/>
                  <a:pt x="1683374" y="12839"/>
                  <a:pt x="2034416" y="23812"/>
                </a:cubicBezTo>
                <a:cubicBezTo>
                  <a:pt x="2033358" y="335491"/>
                  <a:pt x="1871900" y="716541"/>
                  <a:pt x="1870842" y="1028220"/>
                </a:cubicBezTo>
                <a:cubicBezTo>
                  <a:pt x="1871900" y="1373142"/>
                  <a:pt x="2068359" y="1627679"/>
                  <a:pt x="2069417" y="1972601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solidFill>
            <a:srgbClr val="FA95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D6DFAAFD-FE84-9EDA-EDCA-0273C6B5CA56}"/>
              </a:ext>
            </a:extLst>
          </p:cNvPr>
          <p:cNvGrpSpPr/>
          <p:nvPr/>
        </p:nvGrpSpPr>
        <p:grpSpPr>
          <a:xfrm>
            <a:off x="869868" y="2810359"/>
            <a:ext cx="1107803" cy="1384869"/>
            <a:chOff x="2939425" y="2652266"/>
            <a:chExt cx="1107803" cy="1384869"/>
          </a:xfrm>
        </p:grpSpPr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86899F2E-533B-F567-78FB-373FE2270D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50465" y="2652266"/>
              <a:ext cx="1096763" cy="1384869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658382 w 972484"/>
                <a:gd name="connsiteY2" fmla="*/ 990530 h 1975290"/>
                <a:gd name="connsiteX3" fmla="*/ 849675 w 972484"/>
                <a:gd name="connsiteY3" fmla="*/ 1975290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658382 w 972484"/>
                <a:gd name="connsiteY2" fmla="*/ 990530 h 1975290"/>
                <a:gd name="connsiteX3" fmla="*/ 963711 w 972484"/>
                <a:gd name="connsiteY3" fmla="*/ 1958833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772418 w 972484"/>
                <a:gd name="connsiteY2" fmla="*/ 1017962 h 1975290"/>
                <a:gd name="connsiteX3" fmla="*/ 963711 w 972484"/>
                <a:gd name="connsiteY3" fmla="*/ 1958833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  <a:gd name="connsiteX0" fmla="*/ 191293 w 1596994"/>
                <a:gd name="connsiteY0" fmla="*/ 5486 h 1975290"/>
                <a:gd name="connsiteX1" fmla="*/ 972484 w 1596994"/>
                <a:gd name="connsiteY1" fmla="*/ 0 h 1975290"/>
                <a:gd name="connsiteX2" fmla="*/ 1596994 w 1596994"/>
                <a:gd name="connsiteY2" fmla="*/ 968586 h 1975290"/>
                <a:gd name="connsiteX3" fmla="*/ 963711 w 1596994"/>
                <a:gd name="connsiteY3" fmla="*/ 1958833 h 1975290"/>
                <a:gd name="connsiteX4" fmla="*/ 191293 w 1596994"/>
                <a:gd name="connsiteY4" fmla="*/ 1975290 h 1975290"/>
                <a:gd name="connsiteX5" fmla="*/ 0 w 1596994"/>
                <a:gd name="connsiteY5" fmla="*/ 990530 h 1975290"/>
                <a:gd name="connsiteX6" fmla="*/ 191293 w 1596994"/>
                <a:gd name="connsiteY6" fmla="*/ 5486 h 1975290"/>
                <a:gd name="connsiteX0" fmla="*/ 191293 w 1814604"/>
                <a:gd name="connsiteY0" fmla="*/ 5486 h 1986264"/>
                <a:gd name="connsiteX1" fmla="*/ 972484 w 1814604"/>
                <a:gd name="connsiteY1" fmla="*/ 0 h 1986264"/>
                <a:gd name="connsiteX2" fmla="*/ 1596994 w 1814604"/>
                <a:gd name="connsiteY2" fmla="*/ 968586 h 1986264"/>
                <a:gd name="connsiteX3" fmla="*/ 1814604 w 1814604"/>
                <a:gd name="connsiteY3" fmla="*/ 1986264 h 1986264"/>
                <a:gd name="connsiteX4" fmla="*/ 191293 w 1814604"/>
                <a:gd name="connsiteY4" fmla="*/ 1975290 h 1986264"/>
                <a:gd name="connsiteX5" fmla="*/ 0 w 1814604"/>
                <a:gd name="connsiteY5" fmla="*/ 990530 h 1986264"/>
                <a:gd name="connsiteX6" fmla="*/ 191293 w 1814604"/>
                <a:gd name="connsiteY6" fmla="*/ 5486 h 1986264"/>
                <a:gd name="connsiteX0" fmla="*/ 191293 w 1814604"/>
                <a:gd name="connsiteY0" fmla="*/ 0 h 1980778"/>
                <a:gd name="connsiteX1" fmla="*/ 1779516 w 1814604"/>
                <a:gd name="connsiteY1" fmla="*/ 16459 h 1980778"/>
                <a:gd name="connsiteX2" fmla="*/ 1596994 w 1814604"/>
                <a:gd name="connsiteY2" fmla="*/ 963100 h 1980778"/>
                <a:gd name="connsiteX3" fmla="*/ 1814604 w 1814604"/>
                <a:gd name="connsiteY3" fmla="*/ 1980778 h 1980778"/>
                <a:gd name="connsiteX4" fmla="*/ 191293 w 1814604"/>
                <a:gd name="connsiteY4" fmla="*/ 1969804 h 1980778"/>
                <a:gd name="connsiteX5" fmla="*/ 0 w 1814604"/>
                <a:gd name="connsiteY5" fmla="*/ 985044 h 1980778"/>
                <a:gd name="connsiteX6" fmla="*/ 191293 w 1814604"/>
                <a:gd name="connsiteY6" fmla="*/ 0 h 1980778"/>
                <a:gd name="connsiteX0" fmla="*/ 191293 w 1814604"/>
                <a:gd name="connsiteY0" fmla="*/ 0 h 1980778"/>
                <a:gd name="connsiteX1" fmla="*/ 1139154 w 1814604"/>
                <a:gd name="connsiteY1" fmla="*/ 93269 h 1980778"/>
                <a:gd name="connsiteX2" fmla="*/ 1596994 w 1814604"/>
                <a:gd name="connsiteY2" fmla="*/ 963100 h 1980778"/>
                <a:gd name="connsiteX3" fmla="*/ 1814604 w 1814604"/>
                <a:gd name="connsiteY3" fmla="*/ 1980778 h 1980778"/>
                <a:gd name="connsiteX4" fmla="*/ 191293 w 1814604"/>
                <a:gd name="connsiteY4" fmla="*/ 1969804 h 1980778"/>
                <a:gd name="connsiteX5" fmla="*/ 0 w 1814604"/>
                <a:gd name="connsiteY5" fmla="*/ 985044 h 1980778"/>
                <a:gd name="connsiteX6" fmla="*/ 191293 w 1814604"/>
                <a:gd name="connsiteY6" fmla="*/ 0 h 1980778"/>
                <a:gd name="connsiteX0" fmla="*/ 191293 w 1814604"/>
                <a:gd name="connsiteY0" fmla="*/ 0 h 1980778"/>
                <a:gd name="connsiteX1" fmla="*/ 1244419 w 1814604"/>
                <a:gd name="connsiteY1" fmla="*/ 32919 h 1980778"/>
                <a:gd name="connsiteX2" fmla="*/ 1596994 w 1814604"/>
                <a:gd name="connsiteY2" fmla="*/ 963100 h 1980778"/>
                <a:gd name="connsiteX3" fmla="*/ 1814604 w 1814604"/>
                <a:gd name="connsiteY3" fmla="*/ 1980778 h 1980778"/>
                <a:gd name="connsiteX4" fmla="*/ 191293 w 1814604"/>
                <a:gd name="connsiteY4" fmla="*/ 1969804 h 1980778"/>
                <a:gd name="connsiteX5" fmla="*/ 0 w 1814604"/>
                <a:gd name="connsiteY5" fmla="*/ 985044 h 1980778"/>
                <a:gd name="connsiteX6" fmla="*/ 191293 w 1814604"/>
                <a:gd name="connsiteY6" fmla="*/ 0 h 1980778"/>
                <a:gd name="connsiteX0" fmla="*/ 191293 w 1814604"/>
                <a:gd name="connsiteY0" fmla="*/ 0 h 1980778"/>
                <a:gd name="connsiteX1" fmla="*/ 1244419 w 1814604"/>
                <a:gd name="connsiteY1" fmla="*/ 32919 h 1980778"/>
                <a:gd name="connsiteX2" fmla="*/ 1009265 w 1814604"/>
                <a:gd name="connsiteY2" fmla="*/ 963100 h 1980778"/>
                <a:gd name="connsiteX3" fmla="*/ 1814604 w 1814604"/>
                <a:gd name="connsiteY3" fmla="*/ 1980778 h 1980778"/>
                <a:gd name="connsiteX4" fmla="*/ 191293 w 1814604"/>
                <a:gd name="connsiteY4" fmla="*/ 1969804 h 1980778"/>
                <a:gd name="connsiteX5" fmla="*/ 0 w 1814604"/>
                <a:gd name="connsiteY5" fmla="*/ 985044 h 1980778"/>
                <a:gd name="connsiteX6" fmla="*/ 191293 w 1814604"/>
                <a:gd name="connsiteY6" fmla="*/ 0 h 1980778"/>
                <a:gd name="connsiteX0" fmla="*/ 191293 w 1814604"/>
                <a:gd name="connsiteY0" fmla="*/ 0 h 1980778"/>
                <a:gd name="connsiteX1" fmla="*/ 1244419 w 1814604"/>
                <a:gd name="connsiteY1" fmla="*/ 32919 h 1980778"/>
                <a:gd name="connsiteX2" fmla="*/ 1066283 w 1814604"/>
                <a:gd name="connsiteY2" fmla="*/ 1078311 h 1980778"/>
                <a:gd name="connsiteX3" fmla="*/ 1814604 w 1814604"/>
                <a:gd name="connsiteY3" fmla="*/ 1980778 h 1980778"/>
                <a:gd name="connsiteX4" fmla="*/ 191293 w 1814604"/>
                <a:gd name="connsiteY4" fmla="*/ 1969804 h 1980778"/>
                <a:gd name="connsiteX5" fmla="*/ 0 w 1814604"/>
                <a:gd name="connsiteY5" fmla="*/ 985044 h 1980778"/>
                <a:gd name="connsiteX6" fmla="*/ 191293 w 1814604"/>
                <a:gd name="connsiteY6" fmla="*/ 0 h 1980778"/>
                <a:gd name="connsiteX0" fmla="*/ 191293 w 1310210"/>
                <a:gd name="connsiteY0" fmla="*/ 0 h 1969804"/>
                <a:gd name="connsiteX1" fmla="*/ 1244419 w 1310210"/>
                <a:gd name="connsiteY1" fmla="*/ 32919 h 1969804"/>
                <a:gd name="connsiteX2" fmla="*/ 1066283 w 1310210"/>
                <a:gd name="connsiteY2" fmla="*/ 1078311 h 1969804"/>
                <a:gd name="connsiteX3" fmla="*/ 1310210 w 1310210"/>
                <a:gd name="connsiteY3" fmla="*/ 1920428 h 1969804"/>
                <a:gd name="connsiteX4" fmla="*/ 191293 w 1310210"/>
                <a:gd name="connsiteY4" fmla="*/ 1969804 h 1969804"/>
                <a:gd name="connsiteX5" fmla="*/ 0 w 1310210"/>
                <a:gd name="connsiteY5" fmla="*/ 985044 h 1969804"/>
                <a:gd name="connsiteX6" fmla="*/ 191293 w 1310210"/>
                <a:gd name="connsiteY6" fmla="*/ 0 h 1969804"/>
                <a:gd name="connsiteX0" fmla="*/ 191293 w 1257577"/>
                <a:gd name="connsiteY0" fmla="*/ 0 h 1986263"/>
                <a:gd name="connsiteX1" fmla="*/ 1244419 w 1257577"/>
                <a:gd name="connsiteY1" fmla="*/ 32919 h 1986263"/>
                <a:gd name="connsiteX2" fmla="*/ 1066283 w 1257577"/>
                <a:gd name="connsiteY2" fmla="*/ 1078311 h 1986263"/>
                <a:gd name="connsiteX3" fmla="*/ 1257577 w 1257577"/>
                <a:gd name="connsiteY3" fmla="*/ 1986263 h 1986263"/>
                <a:gd name="connsiteX4" fmla="*/ 191293 w 1257577"/>
                <a:gd name="connsiteY4" fmla="*/ 1969804 h 1986263"/>
                <a:gd name="connsiteX5" fmla="*/ 0 w 1257577"/>
                <a:gd name="connsiteY5" fmla="*/ 985044 h 1986263"/>
                <a:gd name="connsiteX6" fmla="*/ 191293 w 1257577"/>
                <a:gd name="connsiteY6" fmla="*/ 0 h 1986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7577" h="1986263">
                  <a:moveTo>
                    <a:pt x="191293" y="0"/>
                  </a:moveTo>
                  <a:lnTo>
                    <a:pt x="1244419" y="32919"/>
                  </a:lnTo>
                  <a:cubicBezTo>
                    <a:pt x="1243361" y="344598"/>
                    <a:pt x="1067341" y="766632"/>
                    <a:pt x="1066283" y="1078311"/>
                  </a:cubicBezTo>
                  <a:cubicBezTo>
                    <a:pt x="1067341" y="1423233"/>
                    <a:pt x="1256519" y="1641341"/>
                    <a:pt x="1257577" y="1986263"/>
                  </a:cubicBezTo>
                  <a:lnTo>
                    <a:pt x="191293" y="1969804"/>
                  </a:lnTo>
                  <a:cubicBezTo>
                    <a:pt x="190235" y="1624882"/>
                    <a:pt x="1058" y="1329966"/>
                    <a:pt x="0" y="985044"/>
                  </a:cubicBezTo>
                  <a:cubicBezTo>
                    <a:pt x="1058" y="673365"/>
                    <a:pt x="190235" y="311679"/>
                    <a:pt x="191293" y="0"/>
                  </a:cubicBezTo>
                  <a:close/>
                </a:path>
              </a:pathLst>
            </a:custGeom>
            <a:solidFill>
              <a:srgbClr val="A8E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id="{9D7E2BE4-997D-67A8-8238-F0F874A305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39425" y="2656092"/>
              <a:ext cx="166831" cy="1373393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6" fmla="*/ 826806 w 849675"/>
                <a:gd name="connsiteY6" fmla="*/ 1103628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4" fmla="*/ 849675 w 849675"/>
                <a:gd name="connsiteY4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0" fmla="*/ 191293 w 191293"/>
                <a:gd name="connsiteY0" fmla="*/ 1969804 h 1969804"/>
                <a:gd name="connsiteX1" fmla="*/ 0 w 191293"/>
                <a:gd name="connsiteY1" fmla="*/ 985044 h 1969804"/>
                <a:gd name="connsiteX2" fmla="*/ 191293 w 191293"/>
                <a:gd name="connsiteY2" fmla="*/ 0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293" h="1969804">
                  <a:moveTo>
                    <a:pt x="191293" y="1969804"/>
                  </a:moveTo>
                  <a:cubicBezTo>
                    <a:pt x="190235" y="1624882"/>
                    <a:pt x="1058" y="1329966"/>
                    <a:pt x="0" y="985044"/>
                  </a:cubicBezTo>
                  <a:cubicBezTo>
                    <a:pt x="1058" y="673365"/>
                    <a:pt x="190235" y="311679"/>
                    <a:pt x="1912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</p:grpSp>
      <p:grpSp>
        <p:nvGrpSpPr>
          <p:cNvPr id="1094" name="Group 1093">
            <a:extLst>
              <a:ext uri="{FF2B5EF4-FFF2-40B4-BE49-F238E27FC236}">
                <a16:creationId xmlns:a16="http://schemas.microsoft.com/office/drawing/2014/main" id="{C5B28A5C-65DA-D2FE-BA1B-D16F244054E0}"/>
              </a:ext>
            </a:extLst>
          </p:cNvPr>
          <p:cNvGrpSpPr/>
          <p:nvPr/>
        </p:nvGrpSpPr>
        <p:grpSpPr>
          <a:xfrm>
            <a:off x="1805771" y="2819547"/>
            <a:ext cx="849954" cy="1377218"/>
            <a:chOff x="876522" y="2660998"/>
            <a:chExt cx="849954" cy="1377218"/>
          </a:xfrm>
        </p:grpSpPr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4E11D7A8-7875-EE42-89CF-72C0072372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8350" y="2660998"/>
              <a:ext cx="848126" cy="1377218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658382 w 972484"/>
                <a:gd name="connsiteY2" fmla="*/ 990530 h 1975290"/>
                <a:gd name="connsiteX3" fmla="*/ 849675 w 972484"/>
                <a:gd name="connsiteY3" fmla="*/ 1975290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658382 w 972484"/>
                <a:gd name="connsiteY2" fmla="*/ 990530 h 1975290"/>
                <a:gd name="connsiteX3" fmla="*/ 963711 w 972484"/>
                <a:gd name="connsiteY3" fmla="*/ 1958833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772418 w 972484"/>
                <a:gd name="connsiteY2" fmla="*/ 1017962 h 1975290"/>
                <a:gd name="connsiteX3" fmla="*/ 963711 w 972484"/>
                <a:gd name="connsiteY3" fmla="*/ 1958833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2484" h="1975290">
                  <a:moveTo>
                    <a:pt x="191293" y="5486"/>
                  </a:moveTo>
                  <a:lnTo>
                    <a:pt x="972484" y="0"/>
                  </a:lnTo>
                  <a:cubicBezTo>
                    <a:pt x="971426" y="311679"/>
                    <a:pt x="773476" y="706283"/>
                    <a:pt x="772418" y="1017962"/>
                  </a:cubicBezTo>
                  <a:cubicBezTo>
                    <a:pt x="773476" y="1362884"/>
                    <a:pt x="962653" y="1613911"/>
                    <a:pt x="963711" y="1958833"/>
                  </a:cubicBezTo>
                  <a:lnTo>
                    <a:pt x="191293" y="1975290"/>
                  </a:lnTo>
                  <a:cubicBezTo>
                    <a:pt x="190235" y="1630368"/>
                    <a:pt x="1058" y="1335452"/>
                    <a:pt x="0" y="990530"/>
                  </a:cubicBezTo>
                  <a:cubicBezTo>
                    <a:pt x="1058" y="678851"/>
                    <a:pt x="190235" y="317165"/>
                    <a:pt x="191293" y="5486"/>
                  </a:cubicBezTo>
                  <a:close/>
                </a:path>
              </a:pathLst>
            </a:custGeom>
            <a:solidFill>
              <a:srgbClr val="FA95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80" name="Freeform: Shape 1079">
              <a:extLst>
                <a:ext uri="{FF2B5EF4-FFF2-40B4-BE49-F238E27FC236}">
                  <a16:creationId xmlns:a16="http://schemas.microsoft.com/office/drawing/2014/main" id="{79FE1CCD-B13B-8E07-1B28-17C42CAACB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6522" y="2662651"/>
              <a:ext cx="166831" cy="1373392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6" fmla="*/ 826806 w 849675"/>
                <a:gd name="connsiteY6" fmla="*/ 1103628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4" fmla="*/ 849675 w 849675"/>
                <a:gd name="connsiteY4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0" fmla="*/ 191293 w 191293"/>
                <a:gd name="connsiteY0" fmla="*/ 1969804 h 1969804"/>
                <a:gd name="connsiteX1" fmla="*/ 0 w 191293"/>
                <a:gd name="connsiteY1" fmla="*/ 985044 h 1969804"/>
                <a:gd name="connsiteX2" fmla="*/ 191293 w 191293"/>
                <a:gd name="connsiteY2" fmla="*/ 0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293" h="1969804">
                  <a:moveTo>
                    <a:pt x="191293" y="1969804"/>
                  </a:moveTo>
                  <a:cubicBezTo>
                    <a:pt x="190235" y="1624882"/>
                    <a:pt x="1058" y="1329966"/>
                    <a:pt x="0" y="985044"/>
                  </a:cubicBezTo>
                  <a:cubicBezTo>
                    <a:pt x="1058" y="673365"/>
                    <a:pt x="190235" y="311679"/>
                    <a:pt x="1912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</p:grpSp>
      <p:grpSp>
        <p:nvGrpSpPr>
          <p:cNvPr id="1093" name="Group 1092">
            <a:extLst>
              <a:ext uri="{FF2B5EF4-FFF2-40B4-BE49-F238E27FC236}">
                <a16:creationId xmlns:a16="http://schemas.microsoft.com/office/drawing/2014/main" id="{98D888B6-1C30-F3BA-FCED-C69118601417}"/>
              </a:ext>
            </a:extLst>
          </p:cNvPr>
          <p:cNvGrpSpPr/>
          <p:nvPr/>
        </p:nvGrpSpPr>
        <p:grpSpPr>
          <a:xfrm>
            <a:off x="2481670" y="2810909"/>
            <a:ext cx="1582559" cy="1385850"/>
            <a:chOff x="1542792" y="2658006"/>
            <a:chExt cx="1582559" cy="1385850"/>
          </a:xfrm>
        </p:grpSpPr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C457F298-222D-9BC0-D6A1-A3DE66F0E0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2792" y="2658006"/>
              <a:ext cx="1582559" cy="1381044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658382 w 972484"/>
                <a:gd name="connsiteY2" fmla="*/ 990530 h 1975290"/>
                <a:gd name="connsiteX3" fmla="*/ 849675 w 972484"/>
                <a:gd name="connsiteY3" fmla="*/ 1975290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658382 w 972484"/>
                <a:gd name="connsiteY2" fmla="*/ 990530 h 1975290"/>
                <a:gd name="connsiteX3" fmla="*/ 963711 w 972484"/>
                <a:gd name="connsiteY3" fmla="*/ 1958833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772418 w 972484"/>
                <a:gd name="connsiteY2" fmla="*/ 1017962 h 1975290"/>
                <a:gd name="connsiteX3" fmla="*/ 963711 w 972484"/>
                <a:gd name="connsiteY3" fmla="*/ 1958833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  <a:gd name="connsiteX0" fmla="*/ 191293 w 1596994"/>
                <a:gd name="connsiteY0" fmla="*/ 5486 h 1975290"/>
                <a:gd name="connsiteX1" fmla="*/ 972484 w 1596994"/>
                <a:gd name="connsiteY1" fmla="*/ 0 h 1975290"/>
                <a:gd name="connsiteX2" fmla="*/ 1596994 w 1596994"/>
                <a:gd name="connsiteY2" fmla="*/ 968586 h 1975290"/>
                <a:gd name="connsiteX3" fmla="*/ 963711 w 1596994"/>
                <a:gd name="connsiteY3" fmla="*/ 1958833 h 1975290"/>
                <a:gd name="connsiteX4" fmla="*/ 191293 w 1596994"/>
                <a:gd name="connsiteY4" fmla="*/ 1975290 h 1975290"/>
                <a:gd name="connsiteX5" fmla="*/ 0 w 1596994"/>
                <a:gd name="connsiteY5" fmla="*/ 990530 h 1975290"/>
                <a:gd name="connsiteX6" fmla="*/ 191293 w 1596994"/>
                <a:gd name="connsiteY6" fmla="*/ 5486 h 1975290"/>
                <a:gd name="connsiteX0" fmla="*/ 191293 w 1814604"/>
                <a:gd name="connsiteY0" fmla="*/ 5486 h 1986264"/>
                <a:gd name="connsiteX1" fmla="*/ 972484 w 1814604"/>
                <a:gd name="connsiteY1" fmla="*/ 0 h 1986264"/>
                <a:gd name="connsiteX2" fmla="*/ 1596994 w 1814604"/>
                <a:gd name="connsiteY2" fmla="*/ 968586 h 1986264"/>
                <a:gd name="connsiteX3" fmla="*/ 1814604 w 1814604"/>
                <a:gd name="connsiteY3" fmla="*/ 1986264 h 1986264"/>
                <a:gd name="connsiteX4" fmla="*/ 191293 w 1814604"/>
                <a:gd name="connsiteY4" fmla="*/ 1975290 h 1986264"/>
                <a:gd name="connsiteX5" fmla="*/ 0 w 1814604"/>
                <a:gd name="connsiteY5" fmla="*/ 990530 h 1986264"/>
                <a:gd name="connsiteX6" fmla="*/ 191293 w 1814604"/>
                <a:gd name="connsiteY6" fmla="*/ 5486 h 1986264"/>
                <a:gd name="connsiteX0" fmla="*/ 191293 w 1814604"/>
                <a:gd name="connsiteY0" fmla="*/ 0 h 1980778"/>
                <a:gd name="connsiteX1" fmla="*/ 1779516 w 1814604"/>
                <a:gd name="connsiteY1" fmla="*/ 16459 h 1980778"/>
                <a:gd name="connsiteX2" fmla="*/ 1596994 w 1814604"/>
                <a:gd name="connsiteY2" fmla="*/ 963100 h 1980778"/>
                <a:gd name="connsiteX3" fmla="*/ 1814604 w 1814604"/>
                <a:gd name="connsiteY3" fmla="*/ 1980778 h 1980778"/>
                <a:gd name="connsiteX4" fmla="*/ 191293 w 1814604"/>
                <a:gd name="connsiteY4" fmla="*/ 1969804 h 1980778"/>
                <a:gd name="connsiteX5" fmla="*/ 0 w 1814604"/>
                <a:gd name="connsiteY5" fmla="*/ 985044 h 1980778"/>
                <a:gd name="connsiteX6" fmla="*/ 191293 w 1814604"/>
                <a:gd name="connsiteY6" fmla="*/ 0 h 1980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4604" h="1980778">
                  <a:moveTo>
                    <a:pt x="191293" y="0"/>
                  </a:moveTo>
                  <a:lnTo>
                    <a:pt x="1779516" y="16459"/>
                  </a:lnTo>
                  <a:cubicBezTo>
                    <a:pt x="1778458" y="328138"/>
                    <a:pt x="1598052" y="651421"/>
                    <a:pt x="1596994" y="963100"/>
                  </a:cubicBezTo>
                  <a:cubicBezTo>
                    <a:pt x="1598052" y="1308022"/>
                    <a:pt x="1813546" y="1635856"/>
                    <a:pt x="1814604" y="1980778"/>
                  </a:cubicBezTo>
                  <a:lnTo>
                    <a:pt x="191293" y="1969804"/>
                  </a:lnTo>
                  <a:cubicBezTo>
                    <a:pt x="190235" y="1624882"/>
                    <a:pt x="1058" y="1329966"/>
                    <a:pt x="0" y="985044"/>
                  </a:cubicBezTo>
                  <a:cubicBezTo>
                    <a:pt x="1058" y="673365"/>
                    <a:pt x="190235" y="311679"/>
                    <a:pt x="191293" y="0"/>
                  </a:cubicBezTo>
                  <a:close/>
                </a:path>
              </a:pathLst>
            </a:custGeom>
            <a:solidFill>
              <a:srgbClr val="FEB7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:a16="http://schemas.microsoft.com/office/drawing/2014/main" id="{FE862FEA-8D48-53CB-5161-0934A52C58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7767" y="2670463"/>
              <a:ext cx="166831" cy="1373393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6" fmla="*/ 826806 w 849675"/>
                <a:gd name="connsiteY6" fmla="*/ 1103628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4" fmla="*/ 849675 w 849675"/>
                <a:gd name="connsiteY4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0" fmla="*/ 191293 w 191293"/>
                <a:gd name="connsiteY0" fmla="*/ 1969804 h 1969804"/>
                <a:gd name="connsiteX1" fmla="*/ 0 w 191293"/>
                <a:gd name="connsiteY1" fmla="*/ 985044 h 1969804"/>
                <a:gd name="connsiteX2" fmla="*/ 191293 w 191293"/>
                <a:gd name="connsiteY2" fmla="*/ 0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293" h="1969804">
                  <a:moveTo>
                    <a:pt x="191293" y="1969804"/>
                  </a:moveTo>
                  <a:cubicBezTo>
                    <a:pt x="190235" y="1624882"/>
                    <a:pt x="1058" y="1329966"/>
                    <a:pt x="0" y="985044"/>
                  </a:cubicBezTo>
                  <a:cubicBezTo>
                    <a:pt x="1058" y="673365"/>
                    <a:pt x="190235" y="311679"/>
                    <a:pt x="1912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</p:grpSp>
      <p:sp>
        <p:nvSpPr>
          <p:cNvPr id="1070" name="Rectangle 1">
            <a:extLst>
              <a:ext uri="{FF2B5EF4-FFF2-40B4-BE49-F238E27FC236}">
                <a16:creationId xmlns:a16="http://schemas.microsoft.com/office/drawing/2014/main" id="{0723ED89-7E4C-D6F1-8212-05FA7971E203}"/>
              </a:ext>
            </a:extLst>
          </p:cNvPr>
          <p:cNvSpPr>
            <a:spLocks noChangeAspect="1"/>
          </p:cNvSpPr>
          <p:nvPr/>
        </p:nvSpPr>
        <p:spPr>
          <a:xfrm>
            <a:off x="3872601" y="2817491"/>
            <a:ext cx="717762" cy="1373393"/>
          </a:xfrm>
          <a:custGeom>
            <a:avLst/>
            <a:gdLst>
              <a:gd name="connsiteX0" fmla="*/ 0 w 912420"/>
              <a:gd name="connsiteY0" fmla="*/ 0 h 1969804"/>
              <a:gd name="connsiteX1" fmla="*/ 912420 w 912420"/>
              <a:gd name="connsiteY1" fmla="*/ 0 h 1969804"/>
              <a:gd name="connsiteX2" fmla="*/ 912420 w 912420"/>
              <a:gd name="connsiteY2" fmla="*/ 1969804 h 1969804"/>
              <a:gd name="connsiteX3" fmla="*/ 0 w 912420"/>
              <a:gd name="connsiteY3" fmla="*/ 1969804 h 1969804"/>
              <a:gd name="connsiteX4" fmla="*/ 0 w 912420"/>
              <a:gd name="connsiteY4" fmla="*/ 0 h 1969804"/>
              <a:gd name="connsiteX0" fmla="*/ 3175 w 915595"/>
              <a:gd name="connsiteY0" fmla="*/ 0 h 1969804"/>
              <a:gd name="connsiteX1" fmla="*/ 915595 w 915595"/>
              <a:gd name="connsiteY1" fmla="*/ 0 h 1969804"/>
              <a:gd name="connsiteX2" fmla="*/ 915595 w 915595"/>
              <a:gd name="connsiteY2" fmla="*/ 1969804 h 1969804"/>
              <a:gd name="connsiteX3" fmla="*/ 3175 w 915595"/>
              <a:gd name="connsiteY3" fmla="*/ 1969804 h 1969804"/>
              <a:gd name="connsiteX4" fmla="*/ 0 w 915595"/>
              <a:gd name="connsiteY4" fmla="*/ 935038 h 1969804"/>
              <a:gd name="connsiteX5" fmla="*/ 3175 w 915595"/>
              <a:gd name="connsiteY5" fmla="*/ 0 h 1969804"/>
              <a:gd name="connsiteX0" fmla="*/ 177006 w 1089426"/>
              <a:gd name="connsiteY0" fmla="*/ 0 h 1969804"/>
              <a:gd name="connsiteX1" fmla="*/ 1089426 w 1089426"/>
              <a:gd name="connsiteY1" fmla="*/ 0 h 1969804"/>
              <a:gd name="connsiteX2" fmla="*/ 1089426 w 1089426"/>
              <a:gd name="connsiteY2" fmla="*/ 1969804 h 1969804"/>
              <a:gd name="connsiteX3" fmla="*/ 177006 w 1089426"/>
              <a:gd name="connsiteY3" fmla="*/ 1969804 h 1969804"/>
              <a:gd name="connsiteX4" fmla="*/ 0 w 1089426"/>
              <a:gd name="connsiteY4" fmla="*/ 956469 h 1969804"/>
              <a:gd name="connsiteX5" fmla="*/ 177006 w 1089426"/>
              <a:gd name="connsiteY5" fmla="*/ 0 h 1969804"/>
              <a:gd name="connsiteX0" fmla="*/ 191293 w 1103713"/>
              <a:gd name="connsiteY0" fmla="*/ 0 h 1969804"/>
              <a:gd name="connsiteX1" fmla="*/ 1103713 w 1103713"/>
              <a:gd name="connsiteY1" fmla="*/ 0 h 1969804"/>
              <a:gd name="connsiteX2" fmla="*/ 1103713 w 1103713"/>
              <a:gd name="connsiteY2" fmla="*/ 1969804 h 1969804"/>
              <a:gd name="connsiteX3" fmla="*/ 191293 w 1103713"/>
              <a:gd name="connsiteY3" fmla="*/ 1969804 h 1969804"/>
              <a:gd name="connsiteX4" fmla="*/ 0 w 1103713"/>
              <a:gd name="connsiteY4" fmla="*/ 985044 h 1969804"/>
              <a:gd name="connsiteX5" fmla="*/ 191293 w 1103713"/>
              <a:gd name="connsiteY5" fmla="*/ 0 h 1969804"/>
              <a:gd name="connsiteX0" fmla="*/ 11 w 912431"/>
              <a:gd name="connsiteY0" fmla="*/ 0 h 1969804"/>
              <a:gd name="connsiteX1" fmla="*/ 912431 w 912431"/>
              <a:gd name="connsiteY1" fmla="*/ 0 h 1969804"/>
              <a:gd name="connsiteX2" fmla="*/ 912431 w 912431"/>
              <a:gd name="connsiteY2" fmla="*/ 1969804 h 1969804"/>
              <a:gd name="connsiteX3" fmla="*/ 11 w 912431"/>
              <a:gd name="connsiteY3" fmla="*/ 1969804 h 1969804"/>
              <a:gd name="connsiteX4" fmla="*/ 89425 w 912431"/>
              <a:gd name="connsiteY4" fmla="*/ 1006990 h 1969804"/>
              <a:gd name="connsiteX5" fmla="*/ 11 w 912431"/>
              <a:gd name="connsiteY5" fmla="*/ 0 h 1969804"/>
              <a:gd name="connsiteX0" fmla="*/ 302648 w 912429"/>
              <a:gd name="connsiteY0" fmla="*/ 16459 h 1969804"/>
              <a:gd name="connsiteX1" fmla="*/ 912429 w 912429"/>
              <a:gd name="connsiteY1" fmla="*/ 0 h 1969804"/>
              <a:gd name="connsiteX2" fmla="*/ 912429 w 912429"/>
              <a:gd name="connsiteY2" fmla="*/ 1969804 h 1969804"/>
              <a:gd name="connsiteX3" fmla="*/ 9 w 912429"/>
              <a:gd name="connsiteY3" fmla="*/ 1969804 h 1969804"/>
              <a:gd name="connsiteX4" fmla="*/ 89423 w 912429"/>
              <a:gd name="connsiteY4" fmla="*/ 1006990 h 1969804"/>
              <a:gd name="connsiteX5" fmla="*/ 302648 w 912429"/>
              <a:gd name="connsiteY5" fmla="*/ 16459 h 1969804"/>
              <a:gd name="connsiteX0" fmla="*/ 213225 w 823006"/>
              <a:gd name="connsiteY0" fmla="*/ 16459 h 1986263"/>
              <a:gd name="connsiteX1" fmla="*/ 823006 w 823006"/>
              <a:gd name="connsiteY1" fmla="*/ 0 h 1986263"/>
              <a:gd name="connsiteX2" fmla="*/ 823006 w 823006"/>
              <a:gd name="connsiteY2" fmla="*/ 1969804 h 1986263"/>
              <a:gd name="connsiteX3" fmla="*/ 134275 w 823006"/>
              <a:gd name="connsiteY3" fmla="*/ 1986263 h 1986263"/>
              <a:gd name="connsiteX4" fmla="*/ 0 w 823006"/>
              <a:gd name="connsiteY4" fmla="*/ 1006990 h 1986263"/>
              <a:gd name="connsiteX5" fmla="*/ 213225 w 823006"/>
              <a:gd name="connsiteY5" fmla="*/ 16459 h 1986263"/>
              <a:gd name="connsiteX0" fmla="*/ 213225 w 823006"/>
              <a:gd name="connsiteY0" fmla="*/ 16459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73749 w 823006"/>
              <a:gd name="connsiteY3" fmla="*/ 1936887 h 1969804"/>
              <a:gd name="connsiteX4" fmla="*/ 0 w 823006"/>
              <a:gd name="connsiteY4" fmla="*/ 1006990 h 1969804"/>
              <a:gd name="connsiteX5" fmla="*/ 213225 w 823006"/>
              <a:gd name="connsiteY5" fmla="*/ 16459 h 1969804"/>
              <a:gd name="connsiteX0" fmla="*/ 187741 w 823006"/>
              <a:gd name="connsiteY0" fmla="*/ 11906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73749 w 823006"/>
              <a:gd name="connsiteY3" fmla="*/ 1936887 h 1969804"/>
              <a:gd name="connsiteX4" fmla="*/ 0 w 823006"/>
              <a:gd name="connsiteY4" fmla="*/ 1006990 h 1969804"/>
              <a:gd name="connsiteX5" fmla="*/ 187741 w 823006"/>
              <a:gd name="connsiteY5" fmla="*/ 11906 h 1969804"/>
              <a:gd name="connsiteX0" fmla="*/ 187741 w 823006"/>
              <a:gd name="connsiteY0" fmla="*/ 11906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91951 w 823006"/>
              <a:gd name="connsiteY3" fmla="*/ 1959657 h 1969804"/>
              <a:gd name="connsiteX4" fmla="*/ 0 w 823006"/>
              <a:gd name="connsiteY4" fmla="*/ 1006990 h 1969804"/>
              <a:gd name="connsiteX5" fmla="*/ 187741 w 823006"/>
              <a:gd name="connsiteY5" fmla="*/ 11906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3006" h="1969804">
                <a:moveTo>
                  <a:pt x="187741" y="11906"/>
                </a:moveTo>
                <a:lnTo>
                  <a:pt x="823006" y="0"/>
                </a:lnTo>
                <a:lnTo>
                  <a:pt x="823006" y="1969804"/>
                </a:lnTo>
                <a:lnTo>
                  <a:pt x="191951" y="1959657"/>
                </a:lnTo>
                <a:cubicBezTo>
                  <a:pt x="190893" y="1614735"/>
                  <a:pt x="1058" y="1351912"/>
                  <a:pt x="0" y="1006990"/>
                </a:cubicBezTo>
                <a:cubicBezTo>
                  <a:pt x="1058" y="695311"/>
                  <a:pt x="186683" y="323585"/>
                  <a:pt x="187741" y="11906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27" name="Rectangle 1">
            <a:extLst>
              <a:ext uri="{FF2B5EF4-FFF2-40B4-BE49-F238E27FC236}">
                <a16:creationId xmlns:a16="http://schemas.microsoft.com/office/drawing/2014/main" id="{012C1E6F-7FA6-4D76-FE86-572149919560}"/>
              </a:ext>
            </a:extLst>
          </p:cNvPr>
          <p:cNvSpPr>
            <a:spLocks noChangeAspect="1"/>
          </p:cNvSpPr>
          <p:nvPr/>
        </p:nvSpPr>
        <p:spPr>
          <a:xfrm>
            <a:off x="3872214" y="722019"/>
            <a:ext cx="717762" cy="1373393"/>
          </a:xfrm>
          <a:custGeom>
            <a:avLst/>
            <a:gdLst>
              <a:gd name="connsiteX0" fmla="*/ 0 w 912420"/>
              <a:gd name="connsiteY0" fmla="*/ 0 h 1969804"/>
              <a:gd name="connsiteX1" fmla="*/ 912420 w 912420"/>
              <a:gd name="connsiteY1" fmla="*/ 0 h 1969804"/>
              <a:gd name="connsiteX2" fmla="*/ 912420 w 912420"/>
              <a:gd name="connsiteY2" fmla="*/ 1969804 h 1969804"/>
              <a:gd name="connsiteX3" fmla="*/ 0 w 912420"/>
              <a:gd name="connsiteY3" fmla="*/ 1969804 h 1969804"/>
              <a:gd name="connsiteX4" fmla="*/ 0 w 912420"/>
              <a:gd name="connsiteY4" fmla="*/ 0 h 1969804"/>
              <a:gd name="connsiteX0" fmla="*/ 3175 w 915595"/>
              <a:gd name="connsiteY0" fmla="*/ 0 h 1969804"/>
              <a:gd name="connsiteX1" fmla="*/ 915595 w 915595"/>
              <a:gd name="connsiteY1" fmla="*/ 0 h 1969804"/>
              <a:gd name="connsiteX2" fmla="*/ 915595 w 915595"/>
              <a:gd name="connsiteY2" fmla="*/ 1969804 h 1969804"/>
              <a:gd name="connsiteX3" fmla="*/ 3175 w 915595"/>
              <a:gd name="connsiteY3" fmla="*/ 1969804 h 1969804"/>
              <a:gd name="connsiteX4" fmla="*/ 0 w 915595"/>
              <a:gd name="connsiteY4" fmla="*/ 935038 h 1969804"/>
              <a:gd name="connsiteX5" fmla="*/ 3175 w 915595"/>
              <a:gd name="connsiteY5" fmla="*/ 0 h 1969804"/>
              <a:gd name="connsiteX0" fmla="*/ 177006 w 1089426"/>
              <a:gd name="connsiteY0" fmla="*/ 0 h 1969804"/>
              <a:gd name="connsiteX1" fmla="*/ 1089426 w 1089426"/>
              <a:gd name="connsiteY1" fmla="*/ 0 h 1969804"/>
              <a:gd name="connsiteX2" fmla="*/ 1089426 w 1089426"/>
              <a:gd name="connsiteY2" fmla="*/ 1969804 h 1969804"/>
              <a:gd name="connsiteX3" fmla="*/ 177006 w 1089426"/>
              <a:gd name="connsiteY3" fmla="*/ 1969804 h 1969804"/>
              <a:gd name="connsiteX4" fmla="*/ 0 w 1089426"/>
              <a:gd name="connsiteY4" fmla="*/ 956469 h 1969804"/>
              <a:gd name="connsiteX5" fmla="*/ 177006 w 1089426"/>
              <a:gd name="connsiteY5" fmla="*/ 0 h 1969804"/>
              <a:gd name="connsiteX0" fmla="*/ 191293 w 1103713"/>
              <a:gd name="connsiteY0" fmla="*/ 0 h 1969804"/>
              <a:gd name="connsiteX1" fmla="*/ 1103713 w 1103713"/>
              <a:gd name="connsiteY1" fmla="*/ 0 h 1969804"/>
              <a:gd name="connsiteX2" fmla="*/ 1103713 w 1103713"/>
              <a:gd name="connsiteY2" fmla="*/ 1969804 h 1969804"/>
              <a:gd name="connsiteX3" fmla="*/ 191293 w 1103713"/>
              <a:gd name="connsiteY3" fmla="*/ 1969804 h 1969804"/>
              <a:gd name="connsiteX4" fmla="*/ 0 w 1103713"/>
              <a:gd name="connsiteY4" fmla="*/ 985044 h 1969804"/>
              <a:gd name="connsiteX5" fmla="*/ 191293 w 1103713"/>
              <a:gd name="connsiteY5" fmla="*/ 0 h 1969804"/>
              <a:gd name="connsiteX0" fmla="*/ 11 w 912431"/>
              <a:gd name="connsiteY0" fmla="*/ 0 h 1969804"/>
              <a:gd name="connsiteX1" fmla="*/ 912431 w 912431"/>
              <a:gd name="connsiteY1" fmla="*/ 0 h 1969804"/>
              <a:gd name="connsiteX2" fmla="*/ 912431 w 912431"/>
              <a:gd name="connsiteY2" fmla="*/ 1969804 h 1969804"/>
              <a:gd name="connsiteX3" fmla="*/ 11 w 912431"/>
              <a:gd name="connsiteY3" fmla="*/ 1969804 h 1969804"/>
              <a:gd name="connsiteX4" fmla="*/ 89425 w 912431"/>
              <a:gd name="connsiteY4" fmla="*/ 1006990 h 1969804"/>
              <a:gd name="connsiteX5" fmla="*/ 11 w 912431"/>
              <a:gd name="connsiteY5" fmla="*/ 0 h 1969804"/>
              <a:gd name="connsiteX0" fmla="*/ 302648 w 912429"/>
              <a:gd name="connsiteY0" fmla="*/ 16459 h 1969804"/>
              <a:gd name="connsiteX1" fmla="*/ 912429 w 912429"/>
              <a:gd name="connsiteY1" fmla="*/ 0 h 1969804"/>
              <a:gd name="connsiteX2" fmla="*/ 912429 w 912429"/>
              <a:gd name="connsiteY2" fmla="*/ 1969804 h 1969804"/>
              <a:gd name="connsiteX3" fmla="*/ 9 w 912429"/>
              <a:gd name="connsiteY3" fmla="*/ 1969804 h 1969804"/>
              <a:gd name="connsiteX4" fmla="*/ 89423 w 912429"/>
              <a:gd name="connsiteY4" fmla="*/ 1006990 h 1969804"/>
              <a:gd name="connsiteX5" fmla="*/ 302648 w 912429"/>
              <a:gd name="connsiteY5" fmla="*/ 16459 h 1969804"/>
              <a:gd name="connsiteX0" fmla="*/ 213225 w 823006"/>
              <a:gd name="connsiteY0" fmla="*/ 16459 h 1986263"/>
              <a:gd name="connsiteX1" fmla="*/ 823006 w 823006"/>
              <a:gd name="connsiteY1" fmla="*/ 0 h 1986263"/>
              <a:gd name="connsiteX2" fmla="*/ 823006 w 823006"/>
              <a:gd name="connsiteY2" fmla="*/ 1969804 h 1986263"/>
              <a:gd name="connsiteX3" fmla="*/ 134275 w 823006"/>
              <a:gd name="connsiteY3" fmla="*/ 1986263 h 1986263"/>
              <a:gd name="connsiteX4" fmla="*/ 0 w 823006"/>
              <a:gd name="connsiteY4" fmla="*/ 1006990 h 1986263"/>
              <a:gd name="connsiteX5" fmla="*/ 213225 w 823006"/>
              <a:gd name="connsiteY5" fmla="*/ 16459 h 1986263"/>
              <a:gd name="connsiteX0" fmla="*/ 213225 w 823006"/>
              <a:gd name="connsiteY0" fmla="*/ 16459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73749 w 823006"/>
              <a:gd name="connsiteY3" fmla="*/ 1936887 h 1969804"/>
              <a:gd name="connsiteX4" fmla="*/ 0 w 823006"/>
              <a:gd name="connsiteY4" fmla="*/ 1006990 h 1969804"/>
              <a:gd name="connsiteX5" fmla="*/ 213225 w 823006"/>
              <a:gd name="connsiteY5" fmla="*/ 16459 h 1969804"/>
              <a:gd name="connsiteX0" fmla="*/ 187741 w 823006"/>
              <a:gd name="connsiteY0" fmla="*/ 11906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73749 w 823006"/>
              <a:gd name="connsiteY3" fmla="*/ 1936887 h 1969804"/>
              <a:gd name="connsiteX4" fmla="*/ 0 w 823006"/>
              <a:gd name="connsiteY4" fmla="*/ 1006990 h 1969804"/>
              <a:gd name="connsiteX5" fmla="*/ 187741 w 823006"/>
              <a:gd name="connsiteY5" fmla="*/ 11906 h 1969804"/>
              <a:gd name="connsiteX0" fmla="*/ 187741 w 823006"/>
              <a:gd name="connsiteY0" fmla="*/ 11906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91951 w 823006"/>
              <a:gd name="connsiteY3" fmla="*/ 1959657 h 1969804"/>
              <a:gd name="connsiteX4" fmla="*/ 0 w 823006"/>
              <a:gd name="connsiteY4" fmla="*/ 1006990 h 1969804"/>
              <a:gd name="connsiteX5" fmla="*/ 187741 w 823006"/>
              <a:gd name="connsiteY5" fmla="*/ 11906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3006" h="1969804">
                <a:moveTo>
                  <a:pt x="187741" y="11906"/>
                </a:moveTo>
                <a:lnTo>
                  <a:pt x="823006" y="0"/>
                </a:lnTo>
                <a:lnTo>
                  <a:pt x="823006" y="1969804"/>
                </a:lnTo>
                <a:lnTo>
                  <a:pt x="191951" y="1959657"/>
                </a:lnTo>
                <a:cubicBezTo>
                  <a:pt x="190893" y="1614735"/>
                  <a:pt x="1058" y="1351912"/>
                  <a:pt x="0" y="1006990"/>
                </a:cubicBezTo>
                <a:cubicBezTo>
                  <a:pt x="1058" y="695311"/>
                  <a:pt x="186683" y="323585"/>
                  <a:pt x="187741" y="11906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DAB00C8C-67ED-8CA9-29DA-0F5B44C45118}"/>
              </a:ext>
            </a:extLst>
          </p:cNvPr>
          <p:cNvSpPr>
            <a:spLocks noChangeAspect="1"/>
          </p:cNvSpPr>
          <p:nvPr/>
        </p:nvSpPr>
        <p:spPr>
          <a:xfrm>
            <a:off x="2950078" y="709194"/>
            <a:ext cx="1096763" cy="1384869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849675 w 972484"/>
              <a:gd name="connsiteY3" fmla="*/ 1975290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772418 w 972484"/>
              <a:gd name="connsiteY2" fmla="*/ 1017962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1596994"/>
              <a:gd name="connsiteY0" fmla="*/ 5486 h 1975290"/>
              <a:gd name="connsiteX1" fmla="*/ 972484 w 1596994"/>
              <a:gd name="connsiteY1" fmla="*/ 0 h 1975290"/>
              <a:gd name="connsiteX2" fmla="*/ 1596994 w 1596994"/>
              <a:gd name="connsiteY2" fmla="*/ 968586 h 1975290"/>
              <a:gd name="connsiteX3" fmla="*/ 963711 w 1596994"/>
              <a:gd name="connsiteY3" fmla="*/ 1958833 h 1975290"/>
              <a:gd name="connsiteX4" fmla="*/ 191293 w 1596994"/>
              <a:gd name="connsiteY4" fmla="*/ 1975290 h 1975290"/>
              <a:gd name="connsiteX5" fmla="*/ 0 w 1596994"/>
              <a:gd name="connsiteY5" fmla="*/ 990530 h 1975290"/>
              <a:gd name="connsiteX6" fmla="*/ 191293 w 1596994"/>
              <a:gd name="connsiteY6" fmla="*/ 5486 h 1975290"/>
              <a:gd name="connsiteX0" fmla="*/ 191293 w 1814604"/>
              <a:gd name="connsiteY0" fmla="*/ 5486 h 1986264"/>
              <a:gd name="connsiteX1" fmla="*/ 972484 w 1814604"/>
              <a:gd name="connsiteY1" fmla="*/ 0 h 1986264"/>
              <a:gd name="connsiteX2" fmla="*/ 1596994 w 1814604"/>
              <a:gd name="connsiteY2" fmla="*/ 968586 h 1986264"/>
              <a:gd name="connsiteX3" fmla="*/ 1814604 w 1814604"/>
              <a:gd name="connsiteY3" fmla="*/ 1986264 h 1986264"/>
              <a:gd name="connsiteX4" fmla="*/ 191293 w 1814604"/>
              <a:gd name="connsiteY4" fmla="*/ 1975290 h 1986264"/>
              <a:gd name="connsiteX5" fmla="*/ 0 w 1814604"/>
              <a:gd name="connsiteY5" fmla="*/ 990530 h 1986264"/>
              <a:gd name="connsiteX6" fmla="*/ 191293 w 1814604"/>
              <a:gd name="connsiteY6" fmla="*/ 5486 h 1986264"/>
              <a:gd name="connsiteX0" fmla="*/ 191293 w 1814604"/>
              <a:gd name="connsiteY0" fmla="*/ 0 h 1980778"/>
              <a:gd name="connsiteX1" fmla="*/ 1779516 w 1814604"/>
              <a:gd name="connsiteY1" fmla="*/ 1645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139154 w 1814604"/>
              <a:gd name="connsiteY1" fmla="*/ 9326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009265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066283 w 1814604"/>
              <a:gd name="connsiteY2" fmla="*/ 1078311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310210"/>
              <a:gd name="connsiteY0" fmla="*/ 0 h 1969804"/>
              <a:gd name="connsiteX1" fmla="*/ 1244419 w 1310210"/>
              <a:gd name="connsiteY1" fmla="*/ 32919 h 1969804"/>
              <a:gd name="connsiteX2" fmla="*/ 1066283 w 1310210"/>
              <a:gd name="connsiteY2" fmla="*/ 1078311 h 1969804"/>
              <a:gd name="connsiteX3" fmla="*/ 1310210 w 1310210"/>
              <a:gd name="connsiteY3" fmla="*/ 1920428 h 1969804"/>
              <a:gd name="connsiteX4" fmla="*/ 191293 w 1310210"/>
              <a:gd name="connsiteY4" fmla="*/ 1969804 h 1969804"/>
              <a:gd name="connsiteX5" fmla="*/ 0 w 1310210"/>
              <a:gd name="connsiteY5" fmla="*/ 985044 h 1969804"/>
              <a:gd name="connsiteX6" fmla="*/ 191293 w 1310210"/>
              <a:gd name="connsiteY6" fmla="*/ 0 h 1969804"/>
              <a:gd name="connsiteX0" fmla="*/ 191293 w 1257577"/>
              <a:gd name="connsiteY0" fmla="*/ 0 h 1986263"/>
              <a:gd name="connsiteX1" fmla="*/ 1244419 w 1257577"/>
              <a:gd name="connsiteY1" fmla="*/ 32919 h 1986263"/>
              <a:gd name="connsiteX2" fmla="*/ 1066283 w 1257577"/>
              <a:gd name="connsiteY2" fmla="*/ 1078311 h 1986263"/>
              <a:gd name="connsiteX3" fmla="*/ 1257577 w 1257577"/>
              <a:gd name="connsiteY3" fmla="*/ 1986263 h 1986263"/>
              <a:gd name="connsiteX4" fmla="*/ 191293 w 1257577"/>
              <a:gd name="connsiteY4" fmla="*/ 1969804 h 1986263"/>
              <a:gd name="connsiteX5" fmla="*/ 0 w 1257577"/>
              <a:gd name="connsiteY5" fmla="*/ 985044 h 1986263"/>
              <a:gd name="connsiteX6" fmla="*/ 191293 w 1257577"/>
              <a:gd name="connsiteY6" fmla="*/ 0 h 198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57577" h="1986263">
                <a:moveTo>
                  <a:pt x="191293" y="0"/>
                </a:moveTo>
                <a:lnTo>
                  <a:pt x="1244419" y="32919"/>
                </a:lnTo>
                <a:cubicBezTo>
                  <a:pt x="1243361" y="344598"/>
                  <a:pt x="1067341" y="766632"/>
                  <a:pt x="1066283" y="1078311"/>
                </a:cubicBezTo>
                <a:cubicBezTo>
                  <a:pt x="1067341" y="1423233"/>
                  <a:pt x="1256519" y="1641341"/>
                  <a:pt x="1257577" y="1986263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solidFill>
            <a:srgbClr val="A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73FC13A6-4F90-75A8-7481-AD7EED17BE46}"/>
              </a:ext>
            </a:extLst>
          </p:cNvPr>
          <p:cNvSpPr>
            <a:spLocks noChangeAspect="1"/>
          </p:cNvSpPr>
          <p:nvPr/>
        </p:nvSpPr>
        <p:spPr>
          <a:xfrm>
            <a:off x="1542405" y="714934"/>
            <a:ext cx="1582559" cy="1381044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849675 w 972484"/>
              <a:gd name="connsiteY3" fmla="*/ 1975290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772418 w 972484"/>
              <a:gd name="connsiteY2" fmla="*/ 1017962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1596994"/>
              <a:gd name="connsiteY0" fmla="*/ 5486 h 1975290"/>
              <a:gd name="connsiteX1" fmla="*/ 972484 w 1596994"/>
              <a:gd name="connsiteY1" fmla="*/ 0 h 1975290"/>
              <a:gd name="connsiteX2" fmla="*/ 1596994 w 1596994"/>
              <a:gd name="connsiteY2" fmla="*/ 968586 h 1975290"/>
              <a:gd name="connsiteX3" fmla="*/ 963711 w 1596994"/>
              <a:gd name="connsiteY3" fmla="*/ 1958833 h 1975290"/>
              <a:gd name="connsiteX4" fmla="*/ 191293 w 1596994"/>
              <a:gd name="connsiteY4" fmla="*/ 1975290 h 1975290"/>
              <a:gd name="connsiteX5" fmla="*/ 0 w 1596994"/>
              <a:gd name="connsiteY5" fmla="*/ 990530 h 1975290"/>
              <a:gd name="connsiteX6" fmla="*/ 191293 w 1596994"/>
              <a:gd name="connsiteY6" fmla="*/ 5486 h 1975290"/>
              <a:gd name="connsiteX0" fmla="*/ 191293 w 1814604"/>
              <a:gd name="connsiteY0" fmla="*/ 5486 h 1986264"/>
              <a:gd name="connsiteX1" fmla="*/ 972484 w 1814604"/>
              <a:gd name="connsiteY1" fmla="*/ 0 h 1986264"/>
              <a:gd name="connsiteX2" fmla="*/ 1596994 w 1814604"/>
              <a:gd name="connsiteY2" fmla="*/ 968586 h 1986264"/>
              <a:gd name="connsiteX3" fmla="*/ 1814604 w 1814604"/>
              <a:gd name="connsiteY3" fmla="*/ 1986264 h 1986264"/>
              <a:gd name="connsiteX4" fmla="*/ 191293 w 1814604"/>
              <a:gd name="connsiteY4" fmla="*/ 1975290 h 1986264"/>
              <a:gd name="connsiteX5" fmla="*/ 0 w 1814604"/>
              <a:gd name="connsiteY5" fmla="*/ 990530 h 1986264"/>
              <a:gd name="connsiteX6" fmla="*/ 191293 w 1814604"/>
              <a:gd name="connsiteY6" fmla="*/ 5486 h 1986264"/>
              <a:gd name="connsiteX0" fmla="*/ 191293 w 1814604"/>
              <a:gd name="connsiteY0" fmla="*/ 0 h 1980778"/>
              <a:gd name="connsiteX1" fmla="*/ 1779516 w 1814604"/>
              <a:gd name="connsiteY1" fmla="*/ 1645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4604" h="1980778">
                <a:moveTo>
                  <a:pt x="191293" y="0"/>
                </a:moveTo>
                <a:lnTo>
                  <a:pt x="1779516" y="16459"/>
                </a:lnTo>
                <a:cubicBezTo>
                  <a:pt x="1778458" y="328138"/>
                  <a:pt x="1598052" y="651421"/>
                  <a:pt x="1596994" y="963100"/>
                </a:cubicBezTo>
                <a:cubicBezTo>
                  <a:pt x="1598052" y="1308022"/>
                  <a:pt x="1813546" y="1635856"/>
                  <a:pt x="1814604" y="1980778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solidFill>
            <a:srgbClr val="FEB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9270BE12-5339-3EB8-F704-6E2E4C021513}"/>
              </a:ext>
            </a:extLst>
          </p:cNvPr>
          <p:cNvSpPr>
            <a:spLocks noChangeAspect="1"/>
          </p:cNvSpPr>
          <p:nvPr/>
        </p:nvSpPr>
        <p:spPr>
          <a:xfrm>
            <a:off x="892693" y="717666"/>
            <a:ext cx="848126" cy="1377218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849675 w 972484"/>
              <a:gd name="connsiteY3" fmla="*/ 1975290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772418 w 972484"/>
              <a:gd name="connsiteY2" fmla="*/ 1017962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484" h="1975290">
                <a:moveTo>
                  <a:pt x="191293" y="5486"/>
                </a:moveTo>
                <a:lnTo>
                  <a:pt x="972484" y="0"/>
                </a:lnTo>
                <a:cubicBezTo>
                  <a:pt x="971426" y="311679"/>
                  <a:pt x="773476" y="706283"/>
                  <a:pt x="772418" y="1017962"/>
                </a:cubicBezTo>
                <a:cubicBezTo>
                  <a:pt x="773476" y="1362884"/>
                  <a:pt x="962653" y="1613911"/>
                  <a:pt x="963711" y="1958833"/>
                </a:cubicBezTo>
                <a:lnTo>
                  <a:pt x="191293" y="1975290"/>
                </a:lnTo>
                <a:cubicBezTo>
                  <a:pt x="190235" y="1630368"/>
                  <a:pt x="1058" y="1335452"/>
                  <a:pt x="0" y="990530"/>
                </a:cubicBezTo>
                <a:cubicBezTo>
                  <a:pt x="1058" y="678851"/>
                  <a:pt x="190235" y="317165"/>
                  <a:pt x="191293" y="5486"/>
                </a:cubicBezTo>
                <a:close/>
              </a:path>
            </a:pathLst>
          </a:custGeom>
          <a:solidFill>
            <a:srgbClr val="FA95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EA289C4-F624-6F8C-4836-DC7895930313}"/>
              </a:ext>
            </a:extLst>
          </p:cNvPr>
          <p:cNvGrpSpPr/>
          <p:nvPr/>
        </p:nvGrpSpPr>
        <p:grpSpPr>
          <a:xfrm>
            <a:off x="876135" y="719579"/>
            <a:ext cx="3718354" cy="1374439"/>
            <a:chOff x="693593" y="2291354"/>
            <a:chExt cx="2314753" cy="1520078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B3D60F4-4A5A-3FC8-FBF4-6E44DBA643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3593" y="2291354"/>
              <a:ext cx="103856" cy="1518920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6" fmla="*/ 826806 w 849675"/>
                <a:gd name="connsiteY6" fmla="*/ 1103628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4" fmla="*/ 849675 w 849675"/>
                <a:gd name="connsiteY4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0" fmla="*/ 191293 w 191293"/>
                <a:gd name="connsiteY0" fmla="*/ 1969804 h 1969804"/>
                <a:gd name="connsiteX1" fmla="*/ 0 w 191293"/>
                <a:gd name="connsiteY1" fmla="*/ 985044 h 1969804"/>
                <a:gd name="connsiteX2" fmla="*/ 191293 w 191293"/>
                <a:gd name="connsiteY2" fmla="*/ 0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293" h="1969804">
                  <a:moveTo>
                    <a:pt x="191293" y="1969804"/>
                  </a:moveTo>
                  <a:cubicBezTo>
                    <a:pt x="190235" y="1624882"/>
                    <a:pt x="1058" y="1329966"/>
                    <a:pt x="0" y="985044"/>
                  </a:cubicBezTo>
                  <a:cubicBezTo>
                    <a:pt x="1058" y="673365"/>
                    <a:pt x="190235" y="311679"/>
                    <a:pt x="1912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41" name="Rectangle 1">
              <a:extLst>
                <a:ext uri="{FF2B5EF4-FFF2-40B4-BE49-F238E27FC236}">
                  <a16:creationId xmlns:a16="http://schemas.microsoft.com/office/drawing/2014/main" id="{04FB7440-4B17-79C4-CFD7-C4370C7ADD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576" y="2292512"/>
              <a:ext cx="2217770" cy="1518920"/>
            </a:xfrm>
            <a:custGeom>
              <a:avLst/>
              <a:gdLst>
                <a:gd name="connsiteX0" fmla="*/ 0 w 912420"/>
                <a:gd name="connsiteY0" fmla="*/ 0 h 1969804"/>
                <a:gd name="connsiteX1" fmla="*/ 912420 w 912420"/>
                <a:gd name="connsiteY1" fmla="*/ 0 h 1969804"/>
                <a:gd name="connsiteX2" fmla="*/ 912420 w 912420"/>
                <a:gd name="connsiteY2" fmla="*/ 1969804 h 1969804"/>
                <a:gd name="connsiteX3" fmla="*/ 0 w 912420"/>
                <a:gd name="connsiteY3" fmla="*/ 1969804 h 1969804"/>
                <a:gd name="connsiteX4" fmla="*/ 0 w 912420"/>
                <a:gd name="connsiteY4" fmla="*/ 0 h 1969804"/>
                <a:gd name="connsiteX0" fmla="*/ 3175 w 915595"/>
                <a:gd name="connsiteY0" fmla="*/ 0 h 1969804"/>
                <a:gd name="connsiteX1" fmla="*/ 915595 w 915595"/>
                <a:gd name="connsiteY1" fmla="*/ 0 h 1969804"/>
                <a:gd name="connsiteX2" fmla="*/ 915595 w 915595"/>
                <a:gd name="connsiteY2" fmla="*/ 1969804 h 1969804"/>
                <a:gd name="connsiteX3" fmla="*/ 3175 w 915595"/>
                <a:gd name="connsiteY3" fmla="*/ 1969804 h 1969804"/>
                <a:gd name="connsiteX4" fmla="*/ 0 w 915595"/>
                <a:gd name="connsiteY4" fmla="*/ 935038 h 1969804"/>
                <a:gd name="connsiteX5" fmla="*/ 3175 w 915595"/>
                <a:gd name="connsiteY5" fmla="*/ 0 h 1969804"/>
                <a:gd name="connsiteX0" fmla="*/ 177006 w 1089426"/>
                <a:gd name="connsiteY0" fmla="*/ 0 h 1969804"/>
                <a:gd name="connsiteX1" fmla="*/ 1089426 w 1089426"/>
                <a:gd name="connsiteY1" fmla="*/ 0 h 1969804"/>
                <a:gd name="connsiteX2" fmla="*/ 1089426 w 1089426"/>
                <a:gd name="connsiteY2" fmla="*/ 1969804 h 1969804"/>
                <a:gd name="connsiteX3" fmla="*/ 177006 w 1089426"/>
                <a:gd name="connsiteY3" fmla="*/ 1969804 h 1969804"/>
                <a:gd name="connsiteX4" fmla="*/ 0 w 1089426"/>
                <a:gd name="connsiteY4" fmla="*/ 956469 h 1969804"/>
                <a:gd name="connsiteX5" fmla="*/ 177006 w 1089426"/>
                <a:gd name="connsiteY5" fmla="*/ 0 h 1969804"/>
                <a:gd name="connsiteX0" fmla="*/ 191293 w 1103713"/>
                <a:gd name="connsiteY0" fmla="*/ 0 h 1969804"/>
                <a:gd name="connsiteX1" fmla="*/ 1103713 w 1103713"/>
                <a:gd name="connsiteY1" fmla="*/ 0 h 1969804"/>
                <a:gd name="connsiteX2" fmla="*/ 1103713 w 1103713"/>
                <a:gd name="connsiteY2" fmla="*/ 1969804 h 1969804"/>
                <a:gd name="connsiteX3" fmla="*/ 191293 w 1103713"/>
                <a:gd name="connsiteY3" fmla="*/ 1969804 h 1969804"/>
                <a:gd name="connsiteX4" fmla="*/ 0 w 1103713"/>
                <a:gd name="connsiteY4" fmla="*/ 985044 h 1969804"/>
                <a:gd name="connsiteX5" fmla="*/ 191293 w 1103713"/>
                <a:gd name="connsiteY5" fmla="*/ 0 h 1969804"/>
                <a:gd name="connsiteX0" fmla="*/ 0 w 1103713"/>
                <a:gd name="connsiteY0" fmla="*/ 985044 h 1969804"/>
                <a:gd name="connsiteX1" fmla="*/ 191293 w 1103713"/>
                <a:gd name="connsiteY1" fmla="*/ 0 h 1969804"/>
                <a:gd name="connsiteX2" fmla="*/ 1103713 w 1103713"/>
                <a:gd name="connsiteY2" fmla="*/ 0 h 1969804"/>
                <a:gd name="connsiteX3" fmla="*/ 1103713 w 1103713"/>
                <a:gd name="connsiteY3" fmla="*/ 1969804 h 1969804"/>
                <a:gd name="connsiteX4" fmla="*/ 191293 w 1103713"/>
                <a:gd name="connsiteY4" fmla="*/ 1969804 h 1969804"/>
                <a:gd name="connsiteX5" fmla="*/ 168424 w 1103713"/>
                <a:gd name="connsiteY5" fmla="*/ 1103628 h 1969804"/>
                <a:gd name="connsiteX0" fmla="*/ 0 w 1103713"/>
                <a:gd name="connsiteY0" fmla="*/ 985044 h 1969804"/>
                <a:gd name="connsiteX1" fmla="*/ 191293 w 1103713"/>
                <a:gd name="connsiteY1" fmla="*/ 0 h 1969804"/>
                <a:gd name="connsiteX2" fmla="*/ 1103713 w 1103713"/>
                <a:gd name="connsiteY2" fmla="*/ 0 h 1969804"/>
                <a:gd name="connsiteX3" fmla="*/ 1103713 w 1103713"/>
                <a:gd name="connsiteY3" fmla="*/ 1969804 h 1969804"/>
                <a:gd name="connsiteX4" fmla="*/ 191293 w 1103713"/>
                <a:gd name="connsiteY4" fmla="*/ 1969804 h 1969804"/>
                <a:gd name="connsiteX0" fmla="*/ 0 w 912420"/>
                <a:gd name="connsiteY0" fmla="*/ 0 h 1969804"/>
                <a:gd name="connsiteX1" fmla="*/ 912420 w 912420"/>
                <a:gd name="connsiteY1" fmla="*/ 0 h 1969804"/>
                <a:gd name="connsiteX2" fmla="*/ 912420 w 912420"/>
                <a:gd name="connsiteY2" fmla="*/ 1969804 h 1969804"/>
                <a:gd name="connsiteX3" fmla="*/ 0 w 912420"/>
                <a:gd name="connsiteY3" fmla="*/ 1969804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2420" h="1969804">
                  <a:moveTo>
                    <a:pt x="0" y="0"/>
                  </a:moveTo>
                  <a:lnTo>
                    <a:pt x="912420" y="0"/>
                  </a:lnTo>
                  <a:lnTo>
                    <a:pt x="912420" y="1969804"/>
                  </a:lnTo>
                  <a:lnTo>
                    <a:pt x="0" y="196980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FA6722B-FDBE-653E-6853-6925C4920D44}"/>
              </a:ext>
            </a:extLst>
          </p:cNvPr>
          <p:cNvSpPr txBox="1"/>
          <p:nvPr/>
        </p:nvSpPr>
        <p:spPr>
          <a:xfrm>
            <a:off x="543105" y="1189870"/>
            <a:ext cx="332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 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3752A0E-7440-FAD0-79C0-237220DCE076}"/>
              </a:ext>
            </a:extLst>
          </p:cNvPr>
          <p:cNvSpPr>
            <a:spLocks/>
          </p:cNvSpPr>
          <p:nvPr/>
        </p:nvSpPr>
        <p:spPr>
          <a:xfrm>
            <a:off x="831353" y="1367358"/>
            <a:ext cx="86291" cy="867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BE4C1F0-F606-66C0-F6CC-709EA7F912B8}"/>
              </a:ext>
            </a:extLst>
          </p:cNvPr>
          <p:cNvSpPr>
            <a:spLocks noChangeAspect="1"/>
          </p:cNvSpPr>
          <p:nvPr/>
        </p:nvSpPr>
        <p:spPr>
          <a:xfrm>
            <a:off x="1547380" y="727391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74A0AF44-39DB-4807-E495-ADE148ED4825}"/>
              </a:ext>
            </a:extLst>
          </p:cNvPr>
          <p:cNvSpPr>
            <a:spLocks noChangeAspect="1"/>
          </p:cNvSpPr>
          <p:nvPr/>
        </p:nvSpPr>
        <p:spPr>
          <a:xfrm>
            <a:off x="2939038" y="713020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04E951D-90BB-6BAB-41AC-14AAA1B05E20}"/>
              </a:ext>
            </a:extLst>
          </p:cNvPr>
          <p:cNvSpPr>
            <a:spLocks noChangeAspect="1"/>
          </p:cNvSpPr>
          <p:nvPr/>
        </p:nvSpPr>
        <p:spPr>
          <a:xfrm>
            <a:off x="3874256" y="725577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55E86E-4082-1EEC-16A2-37A7AA015B77}"/>
              </a:ext>
            </a:extLst>
          </p:cNvPr>
          <p:cNvSpPr txBox="1"/>
          <p:nvPr/>
        </p:nvSpPr>
        <p:spPr>
          <a:xfrm>
            <a:off x="4552663" y="1178758"/>
            <a:ext cx="42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99A4F51-9525-7915-0164-9110B8CB0154}"/>
              </a:ext>
            </a:extLst>
          </p:cNvPr>
          <p:cNvSpPr txBox="1"/>
          <p:nvPr/>
        </p:nvSpPr>
        <p:spPr>
          <a:xfrm>
            <a:off x="3838905" y="353396"/>
            <a:ext cx="974361" cy="64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5BC7ACB-B17A-26A3-A2B7-BF2CF749E058}"/>
              </a:ext>
            </a:extLst>
          </p:cNvPr>
          <p:cNvSpPr txBox="1"/>
          <p:nvPr/>
        </p:nvSpPr>
        <p:spPr>
          <a:xfrm>
            <a:off x="2860043" y="353396"/>
            <a:ext cx="974361" cy="64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1FD16E2-29DA-19C8-5B2F-B05D88C9572A}"/>
              </a:ext>
            </a:extLst>
          </p:cNvPr>
          <p:cNvSpPr txBox="1"/>
          <p:nvPr/>
        </p:nvSpPr>
        <p:spPr>
          <a:xfrm>
            <a:off x="1494753" y="353396"/>
            <a:ext cx="974361" cy="64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F7715478-5A0A-6C32-B011-6342127721F3}"/>
              </a:ext>
            </a:extLst>
          </p:cNvPr>
          <p:cNvSpPr txBox="1"/>
          <p:nvPr/>
        </p:nvSpPr>
        <p:spPr>
          <a:xfrm>
            <a:off x="1802914" y="2244519"/>
            <a:ext cx="2154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  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≅ 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M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M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 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7754C7D7-A8B1-1B0D-614C-73624CF641E6}"/>
              </a:ext>
            </a:extLst>
          </p:cNvPr>
          <p:cNvCxnSpPr>
            <a:cxnSpLocks/>
          </p:cNvCxnSpPr>
          <p:nvPr/>
        </p:nvCxnSpPr>
        <p:spPr>
          <a:xfrm>
            <a:off x="3315175" y="2663368"/>
            <a:ext cx="0" cy="3635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2" name="TextBox 1081">
            <a:extLst>
              <a:ext uri="{FF2B5EF4-FFF2-40B4-BE49-F238E27FC236}">
                <a16:creationId xmlns:a16="http://schemas.microsoft.com/office/drawing/2014/main" id="{4FCDB49E-599A-C078-7644-0B738CFCB666}"/>
              </a:ext>
            </a:extLst>
          </p:cNvPr>
          <p:cNvSpPr txBox="1"/>
          <p:nvPr/>
        </p:nvSpPr>
        <p:spPr>
          <a:xfrm>
            <a:off x="543492" y="3291692"/>
            <a:ext cx="332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 </a:t>
            </a:r>
          </a:p>
        </p:txBody>
      </p:sp>
      <p:sp>
        <p:nvSpPr>
          <p:cNvPr id="1083" name="Oval 1082">
            <a:extLst>
              <a:ext uri="{FF2B5EF4-FFF2-40B4-BE49-F238E27FC236}">
                <a16:creationId xmlns:a16="http://schemas.microsoft.com/office/drawing/2014/main" id="{DA3D9BE6-AAAF-0195-674B-D18A2C6AEF07}"/>
              </a:ext>
            </a:extLst>
          </p:cNvPr>
          <p:cNvSpPr>
            <a:spLocks/>
          </p:cNvSpPr>
          <p:nvPr/>
        </p:nvSpPr>
        <p:spPr>
          <a:xfrm>
            <a:off x="831740" y="3469180"/>
            <a:ext cx="86291" cy="867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A9E1A668-C41C-98E6-1D89-9EABB7FE6109}"/>
              </a:ext>
            </a:extLst>
          </p:cNvPr>
          <p:cNvSpPr txBox="1"/>
          <p:nvPr/>
        </p:nvSpPr>
        <p:spPr>
          <a:xfrm>
            <a:off x="4553050" y="3274230"/>
            <a:ext cx="42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90" name="TextBox 1089">
            <a:extLst>
              <a:ext uri="{FF2B5EF4-FFF2-40B4-BE49-F238E27FC236}">
                <a16:creationId xmlns:a16="http://schemas.microsoft.com/office/drawing/2014/main" id="{6C7E2BBA-FA11-AE7C-83D1-E318B0A4EB24}"/>
              </a:ext>
            </a:extLst>
          </p:cNvPr>
          <p:cNvSpPr txBox="1"/>
          <p:nvPr/>
        </p:nvSpPr>
        <p:spPr>
          <a:xfrm>
            <a:off x="1695332" y="4149478"/>
            <a:ext cx="497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M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81" name="Rectangle 1">
            <a:extLst>
              <a:ext uri="{FF2B5EF4-FFF2-40B4-BE49-F238E27FC236}">
                <a16:creationId xmlns:a16="http://schemas.microsoft.com/office/drawing/2014/main" id="{DE646659-ECF1-1DC7-EE60-1F8DF970611D}"/>
              </a:ext>
            </a:extLst>
          </p:cNvPr>
          <p:cNvSpPr>
            <a:spLocks noChangeAspect="1"/>
          </p:cNvSpPr>
          <p:nvPr/>
        </p:nvSpPr>
        <p:spPr>
          <a:xfrm>
            <a:off x="1032313" y="2816098"/>
            <a:ext cx="3562563" cy="1373392"/>
          </a:xfrm>
          <a:custGeom>
            <a:avLst/>
            <a:gdLst>
              <a:gd name="connsiteX0" fmla="*/ 0 w 912420"/>
              <a:gd name="connsiteY0" fmla="*/ 0 h 1969804"/>
              <a:gd name="connsiteX1" fmla="*/ 912420 w 912420"/>
              <a:gd name="connsiteY1" fmla="*/ 0 h 1969804"/>
              <a:gd name="connsiteX2" fmla="*/ 912420 w 912420"/>
              <a:gd name="connsiteY2" fmla="*/ 1969804 h 1969804"/>
              <a:gd name="connsiteX3" fmla="*/ 0 w 912420"/>
              <a:gd name="connsiteY3" fmla="*/ 1969804 h 1969804"/>
              <a:gd name="connsiteX4" fmla="*/ 0 w 912420"/>
              <a:gd name="connsiteY4" fmla="*/ 0 h 1969804"/>
              <a:gd name="connsiteX0" fmla="*/ 3175 w 915595"/>
              <a:gd name="connsiteY0" fmla="*/ 0 h 1969804"/>
              <a:gd name="connsiteX1" fmla="*/ 915595 w 915595"/>
              <a:gd name="connsiteY1" fmla="*/ 0 h 1969804"/>
              <a:gd name="connsiteX2" fmla="*/ 915595 w 915595"/>
              <a:gd name="connsiteY2" fmla="*/ 1969804 h 1969804"/>
              <a:gd name="connsiteX3" fmla="*/ 3175 w 915595"/>
              <a:gd name="connsiteY3" fmla="*/ 1969804 h 1969804"/>
              <a:gd name="connsiteX4" fmla="*/ 0 w 915595"/>
              <a:gd name="connsiteY4" fmla="*/ 935038 h 1969804"/>
              <a:gd name="connsiteX5" fmla="*/ 3175 w 915595"/>
              <a:gd name="connsiteY5" fmla="*/ 0 h 1969804"/>
              <a:gd name="connsiteX0" fmla="*/ 177006 w 1089426"/>
              <a:gd name="connsiteY0" fmla="*/ 0 h 1969804"/>
              <a:gd name="connsiteX1" fmla="*/ 1089426 w 1089426"/>
              <a:gd name="connsiteY1" fmla="*/ 0 h 1969804"/>
              <a:gd name="connsiteX2" fmla="*/ 1089426 w 1089426"/>
              <a:gd name="connsiteY2" fmla="*/ 1969804 h 1969804"/>
              <a:gd name="connsiteX3" fmla="*/ 177006 w 1089426"/>
              <a:gd name="connsiteY3" fmla="*/ 1969804 h 1969804"/>
              <a:gd name="connsiteX4" fmla="*/ 0 w 1089426"/>
              <a:gd name="connsiteY4" fmla="*/ 956469 h 1969804"/>
              <a:gd name="connsiteX5" fmla="*/ 177006 w 1089426"/>
              <a:gd name="connsiteY5" fmla="*/ 0 h 1969804"/>
              <a:gd name="connsiteX0" fmla="*/ 191293 w 1103713"/>
              <a:gd name="connsiteY0" fmla="*/ 0 h 1969804"/>
              <a:gd name="connsiteX1" fmla="*/ 1103713 w 1103713"/>
              <a:gd name="connsiteY1" fmla="*/ 0 h 1969804"/>
              <a:gd name="connsiteX2" fmla="*/ 1103713 w 1103713"/>
              <a:gd name="connsiteY2" fmla="*/ 1969804 h 1969804"/>
              <a:gd name="connsiteX3" fmla="*/ 191293 w 1103713"/>
              <a:gd name="connsiteY3" fmla="*/ 1969804 h 1969804"/>
              <a:gd name="connsiteX4" fmla="*/ 0 w 1103713"/>
              <a:gd name="connsiteY4" fmla="*/ 985044 h 1969804"/>
              <a:gd name="connsiteX5" fmla="*/ 191293 w 1103713"/>
              <a:gd name="connsiteY5" fmla="*/ 0 h 1969804"/>
              <a:gd name="connsiteX0" fmla="*/ 0 w 1103713"/>
              <a:gd name="connsiteY0" fmla="*/ 985044 h 1969804"/>
              <a:gd name="connsiteX1" fmla="*/ 191293 w 1103713"/>
              <a:gd name="connsiteY1" fmla="*/ 0 h 1969804"/>
              <a:gd name="connsiteX2" fmla="*/ 1103713 w 1103713"/>
              <a:gd name="connsiteY2" fmla="*/ 0 h 1969804"/>
              <a:gd name="connsiteX3" fmla="*/ 1103713 w 1103713"/>
              <a:gd name="connsiteY3" fmla="*/ 1969804 h 1969804"/>
              <a:gd name="connsiteX4" fmla="*/ 191293 w 1103713"/>
              <a:gd name="connsiteY4" fmla="*/ 1969804 h 1969804"/>
              <a:gd name="connsiteX5" fmla="*/ 168424 w 1103713"/>
              <a:gd name="connsiteY5" fmla="*/ 1103628 h 1969804"/>
              <a:gd name="connsiteX0" fmla="*/ 0 w 1103713"/>
              <a:gd name="connsiteY0" fmla="*/ 985044 h 1969804"/>
              <a:gd name="connsiteX1" fmla="*/ 191293 w 1103713"/>
              <a:gd name="connsiteY1" fmla="*/ 0 h 1969804"/>
              <a:gd name="connsiteX2" fmla="*/ 1103713 w 1103713"/>
              <a:gd name="connsiteY2" fmla="*/ 0 h 1969804"/>
              <a:gd name="connsiteX3" fmla="*/ 1103713 w 1103713"/>
              <a:gd name="connsiteY3" fmla="*/ 1969804 h 1969804"/>
              <a:gd name="connsiteX4" fmla="*/ 191293 w 1103713"/>
              <a:gd name="connsiteY4" fmla="*/ 1969804 h 1969804"/>
              <a:gd name="connsiteX0" fmla="*/ 0 w 912420"/>
              <a:gd name="connsiteY0" fmla="*/ 0 h 1969804"/>
              <a:gd name="connsiteX1" fmla="*/ 912420 w 912420"/>
              <a:gd name="connsiteY1" fmla="*/ 0 h 1969804"/>
              <a:gd name="connsiteX2" fmla="*/ 912420 w 912420"/>
              <a:gd name="connsiteY2" fmla="*/ 1969804 h 1969804"/>
              <a:gd name="connsiteX3" fmla="*/ 0 w 912420"/>
              <a:gd name="connsiteY3" fmla="*/ 1969804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420" h="1969804">
                <a:moveTo>
                  <a:pt x="0" y="0"/>
                </a:moveTo>
                <a:lnTo>
                  <a:pt x="912420" y="0"/>
                </a:lnTo>
                <a:lnTo>
                  <a:pt x="912420" y="1969804"/>
                </a:lnTo>
                <a:lnTo>
                  <a:pt x="0" y="196980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6" name="Freeform: Shape 1085">
            <a:extLst>
              <a:ext uri="{FF2B5EF4-FFF2-40B4-BE49-F238E27FC236}">
                <a16:creationId xmlns:a16="http://schemas.microsoft.com/office/drawing/2014/main" id="{54FE6F6E-31AC-BDED-9335-00097B96AB2D}"/>
              </a:ext>
            </a:extLst>
          </p:cNvPr>
          <p:cNvSpPr>
            <a:spLocks noChangeAspect="1"/>
          </p:cNvSpPr>
          <p:nvPr/>
        </p:nvSpPr>
        <p:spPr>
          <a:xfrm>
            <a:off x="3874643" y="2821049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6AE59D2B-52CB-7106-23B9-31FBD5309C0F}"/>
              </a:ext>
            </a:extLst>
          </p:cNvPr>
          <p:cNvSpPr txBox="1"/>
          <p:nvPr/>
        </p:nvSpPr>
        <p:spPr>
          <a:xfrm>
            <a:off x="2399112" y="4149478"/>
            <a:ext cx="497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M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97" name="TextBox 1096">
            <a:extLst>
              <a:ext uri="{FF2B5EF4-FFF2-40B4-BE49-F238E27FC236}">
                <a16:creationId xmlns:a16="http://schemas.microsoft.com/office/drawing/2014/main" id="{6C014806-16F7-34EB-BCA0-A7A6B6A29446}"/>
              </a:ext>
            </a:extLst>
          </p:cNvPr>
          <p:cNvSpPr txBox="1"/>
          <p:nvPr/>
        </p:nvSpPr>
        <p:spPr>
          <a:xfrm>
            <a:off x="3752086" y="4168327"/>
            <a:ext cx="497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M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cxnSp>
        <p:nvCxnSpPr>
          <p:cNvPr id="1098" name="Straight Connector 1097">
            <a:extLst>
              <a:ext uri="{FF2B5EF4-FFF2-40B4-BE49-F238E27FC236}">
                <a16:creationId xmlns:a16="http://schemas.microsoft.com/office/drawing/2014/main" id="{03E71CAD-76B9-81B5-099D-2E9593EC6DC7}"/>
              </a:ext>
            </a:extLst>
          </p:cNvPr>
          <p:cNvCxnSpPr>
            <a:cxnSpLocks/>
          </p:cNvCxnSpPr>
          <p:nvPr/>
        </p:nvCxnSpPr>
        <p:spPr>
          <a:xfrm>
            <a:off x="2273775" y="1881011"/>
            <a:ext cx="0" cy="3635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Straight Arrow Connector 1098">
            <a:extLst>
              <a:ext uri="{FF2B5EF4-FFF2-40B4-BE49-F238E27FC236}">
                <a16:creationId xmlns:a16="http://schemas.microsoft.com/office/drawing/2014/main" id="{0720A97E-CFFB-49DD-2915-80DF77CEF107}"/>
              </a:ext>
            </a:extLst>
          </p:cNvPr>
          <p:cNvCxnSpPr>
            <a:cxnSpLocks/>
          </p:cNvCxnSpPr>
          <p:nvPr/>
        </p:nvCxnSpPr>
        <p:spPr>
          <a:xfrm>
            <a:off x="1021480" y="865530"/>
            <a:ext cx="660712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Straight Arrow Connector 1100">
            <a:extLst>
              <a:ext uri="{FF2B5EF4-FFF2-40B4-BE49-F238E27FC236}">
                <a16:creationId xmlns:a16="http://schemas.microsoft.com/office/drawing/2014/main" id="{0D876DEB-2B34-788D-FCEC-7D675D67F630}"/>
              </a:ext>
            </a:extLst>
          </p:cNvPr>
          <p:cNvCxnSpPr>
            <a:cxnSpLocks/>
          </p:cNvCxnSpPr>
          <p:nvPr/>
        </p:nvCxnSpPr>
        <p:spPr>
          <a:xfrm>
            <a:off x="1695332" y="865530"/>
            <a:ext cx="1376481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Straight Arrow Connector 1104">
            <a:extLst>
              <a:ext uri="{FF2B5EF4-FFF2-40B4-BE49-F238E27FC236}">
                <a16:creationId xmlns:a16="http://schemas.microsoft.com/office/drawing/2014/main" id="{523C4557-C495-A908-DFA6-7FF792993B39}"/>
              </a:ext>
            </a:extLst>
          </p:cNvPr>
          <p:cNvCxnSpPr>
            <a:cxnSpLocks/>
          </p:cNvCxnSpPr>
          <p:nvPr/>
        </p:nvCxnSpPr>
        <p:spPr>
          <a:xfrm>
            <a:off x="3086573" y="865530"/>
            <a:ext cx="935358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Straight Arrow Connector 1106">
            <a:extLst>
              <a:ext uri="{FF2B5EF4-FFF2-40B4-BE49-F238E27FC236}">
                <a16:creationId xmlns:a16="http://schemas.microsoft.com/office/drawing/2014/main" id="{EF665450-5570-EBD8-4FC1-661290CEAC7A}"/>
              </a:ext>
            </a:extLst>
          </p:cNvPr>
          <p:cNvCxnSpPr>
            <a:cxnSpLocks/>
          </p:cNvCxnSpPr>
          <p:nvPr/>
        </p:nvCxnSpPr>
        <p:spPr>
          <a:xfrm>
            <a:off x="4021931" y="865530"/>
            <a:ext cx="568045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Straight Arrow Connector 1108">
            <a:extLst>
              <a:ext uri="{FF2B5EF4-FFF2-40B4-BE49-F238E27FC236}">
                <a16:creationId xmlns:a16="http://schemas.microsoft.com/office/drawing/2014/main" id="{4F7F8357-A19A-9A0C-3CDD-6A56B3F4E951}"/>
              </a:ext>
            </a:extLst>
          </p:cNvPr>
          <p:cNvCxnSpPr>
            <a:cxnSpLocks/>
          </p:cNvCxnSpPr>
          <p:nvPr/>
        </p:nvCxnSpPr>
        <p:spPr>
          <a:xfrm>
            <a:off x="1954239" y="4048100"/>
            <a:ext cx="660712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0" name="Straight Arrow Connector 1109">
            <a:extLst>
              <a:ext uri="{FF2B5EF4-FFF2-40B4-BE49-F238E27FC236}">
                <a16:creationId xmlns:a16="http://schemas.microsoft.com/office/drawing/2014/main" id="{E933FAF8-01AD-5808-6684-EC4884F503AB}"/>
              </a:ext>
            </a:extLst>
          </p:cNvPr>
          <p:cNvCxnSpPr>
            <a:cxnSpLocks/>
          </p:cNvCxnSpPr>
          <p:nvPr/>
        </p:nvCxnSpPr>
        <p:spPr>
          <a:xfrm>
            <a:off x="2627651" y="4048100"/>
            <a:ext cx="1376481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1" name="Straight Arrow Connector 1110">
            <a:extLst>
              <a:ext uri="{FF2B5EF4-FFF2-40B4-BE49-F238E27FC236}">
                <a16:creationId xmlns:a16="http://schemas.microsoft.com/office/drawing/2014/main" id="{9C93A9A7-AE96-D2D2-EEEF-547821E064E5}"/>
              </a:ext>
            </a:extLst>
          </p:cNvPr>
          <p:cNvCxnSpPr>
            <a:cxnSpLocks/>
          </p:cNvCxnSpPr>
          <p:nvPr/>
        </p:nvCxnSpPr>
        <p:spPr>
          <a:xfrm>
            <a:off x="1019226" y="4048100"/>
            <a:ext cx="935358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2" name="Straight Arrow Connector 1111">
            <a:extLst>
              <a:ext uri="{FF2B5EF4-FFF2-40B4-BE49-F238E27FC236}">
                <a16:creationId xmlns:a16="http://schemas.microsoft.com/office/drawing/2014/main" id="{27011604-AD86-6A5E-1FEA-F9DB47D1BDA4}"/>
              </a:ext>
            </a:extLst>
          </p:cNvPr>
          <p:cNvCxnSpPr>
            <a:cxnSpLocks/>
          </p:cNvCxnSpPr>
          <p:nvPr/>
        </p:nvCxnSpPr>
        <p:spPr>
          <a:xfrm>
            <a:off x="4021931" y="4048100"/>
            <a:ext cx="568045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0A17AAB-4C28-D5DF-CF4D-BFD171658824}"/>
              </a:ext>
            </a:extLst>
          </p:cNvPr>
          <p:cNvSpPr>
            <a:spLocks noChangeAspect="1"/>
          </p:cNvSpPr>
          <p:nvPr/>
        </p:nvSpPr>
        <p:spPr>
          <a:xfrm>
            <a:off x="8046755" y="727391"/>
            <a:ext cx="2114762" cy="1373393"/>
          </a:xfrm>
          <a:custGeom>
            <a:avLst/>
            <a:gdLst>
              <a:gd name="connsiteX0" fmla="*/ 0 w 912420"/>
              <a:gd name="connsiteY0" fmla="*/ 0 h 1969804"/>
              <a:gd name="connsiteX1" fmla="*/ 912420 w 912420"/>
              <a:gd name="connsiteY1" fmla="*/ 0 h 1969804"/>
              <a:gd name="connsiteX2" fmla="*/ 912420 w 912420"/>
              <a:gd name="connsiteY2" fmla="*/ 1969804 h 1969804"/>
              <a:gd name="connsiteX3" fmla="*/ 0 w 912420"/>
              <a:gd name="connsiteY3" fmla="*/ 1969804 h 1969804"/>
              <a:gd name="connsiteX4" fmla="*/ 0 w 912420"/>
              <a:gd name="connsiteY4" fmla="*/ 0 h 1969804"/>
              <a:gd name="connsiteX0" fmla="*/ 3175 w 915595"/>
              <a:gd name="connsiteY0" fmla="*/ 0 h 1969804"/>
              <a:gd name="connsiteX1" fmla="*/ 915595 w 915595"/>
              <a:gd name="connsiteY1" fmla="*/ 0 h 1969804"/>
              <a:gd name="connsiteX2" fmla="*/ 915595 w 915595"/>
              <a:gd name="connsiteY2" fmla="*/ 1969804 h 1969804"/>
              <a:gd name="connsiteX3" fmla="*/ 3175 w 915595"/>
              <a:gd name="connsiteY3" fmla="*/ 1969804 h 1969804"/>
              <a:gd name="connsiteX4" fmla="*/ 0 w 915595"/>
              <a:gd name="connsiteY4" fmla="*/ 935038 h 1969804"/>
              <a:gd name="connsiteX5" fmla="*/ 3175 w 915595"/>
              <a:gd name="connsiteY5" fmla="*/ 0 h 1969804"/>
              <a:gd name="connsiteX0" fmla="*/ 177006 w 1089426"/>
              <a:gd name="connsiteY0" fmla="*/ 0 h 1969804"/>
              <a:gd name="connsiteX1" fmla="*/ 1089426 w 1089426"/>
              <a:gd name="connsiteY1" fmla="*/ 0 h 1969804"/>
              <a:gd name="connsiteX2" fmla="*/ 1089426 w 1089426"/>
              <a:gd name="connsiteY2" fmla="*/ 1969804 h 1969804"/>
              <a:gd name="connsiteX3" fmla="*/ 177006 w 1089426"/>
              <a:gd name="connsiteY3" fmla="*/ 1969804 h 1969804"/>
              <a:gd name="connsiteX4" fmla="*/ 0 w 1089426"/>
              <a:gd name="connsiteY4" fmla="*/ 956469 h 1969804"/>
              <a:gd name="connsiteX5" fmla="*/ 177006 w 1089426"/>
              <a:gd name="connsiteY5" fmla="*/ 0 h 1969804"/>
              <a:gd name="connsiteX0" fmla="*/ 191293 w 1103713"/>
              <a:gd name="connsiteY0" fmla="*/ 0 h 1969804"/>
              <a:gd name="connsiteX1" fmla="*/ 1103713 w 1103713"/>
              <a:gd name="connsiteY1" fmla="*/ 0 h 1969804"/>
              <a:gd name="connsiteX2" fmla="*/ 1103713 w 1103713"/>
              <a:gd name="connsiteY2" fmla="*/ 1969804 h 1969804"/>
              <a:gd name="connsiteX3" fmla="*/ 191293 w 1103713"/>
              <a:gd name="connsiteY3" fmla="*/ 1969804 h 1969804"/>
              <a:gd name="connsiteX4" fmla="*/ 0 w 1103713"/>
              <a:gd name="connsiteY4" fmla="*/ 985044 h 1969804"/>
              <a:gd name="connsiteX5" fmla="*/ 191293 w 1103713"/>
              <a:gd name="connsiteY5" fmla="*/ 0 h 1969804"/>
              <a:gd name="connsiteX0" fmla="*/ 11 w 912431"/>
              <a:gd name="connsiteY0" fmla="*/ 0 h 1969804"/>
              <a:gd name="connsiteX1" fmla="*/ 912431 w 912431"/>
              <a:gd name="connsiteY1" fmla="*/ 0 h 1969804"/>
              <a:gd name="connsiteX2" fmla="*/ 912431 w 912431"/>
              <a:gd name="connsiteY2" fmla="*/ 1969804 h 1969804"/>
              <a:gd name="connsiteX3" fmla="*/ 11 w 912431"/>
              <a:gd name="connsiteY3" fmla="*/ 1969804 h 1969804"/>
              <a:gd name="connsiteX4" fmla="*/ 89425 w 912431"/>
              <a:gd name="connsiteY4" fmla="*/ 1006990 h 1969804"/>
              <a:gd name="connsiteX5" fmla="*/ 11 w 912431"/>
              <a:gd name="connsiteY5" fmla="*/ 0 h 1969804"/>
              <a:gd name="connsiteX0" fmla="*/ 302648 w 912429"/>
              <a:gd name="connsiteY0" fmla="*/ 16459 h 1969804"/>
              <a:gd name="connsiteX1" fmla="*/ 912429 w 912429"/>
              <a:gd name="connsiteY1" fmla="*/ 0 h 1969804"/>
              <a:gd name="connsiteX2" fmla="*/ 912429 w 912429"/>
              <a:gd name="connsiteY2" fmla="*/ 1969804 h 1969804"/>
              <a:gd name="connsiteX3" fmla="*/ 9 w 912429"/>
              <a:gd name="connsiteY3" fmla="*/ 1969804 h 1969804"/>
              <a:gd name="connsiteX4" fmla="*/ 89423 w 912429"/>
              <a:gd name="connsiteY4" fmla="*/ 1006990 h 1969804"/>
              <a:gd name="connsiteX5" fmla="*/ 302648 w 912429"/>
              <a:gd name="connsiteY5" fmla="*/ 16459 h 1969804"/>
              <a:gd name="connsiteX0" fmla="*/ 213225 w 823006"/>
              <a:gd name="connsiteY0" fmla="*/ 16459 h 1986263"/>
              <a:gd name="connsiteX1" fmla="*/ 823006 w 823006"/>
              <a:gd name="connsiteY1" fmla="*/ 0 h 1986263"/>
              <a:gd name="connsiteX2" fmla="*/ 823006 w 823006"/>
              <a:gd name="connsiteY2" fmla="*/ 1969804 h 1986263"/>
              <a:gd name="connsiteX3" fmla="*/ 134275 w 823006"/>
              <a:gd name="connsiteY3" fmla="*/ 1986263 h 1986263"/>
              <a:gd name="connsiteX4" fmla="*/ 0 w 823006"/>
              <a:gd name="connsiteY4" fmla="*/ 1006990 h 1986263"/>
              <a:gd name="connsiteX5" fmla="*/ 213225 w 823006"/>
              <a:gd name="connsiteY5" fmla="*/ 16459 h 1986263"/>
              <a:gd name="connsiteX0" fmla="*/ 213225 w 823006"/>
              <a:gd name="connsiteY0" fmla="*/ 16459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73749 w 823006"/>
              <a:gd name="connsiteY3" fmla="*/ 1936887 h 1969804"/>
              <a:gd name="connsiteX4" fmla="*/ 0 w 823006"/>
              <a:gd name="connsiteY4" fmla="*/ 1006990 h 1969804"/>
              <a:gd name="connsiteX5" fmla="*/ 213225 w 823006"/>
              <a:gd name="connsiteY5" fmla="*/ 16459 h 1969804"/>
              <a:gd name="connsiteX0" fmla="*/ 187741 w 823006"/>
              <a:gd name="connsiteY0" fmla="*/ 11906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73749 w 823006"/>
              <a:gd name="connsiteY3" fmla="*/ 1936887 h 1969804"/>
              <a:gd name="connsiteX4" fmla="*/ 0 w 823006"/>
              <a:gd name="connsiteY4" fmla="*/ 1006990 h 1969804"/>
              <a:gd name="connsiteX5" fmla="*/ 187741 w 823006"/>
              <a:gd name="connsiteY5" fmla="*/ 11906 h 1969804"/>
              <a:gd name="connsiteX0" fmla="*/ 187741 w 823006"/>
              <a:gd name="connsiteY0" fmla="*/ 11906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91951 w 823006"/>
              <a:gd name="connsiteY3" fmla="*/ 1959657 h 1969804"/>
              <a:gd name="connsiteX4" fmla="*/ 0 w 823006"/>
              <a:gd name="connsiteY4" fmla="*/ 1006990 h 1969804"/>
              <a:gd name="connsiteX5" fmla="*/ 187741 w 823006"/>
              <a:gd name="connsiteY5" fmla="*/ 11906 h 1969804"/>
              <a:gd name="connsiteX0" fmla="*/ 0 w 2215261"/>
              <a:gd name="connsiteY0" fmla="*/ 2798 h 1969804"/>
              <a:gd name="connsiteX1" fmla="*/ 2215261 w 2215261"/>
              <a:gd name="connsiteY1" fmla="*/ 0 h 1969804"/>
              <a:gd name="connsiteX2" fmla="*/ 2215261 w 2215261"/>
              <a:gd name="connsiteY2" fmla="*/ 1969804 h 1969804"/>
              <a:gd name="connsiteX3" fmla="*/ 1584206 w 2215261"/>
              <a:gd name="connsiteY3" fmla="*/ 1959657 h 1969804"/>
              <a:gd name="connsiteX4" fmla="*/ 1392255 w 2215261"/>
              <a:gd name="connsiteY4" fmla="*/ 1006990 h 1969804"/>
              <a:gd name="connsiteX5" fmla="*/ 0 w 2215261"/>
              <a:gd name="connsiteY5" fmla="*/ 2798 h 1969804"/>
              <a:gd name="connsiteX0" fmla="*/ 209584 w 2424845"/>
              <a:gd name="connsiteY0" fmla="*/ 2798 h 1969804"/>
              <a:gd name="connsiteX1" fmla="*/ 2424845 w 2424845"/>
              <a:gd name="connsiteY1" fmla="*/ 0 h 1969804"/>
              <a:gd name="connsiteX2" fmla="*/ 2424845 w 2424845"/>
              <a:gd name="connsiteY2" fmla="*/ 1969804 h 1969804"/>
              <a:gd name="connsiteX3" fmla="*/ 1793790 w 2424845"/>
              <a:gd name="connsiteY3" fmla="*/ 1959657 h 1969804"/>
              <a:gd name="connsiteX4" fmla="*/ 0 w 2424845"/>
              <a:gd name="connsiteY4" fmla="*/ 970560 h 1969804"/>
              <a:gd name="connsiteX5" fmla="*/ 209584 w 2424845"/>
              <a:gd name="connsiteY5" fmla="*/ 2798 h 1969804"/>
              <a:gd name="connsiteX0" fmla="*/ 209584 w 2424845"/>
              <a:gd name="connsiteY0" fmla="*/ 2798 h 1969804"/>
              <a:gd name="connsiteX1" fmla="*/ 2424845 w 2424845"/>
              <a:gd name="connsiteY1" fmla="*/ 0 h 1969804"/>
              <a:gd name="connsiteX2" fmla="*/ 2424845 w 2424845"/>
              <a:gd name="connsiteY2" fmla="*/ 1969804 h 1969804"/>
              <a:gd name="connsiteX3" fmla="*/ 202873 w 2424845"/>
              <a:gd name="connsiteY3" fmla="*/ 1955103 h 1969804"/>
              <a:gd name="connsiteX4" fmla="*/ 0 w 2424845"/>
              <a:gd name="connsiteY4" fmla="*/ 970560 h 1969804"/>
              <a:gd name="connsiteX5" fmla="*/ 209584 w 2424845"/>
              <a:gd name="connsiteY5" fmla="*/ 2798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24845" h="1969804">
                <a:moveTo>
                  <a:pt x="209584" y="2798"/>
                </a:moveTo>
                <a:lnTo>
                  <a:pt x="2424845" y="0"/>
                </a:lnTo>
                <a:lnTo>
                  <a:pt x="2424845" y="1969804"/>
                </a:lnTo>
                <a:lnTo>
                  <a:pt x="202873" y="1955103"/>
                </a:lnTo>
                <a:cubicBezTo>
                  <a:pt x="201815" y="1610181"/>
                  <a:pt x="1058" y="1315482"/>
                  <a:pt x="0" y="970560"/>
                </a:cubicBezTo>
                <a:cubicBezTo>
                  <a:pt x="1058" y="658881"/>
                  <a:pt x="208526" y="314477"/>
                  <a:pt x="209584" y="2798"/>
                </a:cubicBezTo>
                <a:close/>
              </a:path>
            </a:pathLst>
          </a:custGeom>
          <a:solidFill>
            <a:srgbClr val="A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D34BAB-6859-FFF3-C083-E3A490012B61}"/>
              </a:ext>
            </a:extLst>
          </p:cNvPr>
          <p:cNvGrpSpPr/>
          <p:nvPr/>
        </p:nvGrpSpPr>
        <p:grpSpPr>
          <a:xfrm>
            <a:off x="6447677" y="724951"/>
            <a:ext cx="3718354" cy="1374439"/>
            <a:chOff x="693593" y="2291354"/>
            <a:chExt cx="2314753" cy="152007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84178B5-B866-F54F-2E0A-FE5B13BAD5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3593" y="2291354"/>
              <a:ext cx="103856" cy="1518920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6" fmla="*/ 826806 w 849675"/>
                <a:gd name="connsiteY6" fmla="*/ 1103628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4" fmla="*/ 849675 w 849675"/>
                <a:gd name="connsiteY4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0" fmla="*/ 191293 w 191293"/>
                <a:gd name="connsiteY0" fmla="*/ 1969804 h 1969804"/>
                <a:gd name="connsiteX1" fmla="*/ 0 w 191293"/>
                <a:gd name="connsiteY1" fmla="*/ 985044 h 1969804"/>
                <a:gd name="connsiteX2" fmla="*/ 191293 w 191293"/>
                <a:gd name="connsiteY2" fmla="*/ 0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293" h="1969804">
                  <a:moveTo>
                    <a:pt x="191293" y="1969804"/>
                  </a:moveTo>
                  <a:cubicBezTo>
                    <a:pt x="190235" y="1624882"/>
                    <a:pt x="1058" y="1329966"/>
                    <a:pt x="0" y="985044"/>
                  </a:cubicBezTo>
                  <a:cubicBezTo>
                    <a:pt x="1058" y="673365"/>
                    <a:pt x="190235" y="311679"/>
                    <a:pt x="1912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27" name="Rectangle 1">
              <a:extLst>
                <a:ext uri="{FF2B5EF4-FFF2-40B4-BE49-F238E27FC236}">
                  <a16:creationId xmlns:a16="http://schemas.microsoft.com/office/drawing/2014/main" id="{6BBEC59B-61EF-15C2-3122-2703FD0E26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576" y="2292512"/>
              <a:ext cx="2217770" cy="1518920"/>
            </a:xfrm>
            <a:custGeom>
              <a:avLst/>
              <a:gdLst>
                <a:gd name="connsiteX0" fmla="*/ 0 w 912420"/>
                <a:gd name="connsiteY0" fmla="*/ 0 h 1969804"/>
                <a:gd name="connsiteX1" fmla="*/ 912420 w 912420"/>
                <a:gd name="connsiteY1" fmla="*/ 0 h 1969804"/>
                <a:gd name="connsiteX2" fmla="*/ 912420 w 912420"/>
                <a:gd name="connsiteY2" fmla="*/ 1969804 h 1969804"/>
                <a:gd name="connsiteX3" fmla="*/ 0 w 912420"/>
                <a:gd name="connsiteY3" fmla="*/ 1969804 h 1969804"/>
                <a:gd name="connsiteX4" fmla="*/ 0 w 912420"/>
                <a:gd name="connsiteY4" fmla="*/ 0 h 1969804"/>
                <a:gd name="connsiteX0" fmla="*/ 3175 w 915595"/>
                <a:gd name="connsiteY0" fmla="*/ 0 h 1969804"/>
                <a:gd name="connsiteX1" fmla="*/ 915595 w 915595"/>
                <a:gd name="connsiteY1" fmla="*/ 0 h 1969804"/>
                <a:gd name="connsiteX2" fmla="*/ 915595 w 915595"/>
                <a:gd name="connsiteY2" fmla="*/ 1969804 h 1969804"/>
                <a:gd name="connsiteX3" fmla="*/ 3175 w 915595"/>
                <a:gd name="connsiteY3" fmla="*/ 1969804 h 1969804"/>
                <a:gd name="connsiteX4" fmla="*/ 0 w 915595"/>
                <a:gd name="connsiteY4" fmla="*/ 935038 h 1969804"/>
                <a:gd name="connsiteX5" fmla="*/ 3175 w 915595"/>
                <a:gd name="connsiteY5" fmla="*/ 0 h 1969804"/>
                <a:gd name="connsiteX0" fmla="*/ 177006 w 1089426"/>
                <a:gd name="connsiteY0" fmla="*/ 0 h 1969804"/>
                <a:gd name="connsiteX1" fmla="*/ 1089426 w 1089426"/>
                <a:gd name="connsiteY1" fmla="*/ 0 h 1969804"/>
                <a:gd name="connsiteX2" fmla="*/ 1089426 w 1089426"/>
                <a:gd name="connsiteY2" fmla="*/ 1969804 h 1969804"/>
                <a:gd name="connsiteX3" fmla="*/ 177006 w 1089426"/>
                <a:gd name="connsiteY3" fmla="*/ 1969804 h 1969804"/>
                <a:gd name="connsiteX4" fmla="*/ 0 w 1089426"/>
                <a:gd name="connsiteY4" fmla="*/ 956469 h 1969804"/>
                <a:gd name="connsiteX5" fmla="*/ 177006 w 1089426"/>
                <a:gd name="connsiteY5" fmla="*/ 0 h 1969804"/>
                <a:gd name="connsiteX0" fmla="*/ 191293 w 1103713"/>
                <a:gd name="connsiteY0" fmla="*/ 0 h 1969804"/>
                <a:gd name="connsiteX1" fmla="*/ 1103713 w 1103713"/>
                <a:gd name="connsiteY1" fmla="*/ 0 h 1969804"/>
                <a:gd name="connsiteX2" fmla="*/ 1103713 w 1103713"/>
                <a:gd name="connsiteY2" fmla="*/ 1969804 h 1969804"/>
                <a:gd name="connsiteX3" fmla="*/ 191293 w 1103713"/>
                <a:gd name="connsiteY3" fmla="*/ 1969804 h 1969804"/>
                <a:gd name="connsiteX4" fmla="*/ 0 w 1103713"/>
                <a:gd name="connsiteY4" fmla="*/ 985044 h 1969804"/>
                <a:gd name="connsiteX5" fmla="*/ 191293 w 1103713"/>
                <a:gd name="connsiteY5" fmla="*/ 0 h 1969804"/>
                <a:gd name="connsiteX0" fmla="*/ 0 w 1103713"/>
                <a:gd name="connsiteY0" fmla="*/ 985044 h 1969804"/>
                <a:gd name="connsiteX1" fmla="*/ 191293 w 1103713"/>
                <a:gd name="connsiteY1" fmla="*/ 0 h 1969804"/>
                <a:gd name="connsiteX2" fmla="*/ 1103713 w 1103713"/>
                <a:gd name="connsiteY2" fmla="*/ 0 h 1969804"/>
                <a:gd name="connsiteX3" fmla="*/ 1103713 w 1103713"/>
                <a:gd name="connsiteY3" fmla="*/ 1969804 h 1969804"/>
                <a:gd name="connsiteX4" fmla="*/ 191293 w 1103713"/>
                <a:gd name="connsiteY4" fmla="*/ 1969804 h 1969804"/>
                <a:gd name="connsiteX5" fmla="*/ 168424 w 1103713"/>
                <a:gd name="connsiteY5" fmla="*/ 1103628 h 1969804"/>
                <a:gd name="connsiteX0" fmla="*/ 0 w 1103713"/>
                <a:gd name="connsiteY0" fmla="*/ 985044 h 1969804"/>
                <a:gd name="connsiteX1" fmla="*/ 191293 w 1103713"/>
                <a:gd name="connsiteY1" fmla="*/ 0 h 1969804"/>
                <a:gd name="connsiteX2" fmla="*/ 1103713 w 1103713"/>
                <a:gd name="connsiteY2" fmla="*/ 0 h 1969804"/>
                <a:gd name="connsiteX3" fmla="*/ 1103713 w 1103713"/>
                <a:gd name="connsiteY3" fmla="*/ 1969804 h 1969804"/>
                <a:gd name="connsiteX4" fmla="*/ 191293 w 1103713"/>
                <a:gd name="connsiteY4" fmla="*/ 1969804 h 1969804"/>
                <a:gd name="connsiteX0" fmla="*/ 0 w 912420"/>
                <a:gd name="connsiteY0" fmla="*/ 0 h 1969804"/>
                <a:gd name="connsiteX1" fmla="*/ 912420 w 912420"/>
                <a:gd name="connsiteY1" fmla="*/ 0 h 1969804"/>
                <a:gd name="connsiteX2" fmla="*/ 912420 w 912420"/>
                <a:gd name="connsiteY2" fmla="*/ 1969804 h 1969804"/>
                <a:gd name="connsiteX3" fmla="*/ 0 w 912420"/>
                <a:gd name="connsiteY3" fmla="*/ 1969804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2420" h="1969804">
                  <a:moveTo>
                    <a:pt x="0" y="0"/>
                  </a:moveTo>
                  <a:lnTo>
                    <a:pt x="912420" y="0"/>
                  </a:lnTo>
                  <a:lnTo>
                    <a:pt x="912420" y="1969804"/>
                  </a:lnTo>
                  <a:lnTo>
                    <a:pt x="0" y="196980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57B254A-E224-D56E-C68A-EA289B0F64D1}"/>
              </a:ext>
            </a:extLst>
          </p:cNvPr>
          <p:cNvSpPr txBox="1"/>
          <p:nvPr/>
        </p:nvSpPr>
        <p:spPr>
          <a:xfrm>
            <a:off x="6114647" y="1195242"/>
            <a:ext cx="332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 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EE74C0E-07C2-9D09-E37C-3E77363CC579}"/>
              </a:ext>
            </a:extLst>
          </p:cNvPr>
          <p:cNvSpPr>
            <a:spLocks/>
          </p:cNvSpPr>
          <p:nvPr/>
        </p:nvSpPr>
        <p:spPr>
          <a:xfrm>
            <a:off x="6402895" y="1372730"/>
            <a:ext cx="86291" cy="867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91661F7-33C5-26C8-3A61-D900C0A06BF5}"/>
              </a:ext>
            </a:extLst>
          </p:cNvPr>
          <p:cNvSpPr>
            <a:spLocks noChangeAspect="1"/>
          </p:cNvSpPr>
          <p:nvPr/>
        </p:nvSpPr>
        <p:spPr>
          <a:xfrm>
            <a:off x="7118922" y="732763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220938-FB80-9F41-7E39-50DCEEE5A3EE}"/>
              </a:ext>
            </a:extLst>
          </p:cNvPr>
          <p:cNvSpPr>
            <a:spLocks noChangeAspect="1"/>
          </p:cNvSpPr>
          <p:nvPr/>
        </p:nvSpPr>
        <p:spPr>
          <a:xfrm>
            <a:off x="8510580" y="718392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15918B0-67E1-1084-F450-4A056EC15B08}"/>
              </a:ext>
            </a:extLst>
          </p:cNvPr>
          <p:cNvSpPr>
            <a:spLocks noChangeAspect="1"/>
          </p:cNvSpPr>
          <p:nvPr/>
        </p:nvSpPr>
        <p:spPr>
          <a:xfrm>
            <a:off x="9445798" y="730949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74B9ED-71AA-C462-82AC-426DD6ED8B34}"/>
              </a:ext>
            </a:extLst>
          </p:cNvPr>
          <p:cNvSpPr txBox="1"/>
          <p:nvPr/>
        </p:nvSpPr>
        <p:spPr>
          <a:xfrm>
            <a:off x="10124205" y="1184130"/>
            <a:ext cx="42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F5A4DBE-91F3-40A4-A86D-1A320A1D21D8}"/>
              </a:ext>
            </a:extLst>
          </p:cNvPr>
          <p:cNvSpPr txBox="1"/>
          <p:nvPr/>
        </p:nvSpPr>
        <p:spPr>
          <a:xfrm>
            <a:off x="7282112" y="2186631"/>
            <a:ext cx="42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1ABE24DA-9599-1F53-061C-E59D6344E200}"/>
              </a:ext>
            </a:extLst>
          </p:cNvPr>
          <p:cNvSpPr>
            <a:spLocks noChangeAspect="1"/>
          </p:cNvSpPr>
          <p:nvPr/>
        </p:nvSpPr>
        <p:spPr>
          <a:xfrm>
            <a:off x="7614386" y="725997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569C190-4013-D5C7-5266-37F0AC160A77}"/>
              </a:ext>
            </a:extLst>
          </p:cNvPr>
          <p:cNvSpPr>
            <a:spLocks noChangeAspect="1"/>
          </p:cNvSpPr>
          <p:nvPr/>
        </p:nvSpPr>
        <p:spPr>
          <a:xfrm>
            <a:off x="8724829" y="722019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1166998-6340-0B8A-0CEA-8A5608FC2EDC}"/>
              </a:ext>
            </a:extLst>
          </p:cNvPr>
          <p:cNvSpPr>
            <a:spLocks noChangeAspect="1"/>
          </p:cNvSpPr>
          <p:nvPr/>
        </p:nvSpPr>
        <p:spPr>
          <a:xfrm>
            <a:off x="8052977" y="713019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B50CEB-E694-AE3C-EF26-8D9B9217A70D}"/>
              </a:ext>
            </a:extLst>
          </p:cNvPr>
          <p:cNvSpPr txBox="1"/>
          <p:nvPr/>
        </p:nvSpPr>
        <p:spPr>
          <a:xfrm>
            <a:off x="8843043" y="2190243"/>
            <a:ext cx="7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G/H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73EF65B-CFBA-BF75-A3A4-896B9BC98001}"/>
              </a:ext>
            </a:extLst>
          </p:cNvPr>
          <p:cNvCxnSpPr>
            <a:cxnSpLocks/>
          </p:cNvCxnSpPr>
          <p:nvPr/>
        </p:nvCxnSpPr>
        <p:spPr>
          <a:xfrm>
            <a:off x="7493352" y="1825168"/>
            <a:ext cx="0" cy="3635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E722A44-DCA6-B408-7F58-C316F19A70DA}"/>
              </a:ext>
            </a:extLst>
          </p:cNvPr>
          <p:cNvCxnSpPr>
            <a:cxnSpLocks/>
          </p:cNvCxnSpPr>
          <p:nvPr/>
        </p:nvCxnSpPr>
        <p:spPr>
          <a:xfrm>
            <a:off x="9226902" y="1869940"/>
            <a:ext cx="0" cy="3635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DB16A7F-2964-5535-A8CC-EF9BC566FE17}"/>
              </a:ext>
            </a:extLst>
          </p:cNvPr>
          <p:cNvGrpSpPr/>
          <p:nvPr/>
        </p:nvGrpSpPr>
        <p:grpSpPr>
          <a:xfrm>
            <a:off x="6447677" y="2903335"/>
            <a:ext cx="3718354" cy="1374439"/>
            <a:chOff x="693593" y="2291354"/>
            <a:chExt cx="2314753" cy="1520078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E299314-6B3B-ADFA-1515-CB17F2E965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3593" y="2291354"/>
              <a:ext cx="103856" cy="1518920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6" fmla="*/ 826806 w 849675"/>
                <a:gd name="connsiteY6" fmla="*/ 1103628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4" fmla="*/ 849675 w 849675"/>
                <a:gd name="connsiteY4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0" fmla="*/ 191293 w 191293"/>
                <a:gd name="connsiteY0" fmla="*/ 1969804 h 1969804"/>
                <a:gd name="connsiteX1" fmla="*/ 0 w 191293"/>
                <a:gd name="connsiteY1" fmla="*/ 985044 h 1969804"/>
                <a:gd name="connsiteX2" fmla="*/ 191293 w 191293"/>
                <a:gd name="connsiteY2" fmla="*/ 0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293" h="1969804">
                  <a:moveTo>
                    <a:pt x="191293" y="1969804"/>
                  </a:moveTo>
                  <a:cubicBezTo>
                    <a:pt x="190235" y="1624882"/>
                    <a:pt x="1058" y="1329966"/>
                    <a:pt x="0" y="985044"/>
                  </a:cubicBezTo>
                  <a:cubicBezTo>
                    <a:pt x="1058" y="673365"/>
                    <a:pt x="190235" y="311679"/>
                    <a:pt x="1912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70" name="Rectangle 1">
              <a:extLst>
                <a:ext uri="{FF2B5EF4-FFF2-40B4-BE49-F238E27FC236}">
                  <a16:creationId xmlns:a16="http://schemas.microsoft.com/office/drawing/2014/main" id="{934BCCCB-8690-6BA1-62F1-E361328FD7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576" y="2292512"/>
              <a:ext cx="2217770" cy="1518920"/>
            </a:xfrm>
            <a:custGeom>
              <a:avLst/>
              <a:gdLst>
                <a:gd name="connsiteX0" fmla="*/ 0 w 912420"/>
                <a:gd name="connsiteY0" fmla="*/ 0 h 1969804"/>
                <a:gd name="connsiteX1" fmla="*/ 912420 w 912420"/>
                <a:gd name="connsiteY1" fmla="*/ 0 h 1969804"/>
                <a:gd name="connsiteX2" fmla="*/ 912420 w 912420"/>
                <a:gd name="connsiteY2" fmla="*/ 1969804 h 1969804"/>
                <a:gd name="connsiteX3" fmla="*/ 0 w 912420"/>
                <a:gd name="connsiteY3" fmla="*/ 1969804 h 1969804"/>
                <a:gd name="connsiteX4" fmla="*/ 0 w 912420"/>
                <a:gd name="connsiteY4" fmla="*/ 0 h 1969804"/>
                <a:gd name="connsiteX0" fmla="*/ 3175 w 915595"/>
                <a:gd name="connsiteY0" fmla="*/ 0 h 1969804"/>
                <a:gd name="connsiteX1" fmla="*/ 915595 w 915595"/>
                <a:gd name="connsiteY1" fmla="*/ 0 h 1969804"/>
                <a:gd name="connsiteX2" fmla="*/ 915595 w 915595"/>
                <a:gd name="connsiteY2" fmla="*/ 1969804 h 1969804"/>
                <a:gd name="connsiteX3" fmla="*/ 3175 w 915595"/>
                <a:gd name="connsiteY3" fmla="*/ 1969804 h 1969804"/>
                <a:gd name="connsiteX4" fmla="*/ 0 w 915595"/>
                <a:gd name="connsiteY4" fmla="*/ 935038 h 1969804"/>
                <a:gd name="connsiteX5" fmla="*/ 3175 w 915595"/>
                <a:gd name="connsiteY5" fmla="*/ 0 h 1969804"/>
                <a:gd name="connsiteX0" fmla="*/ 177006 w 1089426"/>
                <a:gd name="connsiteY0" fmla="*/ 0 h 1969804"/>
                <a:gd name="connsiteX1" fmla="*/ 1089426 w 1089426"/>
                <a:gd name="connsiteY1" fmla="*/ 0 h 1969804"/>
                <a:gd name="connsiteX2" fmla="*/ 1089426 w 1089426"/>
                <a:gd name="connsiteY2" fmla="*/ 1969804 h 1969804"/>
                <a:gd name="connsiteX3" fmla="*/ 177006 w 1089426"/>
                <a:gd name="connsiteY3" fmla="*/ 1969804 h 1969804"/>
                <a:gd name="connsiteX4" fmla="*/ 0 w 1089426"/>
                <a:gd name="connsiteY4" fmla="*/ 956469 h 1969804"/>
                <a:gd name="connsiteX5" fmla="*/ 177006 w 1089426"/>
                <a:gd name="connsiteY5" fmla="*/ 0 h 1969804"/>
                <a:gd name="connsiteX0" fmla="*/ 191293 w 1103713"/>
                <a:gd name="connsiteY0" fmla="*/ 0 h 1969804"/>
                <a:gd name="connsiteX1" fmla="*/ 1103713 w 1103713"/>
                <a:gd name="connsiteY1" fmla="*/ 0 h 1969804"/>
                <a:gd name="connsiteX2" fmla="*/ 1103713 w 1103713"/>
                <a:gd name="connsiteY2" fmla="*/ 1969804 h 1969804"/>
                <a:gd name="connsiteX3" fmla="*/ 191293 w 1103713"/>
                <a:gd name="connsiteY3" fmla="*/ 1969804 h 1969804"/>
                <a:gd name="connsiteX4" fmla="*/ 0 w 1103713"/>
                <a:gd name="connsiteY4" fmla="*/ 985044 h 1969804"/>
                <a:gd name="connsiteX5" fmla="*/ 191293 w 1103713"/>
                <a:gd name="connsiteY5" fmla="*/ 0 h 1969804"/>
                <a:gd name="connsiteX0" fmla="*/ 0 w 1103713"/>
                <a:gd name="connsiteY0" fmla="*/ 985044 h 1969804"/>
                <a:gd name="connsiteX1" fmla="*/ 191293 w 1103713"/>
                <a:gd name="connsiteY1" fmla="*/ 0 h 1969804"/>
                <a:gd name="connsiteX2" fmla="*/ 1103713 w 1103713"/>
                <a:gd name="connsiteY2" fmla="*/ 0 h 1969804"/>
                <a:gd name="connsiteX3" fmla="*/ 1103713 w 1103713"/>
                <a:gd name="connsiteY3" fmla="*/ 1969804 h 1969804"/>
                <a:gd name="connsiteX4" fmla="*/ 191293 w 1103713"/>
                <a:gd name="connsiteY4" fmla="*/ 1969804 h 1969804"/>
                <a:gd name="connsiteX5" fmla="*/ 168424 w 1103713"/>
                <a:gd name="connsiteY5" fmla="*/ 1103628 h 1969804"/>
                <a:gd name="connsiteX0" fmla="*/ 0 w 1103713"/>
                <a:gd name="connsiteY0" fmla="*/ 985044 h 1969804"/>
                <a:gd name="connsiteX1" fmla="*/ 191293 w 1103713"/>
                <a:gd name="connsiteY1" fmla="*/ 0 h 1969804"/>
                <a:gd name="connsiteX2" fmla="*/ 1103713 w 1103713"/>
                <a:gd name="connsiteY2" fmla="*/ 0 h 1969804"/>
                <a:gd name="connsiteX3" fmla="*/ 1103713 w 1103713"/>
                <a:gd name="connsiteY3" fmla="*/ 1969804 h 1969804"/>
                <a:gd name="connsiteX4" fmla="*/ 191293 w 1103713"/>
                <a:gd name="connsiteY4" fmla="*/ 1969804 h 1969804"/>
                <a:gd name="connsiteX0" fmla="*/ 0 w 912420"/>
                <a:gd name="connsiteY0" fmla="*/ 0 h 1969804"/>
                <a:gd name="connsiteX1" fmla="*/ 912420 w 912420"/>
                <a:gd name="connsiteY1" fmla="*/ 0 h 1969804"/>
                <a:gd name="connsiteX2" fmla="*/ 912420 w 912420"/>
                <a:gd name="connsiteY2" fmla="*/ 1969804 h 1969804"/>
                <a:gd name="connsiteX3" fmla="*/ 0 w 912420"/>
                <a:gd name="connsiteY3" fmla="*/ 1969804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2420" h="1969804">
                  <a:moveTo>
                    <a:pt x="0" y="0"/>
                  </a:moveTo>
                  <a:lnTo>
                    <a:pt x="912420" y="0"/>
                  </a:lnTo>
                  <a:lnTo>
                    <a:pt x="912420" y="1969804"/>
                  </a:lnTo>
                  <a:lnTo>
                    <a:pt x="0" y="196980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FA3D6D4-2917-94F0-01FA-749E82EF8A61}"/>
              </a:ext>
            </a:extLst>
          </p:cNvPr>
          <p:cNvSpPr txBox="1"/>
          <p:nvPr/>
        </p:nvSpPr>
        <p:spPr>
          <a:xfrm>
            <a:off x="6114647" y="3373626"/>
            <a:ext cx="332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 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8E40194-D38C-13CA-33C2-0BB8D015D924}"/>
              </a:ext>
            </a:extLst>
          </p:cNvPr>
          <p:cNvSpPr>
            <a:spLocks/>
          </p:cNvSpPr>
          <p:nvPr/>
        </p:nvSpPr>
        <p:spPr>
          <a:xfrm>
            <a:off x="6402895" y="3551114"/>
            <a:ext cx="86291" cy="867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36790406-E8B1-B218-C5C0-87893A7FE27F}"/>
              </a:ext>
            </a:extLst>
          </p:cNvPr>
          <p:cNvSpPr>
            <a:spLocks noChangeAspect="1"/>
          </p:cNvSpPr>
          <p:nvPr/>
        </p:nvSpPr>
        <p:spPr>
          <a:xfrm>
            <a:off x="7118922" y="2911147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B98822F1-CE2E-13EA-AD75-01F3B4823B1E}"/>
              </a:ext>
            </a:extLst>
          </p:cNvPr>
          <p:cNvSpPr>
            <a:spLocks noChangeAspect="1"/>
          </p:cNvSpPr>
          <p:nvPr/>
        </p:nvSpPr>
        <p:spPr>
          <a:xfrm>
            <a:off x="8510580" y="2896776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F2891883-C9E9-0540-53D7-E6817D121452}"/>
              </a:ext>
            </a:extLst>
          </p:cNvPr>
          <p:cNvSpPr>
            <a:spLocks noChangeAspect="1"/>
          </p:cNvSpPr>
          <p:nvPr/>
        </p:nvSpPr>
        <p:spPr>
          <a:xfrm>
            <a:off x="9445798" y="2909333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A7335F7-7BEE-D4DB-6E88-058346A94C49}"/>
              </a:ext>
            </a:extLst>
          </p:cNvPr>
          <p:cNvSpPr txBox="1"/>
          <p:nvPr/>
        </p:nvSpPr>
        <p:spPr>
          <a:xfrm>
            <a:off x="10124205" y="3362514"/>
            <a:ext cx="42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C8794BF8-D98E-EC10-6F91-55FD445E4216}"/>
              </a:ext>
            </a:extLst>
          </p:cNvPr>
          <p:cNvSpPr>
            <a:spLocks noChangeAspect="1"/>
          </p:cNvSpPr>
          <p:nvPr/>
        </p:nvSpPr>
        <p:spPr>
          <a:xfrm>
            <a:off x="7614386" y="2904381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6D4BB07D-8504-67D0-605C-3D787CABFD27}"/>
              </a:ext>
            </a:extLst>
          </p:cNvPr>
          <p:cNvSpPr>
            <a:spLocks noChangeAspect="1"/>
          </p:cNvSpPr>
          <p:nvPr/>
        </p:nvSpPr>
        <p:spPr>
          <a:xfrm>
            <a:off x="8724829" y="2900403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A77D3AC5-20D3-222E-FEBB-BCDEFE0F5FDD}"/>
              </a:ext>
            </a:extLst>
          </p:cNvPr>
          <p:cNvSpPr>
            <a:spLocks noChangeAspect="1"/>
          </p:cNvSpPr>
          <p:nvPr/>
        </p:nvSpPr>
        <p:spPr>
          <a:xfrm>
            <a:off x="8052977" y="2891403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B5EB4E8-1B11-B71C-9560-B1326676EBD6}"/>
              </a:ext>
            </a:extLst>
          </p:cNvPr>
          <p:cNvCxnSpPr/>
          <p:nvPr/>
        </p:nvCxnSpPr>
        <p:spPr>
          <a:xfrm flipV="1">
            <a:off x="7550150" y="2912508"/>
            <a:ext cx="1733550" cy="1364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BF3A1EE4-CCC4-9231-0170-28D68EC2450C}"/>
              </a:ext>
            </a:extLst>
          </p:cNvPr>
          <p:cNvSpPr txBox="1"/>
          <p:nvPr/>
        </p:nvSpPr>
        <p:spPr>
          <a:xfrm>
            <a:off x="6720128" y="4374474"/>
            <a:ext cx="42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70A44909-1C45-8033-001F-5792B22839D1}"/>
              </a:ext>
            </a:extLst>
          </p:cNvPr>
          <p:cNvSpPr txBox="1"/>
          <p:nvPr/>
        </p:nvSpPr>
        <p:spPr>
          <a:xfrm>
            <a:off x="8785893" y="4378086"/>
            <a:ext cx="7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G/H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2B3F60E1-762B-5C13-EE1B-D37716E9626A}"/>
              </a:ext>
            </a:extLst>
          </p:cNvPr>
          <p:cNvCxnSpPr>
            <a:cxnSpLocks/>
          </p:cNvCxnSpPr>
          <p:nvPr/>
        </p:nvCxnSpPr>
        <p:spPr>
          <a:xfrm>
            <a:off x="6931368" y="4013011"/>
            <a:ext cx="0" cy="3635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DF7CF7D6-2EEB-3C32-F806-891742E4E6BF}"/>
              </a:ext>
            </a:extLst>
          </p:cNvPr>
          <p:cNvCxnSpPr>
            <a:cxnSpLocks/>
          </p:cNvCxnSpPr>
          <p:nvPr/>
        </p:nvCxnSpPr>
        <p:spPr>
          <a:xfrm>
            <a:off x="9169752" y="4057783"/>
            <a:ext cx="0" cy="3635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4B52C530-4B62-5D25-9182-AB2E524A7929}"/>
              </a:ext>
            </a:extLst>
          </p:cNvPr>
          <p:cNvSpPr txBox="1"/>
          <p:nvPr/>
        </p:nvSpPr>
        <p:spPr>
          <a:xfrm>
            <a:off x="7402842" y="4263774"/>
            <a:ext cx="705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r>
              <a:rPr lang="en-SG" sz="2000" i="1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2000" i="1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 </a:t>
            </a:r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FE25EB8E-DAE5-EC28-12F7-A01756901F73}"/>
              </a:ext>
            </a:extLst>
          </p:cNvPr>
          <p:cNvSpPr>
            <a:spLocks/>
          </p:cNvSpPr>
          <p:nvPr/>
        </p:nvSpPr>
        <p:spPr>
          <a:xfrm>
            <a:off x="7515490" y="4236651"/>
            <a:ext cx="86291" cy="867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50346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4076</TotalTime>
  <Words>170</Words>
  <Application>Microsoft Office PowerPoint</Application>
  <PresentationFormat>Widescreen</PresentationFormat>
  <Paragraphs>94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LM Roman 10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Jules Poon</dc:creator>
  <cp:lastModifiedBy>Jules Poon</cp:lastModifiedBy>
  <cp:revision>197</cp:revision>
  <dcterms:created xsi:type="dcterms:W3CDTF">2022-12-16T15:34:06Z</dcterms:created>
  <dcterms:modified xsi:type="dcterms:W3CDTF">2022-12-19T13:07:37Z</dcterms:modified>
</cp:coreProperties>
</file>