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6"/>
  </p:notesMasterIdLst>
  <p:handoutMasterIdLst>
    <p:handoutMasterId r:id="rId17"/>
  </p:handoutMasterIdLst>
  <p:sldIdLst>
    <p:sldId id="256" r:id="rId5"/>
    <p:sldId id="277" r:id="rId6"/>
    <p:sldId id="294" r:id="rId7"/>
    <p:sldId id="264" r:id="rId8"/>
    <p:sldId id="295" r:id="rId9"/>
    <p:sldId id="296" r:id="rId10"/>
    <p:sldId id="297" r:id="rId11"/>
    <p:sldId id="298" r:id="rId12"/>
    <p:sldId id="299" r:id="rId13"/>
    <p:sldId id="300" r:id="rId14"/>
    <p:sldId id="276" r:id="rId15"/>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Автор"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5256" autoAdjust="0"/>
  </p:normalViewPr>
  <p:slideViewPr>
    <p:cSldViewPr snapToGrid="0">
      <p:cViewPr varScale="1">
        <p:scale>
          <a:sx n="86" d="100"/>
          <a:sy n="86" d="100"/>
        </p:scale>
        <p:origin x="571" y="67"/>
      </p:cViewPr>
      <p:guideLst>
        <p:guide orient="horz" pos="3360"/>
        <p:guide pos="3840"/>
      </p:guideLst>
    </p:cSldViewPr>
  </p:slideViewPr>
  <p:notesTextViewPr>
    <p:cViewPr>
      <p:scale>
        <a:sx n="1" d="1"/>
        <a:sy n="1" d="1"/>
      </p:scale>
      <p:origin x="0" y="0"/>
    </p:cViewPr>
  </p:notesTextViewPr>
  <p:notesViewPr>
    <p:cSldViewPr snapToGrid="0">
      <p:cViewPr varScale="1">
        <p:scale>
          <a:sx n="85" d="100"/>
          <a:sy n="85" d="100"/>
        </p:scale>
        <p:origin x="382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a:p>
        </p:txBody>
      </p:sp>
      <p:sp>
        <p:nvSpPr>
          <p:cNvPr id="3" name="Дата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3308102-B78F-4A24-87CA-5FA0033B6135}" type="datetime1">
              <a:rPr lang="ru-RU" smtClean="0"/>
              <a:t>13.07.2022</a:t>
            </a:fld>
            <a:endParaRPr lang="ru-RU" dirty="0"/>
          </a:p>
        </p:txBody>
      </p:sp>
      <p:sp>
        <p:nvSpPr>
          <p:cNvPr id="4" name="Нижний колонтитул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a:p>
        </p:txBody>
      </p:sp>
      <p:sp>
        <p:nvSpPr>
          <p:cNvPr id="5" name="Номер слайда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ru-RU" smtClean="0"/>
              <a:t>‹#›</a:t>
            </a:fld>
            <a:endParaRPr lang="ru-RU"/>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noProof="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28365-CBBA-496F-854A-132A4D03B664}" type="datetime1">
              <a:rPr lang="ru-RU" smtClean="0"/>
              <a:pPr/>
              <a:t>13.07.2022</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noProof="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noProof="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ru-RU" noProof="0" smtClean="0"/>
              <a:t>‹#›</a:t>
            </a:fld>
            <a:endParaRPr lang="ru-RU"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a:p>
        </p:txBody>
      </p:sp>
      <p:sp>
        <p:nvSpPr>
          <p:cNvPr id="4" name="Номер слайда 3"/>
          <p:cNvSpPr>
            <a:spLocks noGrp="1"/>
          </p:cNvSpPr>
          <p:nvPr>
            <p:ph type="sldNum" sz="quarter" idx="5"/>
          </p:nvPr>
        </p:nvSpPr>
        <p:spPr/>
        <p:txBody>
          <a:bodyPr/>
          <a:lstStyle/>
          <a:p>
            <a:pPr rtl="0"/>
            <a:fld id="{D4B9A9E5-4F7F-4A7D-9DE1-899232329269}" type="slidenum">
              <a:rPr lang="ru-RU" smtClean="0"/>
              <a:t>1</a:t>
            </a:fld>
            <a:endParaRPr lang="ru-RU"/>
          </a:p>
        </p:txBody>
      </p:sp>
    </p:spTree>
    <p:extLst>
      <p:ext uri="{BB962C8B-B14F-4D97-AF65-F5344CB8AC3E}">
        <p14:creationId xmlns:p14="http://schemas.microsoft.com/office/powerpoint/2010/main" val="3422252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5"/>
          </p:nvPr>
        </p:nvSpPr>
        <p:spPr/>
        <p:txBody>
          <a:bodyPr/>
          <a:lstStyle/>
          <a:p>
            <a:pPr rtl="0"/>
            <a:fld id="{D4B9A9E5-4F7F-4A7D-9DE1-899232329269}" type="slidenum">
              <a:rPr lang="ru-RU" smtClean="0"/>
              <a:t>2</a:t>
            </a:fld>
            <a:endParaRPr lang="ru-RU"/>
          </a:p>
        </p:txBody>
      </p:sp>
    </p:spTree>
    <p:extLst>
      <p:ext uri="{BB962C8B-B14F-4D97-AF65-F5344CB8AC3E}">
        <p14:creationId xmlns:p14="http://schemas.microsoft.com/office/powerpoint/2010/main" val="777788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5"/>
          </p:nvPr>
        </p:nvSpPr>
        <p:spPr/>
        <p:txBody>
          <a:bodyPr/>
          <a:lstStyle/>
          <a:p>
            <a:pPr rtl="0"/>
            <a:fld id="{D4B9A9E5-4F7F-4A7D-9DE1-899232329269}" type="slidenum">
              <a:rPr lang="ru-RU" smtClean="0"/>
              <a:t>4</a:t>
            </a:fld>
            <a:endParaRPr lang="ru-RU"/>
          </a:p>
        </p:txBody>
      </p:sp>
    </p:spTree>
    <p:extLst>
      <p:ext uri="{BB962C8B-B14F-4D97-AF65-F5344CB8AC3E}">
        <p14:creationId xmlns:p14="http://schemas.microsoft.com/office/powerpoint/2010/main" val="2519697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5"/>
          </p:nvPr>
        </p:nvSpPr>
        <p:spPr/>
        <p:txBody>
          <a:bodyPr/>
          <a:lstStyle/>
          <a:p>
            <a:pPr rtl="0"/>
            <a:fld id="{D4B9A9E5-4F7F-4A7D-9DE1-899232329269}" type="slidenum">
              <a:rPr lang="ru-RU" smtClean="0"/>
              <a:t>11</a:t>
            </a:fld>
            <a:endParaRPr lang="ru-RU"/>
          </a:p>
        </p:txBody>
      </p:sp>
    </p:spTree>
    <p:extLst>
      <p:ext uri="{BB962C8B-B14F-4D97-AF65-F5344CB8AC3E}">
        <p14:creationId xmlns:p14="http://schemas.microsoft.com/office/powerpoint/2010/main" val="1600561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lvl1pPr>
          </a:lstStyle>
          <a:p>
            <a:pPr rtl="0"/>
            <a:r>
              <a:rPr lang="ru-RU" noProof="0"/>
              <a:t>СТИЛЬ ОБРАЗЦА ЗАГОЛОВКА</a:t>
            </a:r>
          </a:p>
        </p:txBody>
      </p:sp>
      <p:sp>
        <p:nvSpPr>
          <p:cNvPr id="3" name="Подзаголовок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a:t>Образец подзаголовка</a:t>
            </a:r>
          </a:p>
        </p:txBody>
      </p:sp>
      <p:pic>
        <p:nvPicPr>
          <p:cNvPr id="8" name="Графический объект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объекта">
    <p:bg>
      <p:bgPr>
        <a:solidFill>
          <a:schemeClr val="tx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bg1"/>
                </a:solidFill>
                <a:latin typeface="Arial" panose="020B0604020202020204" pitchFamily="34" charset="0"/>
                <a:ea typeface="+mj-ea"/>
                <a:cs typeface="+mj-cs"/>
              </a:defRPr>
            </a:lvl1pPr>
          </a:lstStyle>
          <a:p>
            <a:pPr rtl="0"/>
            <a:r>
              <a:rPr lang="ru-RU" noProof="0"/>
              <a:t>ОБРАЗЕЦ ЗАГОЛОВКА</a:t>
            </a:r>
          </a:p>
        </p:txBody>
      </p:sp>
      <p:pic>
        <p:nvPicPr>
          <p:cNvPr id="11" name="Графический объект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Графический объект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Графический объект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Текст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bg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a:t>
            </a:r>
          </a:p>
        </p:txBody>
      </p:sp>
      <p:sp>
        <p:nvSpPr>
          <p:cNvPr id="23" name="Текст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bg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a:t>
            </a:r>
          </a:p>
        </p:txBody>
      </p:sp>
      <p:sp>
        <p:nvSpPr>
          <p:cNvPr id="24" name="Текст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bg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a:t>
            </a:r>
          </a:p>
        </p:txBody>
      </p:sp>
      <p:sp>
        <p:nvSpPr>
          <p:cNvPr id="4" name="Объект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ru-RU" noProof="0"/>
              <a:t>Щелкните, чтобы изменить</a:t>
            </a:r>
          </a:p>
        </p:txBody>
      </p:sp>
      <p:sp>
        <p:nvSpPr>
          <p:cNvPr id="25" name="Объект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ru-RU" noProof="0"/>
              <a:t>Щелкните, чтобы изменить стили текста образца слайда</a:t>
            </a:r>
          </a:p>
        </p:txBody>
      </p:sp>
      <p:sp>
        <p:nvSpPr>
          <p:cNvPr id="6" name="Объект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ru-RU" noProof="0"/>
              <a:t>Щелкните, чтобы изменить</a:t>
            </a:r>
          </a:p>
        </p:txBody>
      </p:sp>
      <p:sp>
        <p:nvSpPr>
          <p:cNvPr id="26" name="Объект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ru-RU" noProof="0"/>
              <a:t>Щелкните, чтобы изменить стили текста образца слайда</a:t>
            </a:r>
          </a:p>
          <a:p>
            <a:pPr lvl="1" rtl="0"/>
            <a:endParaRPr lang="ru-RU" noProof="0"/>
          </a:p>
        </p:txBody>
      </p:sp>
      <p:sp>
        <p:nvSpPr>
          <p:cNvPr id="22" name="Объект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7938210"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ru-RU" noProof="0"/>
              <a:t>Щелкните, чтобы изменить</a:t>
            </a:r>
          </a:p>
        </p:txBody>
      </p:sp>
      <p:sp>
        <p:nvSpPr>
          <p:cNvPr id="27" name="Объект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ru-RU" noProof="0"/>
              <a:t>Щелкните, чтобы изменить стили текста образца слайда</a:t>
            </a:r>
          </a:p>
        </p:txBody>
      </p:sp>
      <p:sp>
        <p:nvSpPr>
          <p:cNvPr id="7" name="Дата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ru-RU" noProof="0"/>
              <a:t>20ГГ</a:t>
            </a:r>
          </a:p>
        </p:txBody>
      </p:sp>
      <p:sp>
        <p:nvSpPr>
          <p:cNvPr id="8" name="Нижний колонтитул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ru-RU" noProof="0"/>
              <a:t>Презентация</a:t>
            </a:r>
          </a:p>
        </p:txBody>
      </p:sp>
      <p:sp>
        <p:nvSpPr>
          <p:cNvPr id="9" name="Номер слайда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ru-RU" noProof="0" smtClean="0"/>
              <a:t>‹#›</a:t>
            </a:fld>
            <a:endParaRPr lang="ru-RU"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Два объекта">
    <p:bg>
      <p:bgPr>
        <a:solidFill>
          <a:schemeClr val="accent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solidFill>
                <a:latin typeface="Arial" panose="020B0604020202020204" pitchFamily="34" charset="0"/>
                <a:ea typeface="+mj-ea"/>
                <a:cs typeface="+mj-cs"/>
              </a:defRPr>
            </a:lvl1pPr>
          </a:lstStyle>
          <a:p>
            <a:pPr rtl="0"/>
            <a:r>
              <a:rPr lang="ru-RU" noProof="0"/>
              <a:t>ОБРАЗЕЦ ЗАГОЛОВКА</a:t>
            </a:r>
          </a:p>
        </p:txBody>
      </p:sp>
      <p:sp>
        <p:nvSpPr>
          <p:cNvPr id="3" name="Текст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 ОБРАЗЕЦ ТЕКСТА</a:t>
            </a:r>
          </a:p>
        </p:txBody>
      </p:sp>
      <p:sp>
        <p:nvSpPr>
          <p:cNvPr id="4" name="Объект 3">
            <a:extLst>
              <a:ext uri="{FF2B5EF4-FFF2-40B4-BE49-F238E27FC236}">
                <a16:creationId xmlns:a16="http://schemas.microsoft.com/office/drawing/2014/main" id="{AC9B20CF-6B91-4562-B799-0ABDAEBC0D2A}"/>
              </a:ext>
            </a:extLst>
          </p:cNvPr>
          <p:cNvSpPr>
            <a:spLocks noGrp="1"/>
          </p:cNvSpPr>
          <p:nvPr>
            <p:ph sz="half" idx="2" hasCustomPrompt="1"/>
          </p:nvPr>
        </p:nvSpPr>
        <p:spPr>
          <a:xfrm>
            <a:off x="2933700" y="3834606"/>
            <a:ext cx="3924300"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5" name="Текст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ru-RU" noProof="0"/>
              <a:t>ЩЕЛКНИТЕ, ЧТОБЫ ИЗМЕНИТЬ ОБРАЗЕЦ ТЕКСТА</a:t>
            </a:r>
          </a:p>
        </p:txBody>
      </p:sp>
      <p:sp>
        <p:nvSpPr>
          <p:cNvPr id="6" name="Объект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7410173" y="3834606"/>
            <a:ext cx="3943627"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7" name="Дата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ru-RU" noProof="0"/>
              <a:t>20ГГ</a:t>
            </a:r>
          </a:p>
        </p:txBody>
      </p:sp>
      <p:sp>
        <p:nvSpPr>
          <p:cNvPr id="8" name="Нижний колонтитул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ru-RU" noProof="0"/>
              <a:t>Презентация</a:t>
            </a:r>
          </a:p>
        </p:txBody>
      </p:sp>
      <p:sp>
        <p:nvSpPr>
          <p:cNvPr id="9" name="Номер слайда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ru-RU" noProof="0" smtClean="0"/>
              <a:t>‹#›</a:t>
            </a:fld>
            <a:endParaRPr lang="ru-RU" noProof="0"/>
          </a:p>
        </p:txBody>
      </p:sp>
      <p:pic>
        <p:nvPicPr>
          <p:cNvPr id="11" name="Графический объект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Содержимое">
    <p:spTree>
      <p:nvGrpSpPr>
        <p:cNvPr id="1" name=""/>
        <p:cNvGrpSpPr/>
        <p:nvPr/>
      </p:nvGrpSpPr>
      <p:grpSpPr>
        <a:xfrm>
          <a:off x="0" y="0"/>
          <a:ext cx="0" cy="0"/>
          <a:chOff x="0" y="0"/>
          <a:chExt cx="0" cy="0"/>
        </a:xfrm>
      </p:grpSpPr>
      <p:pic>
        <p:nvPicPr>
          <p:cNvPr id="14" name="Графический объект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Заголовок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Arial" panose="020B0604020202020204" pitchFamily="34" charset="0"/>
                <a:ea typeface="+mj-ea"/>
                <a:cs typeface="+mj-cs"/>
              </a:defRPr>
            </a:lvl1pPr>
          </a:lstStyle>
          <a:p>
            <a:pPr rtl="0"/>
            <a:r>
              <a:rPr lang="ru-RU" noProof="0"/>
              <a:t>ЩЕЛКНИТЕ, ЧТОБЫ ИЗМЕНИТЬ СТИЛЬ ОБРАЗЦА ЗАГОЛОВКА</a:t>
            </a:r>
          </a:p>
        </p:txBody>
      </p:sp>
      <p:sp>
        <p:nvSpPr>
          <p:cNvPr id="20" name="Текст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Arial" panose="020B0604020202020204" pitchFamily="34" charset="0"/>
                <a:ea typeface="+mj-ea"/>
                <a:cs typeface="+mj-cs"/>
              </a:defRPr>
            </a:lvl1pPr>
          </a:lstStyle>
          <a:p>
            <a:pPr lvl="0" rtl="0"/>
            <a:r>
              <a:rPr lang="ru-RU" noProof="0"/>
              <a:t>ЩЕЛКНИТЕ, ЧТОБЫ ДОБАВИТЬ ПОДЗАГОЛОВОК</a:t>
            </a:r>
          </a:p>
        </p:txBody>
      </p:sp>
      <p:sp>
        <p:nvSpPr>
          <p:cNvPr id="25" name="Текст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ru-RU" noProof="0"/>
              <a:t>Текст слайда</a:t>
            </a:r>
          </a:p>
        </p:txBody>
      </p:sp>
      <p:sp>
        <p:nvSpPr>
          <p:cNvPr id="26" name="Текст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Arial" panose="020B0604020202020204" pitchFamily="34" charset="0"/>
                <a:ea typeface="+mj-ea"/>
                <a:cs typeface="+mj-cs"/>
              </a:defRPr>
            </a:lvl1pPr>
          </a:lstStyle>
          <a:p>
            <a:pPr lvl="0" rtl="0"/>
            <a:r>
              <a:rPr lang="ru-RU" noProof="0"/>
              <a:t>ЩЕЛКНИТЕ, ЧТОБЫ ДОБАВИТЬ ПОДЗАГОЛОВОК</a:t>
            </a:r>
          </a:p>
        </p:txBody>
      </p:sp>
      <p:sp>
        <p:nvSpPr>
          <p:cNvPr id="27" name="Текст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ru-RU" noProof="0"/>
              <a:t>Текст слайда</a:t>
            </a:r>
          </a:p>
        </p:txBody>
      </p:sp>
      <p:sp>
        <p:nvSpPr>
          <p:cNvPr id="28" name="Текст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Arial" panose="020B0604020202020204" pitchFamily="34" charset="0"/>
                <a:ea typeface="+mj-ea"/>
                <a:cs typeface="+mj-cs"/>
              </a:defRPr>
            </a:lvl1pPr>
          </a:lstStyle>
          <a:p>
            <a:pPr lvl="0" rtl="0"/>
            <a:r>
              <a:rPr lang="ru-RU" noProof="0"/>
              <a:t>ЩЕЛКНИТЕ, ЧТОБЫ ДОБАВИТЬ ПОДЗАГОЛОВОК</a:t>
            </a:r>
          </a:p>
        </p:txBody>
      </p:sp>
      <p:sp>
        <p:nvSpPr>
          <p:cNvPr id="29" name="Текст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ru-RU" noProof="0"/>
              <a:t>Текст слайда</a:t>
            </a:r>
          </a:p>
        </p:txBody>
      </p:sp>
      <p:sp>
        <p:nvSpPr>
          <p:cNvPr id="21" name="Дата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ru-RU" noProof="0"/>
              <a:t>20ГГ</a:t>
            </a:r>
          </a:p>
        </p:txBody>
      </p:sp>
      <p:sp>
        <p:nvSpPr>
          <p:cNvPr id="22" name="Нижний колонтитул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ru-RU" noProof="0"/>
              <a:t>Презентация</a:t>
            </a:r>
          </a:p>
        </p:txBody>
      </p:sp>
      <p:sp>
        <p:nvSpPr>
          <p:cNvPr id="24" name="Номер слайда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ru-RU" noProof="0" smtClean="0"/>
              <a:t>‹#›</a:t>
            </a:fld>
            <a:endParaRPr lang="ru-RU"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Диаграмма">
    <p:bg>
      <p:bgPr>
        <a:solidFill>
          <a:schemeClr val="accent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Arial" panose="020B0604020202020204" pitchFamily="34" charset="0"/>
                <a:ea typeface="+mj-ea"/>
                <a:cs typeface="+mj-cs"/>
              </a:defRPr>
            </a:lvl1pPr>
          </a:lstStyle>
          <a:p>
            <a:pPr rtl="0"/>
            <a:r>
              <a:rPr lang="ru-RU" noProof="0"/>
              <a:t>ЩЕЛКНИТЕ, ЧТОБЫ ИЗМЕНИТЬ СТИЛЬ ОБРАЗЦА ЗАГОЛОВКА</a:t>
            </a:r>
          </a:p>
        </p:txBody>
      </p:sp>
      <p:sp>
        <p:nvSpPr>
          <p:cNvPr id="15" name="Текст 14">
            <a:extLst>
              <a:ext uri="{FF2B5EF4-FFF2-40B4-BE49-F238E27FC236}">
                <a16:creationId xmlns:a16="http://schemas.microsoft.com/office/drawing/2014/main" id="{B250D272-9B39-4C2D-B0F5-21010D11E437}"/>
              </a:ext>
            </a:extLst>
          </p:cNvPr>
          <p:cNvSpPr>
            <a:spLocks noGrp="1"/>
          </p:cNvSpPr>
          <p:nvPr>
            <p:ph type="body" sz="quarter" idx="16" hasCustomPrompt="1"/>
          </p:nvPr>
        </p:nvSpPr>
        <p:spPr>
          <a:xfrm>
            <a:off x="748749" y="1361938"/>
            <a:ext cx="6765925" cy="496888"/>
          </a:xfrm>
        </p:spPr>
        <p:txBody>
          <a:bodyPr rtlCol="0">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ru-RU" noProof="0"/>
              <a:t>Щелкните, чтобы изменить стили текста образца слайда</a:t>
            </a:r>
          </a:p>
        </p:txBody>
      </p:sp>
      <p:sp>
        <p:nvSpPr>
          <p:cNvPr id="7" name="Диаграмма 6">
            <a:extLst>
              <a:ext uri="{FF2B5EF4-FFF2-40B4-BE49-F238E27FC236}">
                <a16:creationId xmlns:a16="http://schemas.microsoft.com/office/drawing/2014/main" id="{08AF2DB4-A973-4307-B59C-6058A138835C}"/>
              </a:ext>
            </a:extLst>
          </p:cNvPr>
          <p:cNvSpPr>
            <a:spLocks noGrp="1"/>
          </p:cNvSpPr>
          <p:nvPr>
            <p:ph type="chart" sz="quarter" idx="13" hasCustomPrompt="1"/>
          </p:nvPr>
        </p:nvSpPr>
        <p:spPr>
          <a:xfrm>
            <a:off x="838200" y="2286002"/>
            <a:ext cx="6094270" cy="3542143"/>
          </a:xfrm>
        </p:spPr>
        <p:txBody>
          <a:bodyPr rtlCol="0"/>
          <a:lstStyle/>
          <a:p>
            <a:pPr rtl="0"/>
            <a:r>
              <a:rPr lang="ru-RU" noProof="0"/>
              <a:t>Щелкните значок, чтобы добавить диаграмму</a:t>
            </a:r>
          </a:p>
        </p:txBody>
      </p:sp>
      <p:sp>
        <p:nvSpPr>
          <p:cNvPr id="11" name="Текст 10">
            <a:extLst>
              <a:ext uri="{FF2B5EF4-FFF2-40B4-BE49-F238E27FC236}">
                <a16:creationId xmlns:a16="http://schemas.microsoft.com/office/drawing/2014/main" id="{339C283A-EC40-421C-8A0E-F9A3161C8890}"/>
              </a:ext>
            </a:extLst>
          </p:cNvPr>
          <p:cNvSpPr>
            <a:spLocks noGrp="1"/>
          </p:cNvSpPr>
          <p:nvPr>
            <p:ph type="body" sz="quarter" idx="14" hasCustomPrompt="1"/>
          </p:nvPr>
        </p:nvSpPr>
        <p:spPr>
          <a:xfrm>
            <a:off x="7858125" y="2284624"/>
            <a:ext cx="3147332" cy="306388"/>
          </a:xfrm>
        </p:spPr>
        <p:txBody>
          <a:bodyPr rtlCol="0">
            <a:noAutofit/>
          </a:bodyPr>
          <a:lstStyle>
            <a:lvl1pPr marL="0" indent="0">
              <a:buNone/>
              <a:defRPr sz="1400" cap="all" spc="150" baseline="0">
                <a:solidFill>
                  <a:schemeClr val="tx1"/>
                </a:solidFill>
                <a:latin typeface="Arial" panose="020B0604020202020204" pitchFamily="34" charset="0"/>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ru-RU" noProof="0"/>
              <a:t>Щелкните, чтобы изменить</a:t>
            </a:r>
          </a:p>
        </p:txBody>
      </p:sp>
      <p:sp>
        <p:nvSpPr>
          <p:cNvPr id="13" name="Объект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ru-RU" noProof="0"/>
              <a:t>Щелкните, чтобы добавить содержимое</a:t>
            </a:r>
          </a:p>
        </p:txBody>
      </p:sp>
      <p:sp>
        <p:nvSpPr>
          <p:cNvPr id="3" name="Дата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ru-RU" noProof="0"/>
              <a:t>20ГГ</a:t>
            </a:r>
          </a:p>
        </p:txBody>
      </p:sp>
      <p:sp>
        <p:nvSpPr>
          <p:cNvPr id="4" name="Нижний колонтитул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ru-RU" noProof="0"/>
              <a:t>Презентация</a:t>
            </a:r>
          </a:p>
        </p:txBody>
      </p:sp>
      <p:sp>
        <p:nvSpPr>
          <p:cNvPr id="5" name="Номер слайда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ru-RU" noProof="0" smtClean="0"/>
              <a:t>‹#›</a:t>
            </a:fld>
            <a:endParaRPr lang="ru-RU" noProof="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Временная шкала 2">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latin typeface="Arial" panose="020B0604020202020204" pitchFamily="34" charset="0"/>
            </a:endParaRPr>
          </a:p>
        </p:txBody>
      </p:sp>
      <p:sp>
        <p:nvSpPr>
          <p:cNvPr id="2" name="Заголовок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Arial" panose="020B0604020202020204" pitchFamily="34" charset="0"/>
                <a:ea typeface="+mj-ea"/>
                <a:cs typeface="+mj-cs"/>
              </a:defRPr>
            </a:lvl1pPr>
          </a:lstStyle>
          <a:p>
            <a:pPr rtl="0"/>
            <a:r>
              <a:rPr lang="ru-RU" noProof="0"/>
              <a:t>ОБРАЗЕЦ ЗАГОЛОВКА</a:t>
            </a:r>
          </a:p>
        </p:txBody>
      </p:sp>
      <p:sp>
        <p:nvSpPr>
          <p:cNvPr id="6" name="Текст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solidFill>
                <a:latin typeface="Arial" panose="020B0604020202020204" pitchFamily="34" charset="0"/>
              </a:defRPr>
            </a:lvl1pPr>
          </a:lstStyle>
          <a:p>
            <a:pPr lvl="0" rtl="0"/>
            <a:r>
              <a:rPr lang="ru-RU" noProof="0"/>
              <a:t>Год</a:t>
            </a:r>
          </a:p>
        </p:txBody>
      </p:sp>
      <p:sp>
        <p:nvSpPr>
          <p:cNvPr id="7" name="Текст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defRPr>
            </a:lvl1pPr>
          </a:lstStyle>
          <a:p>
            <a:pPr lvl="0" rtl="0"/>
            <a:r>
              <a:rPr lang="ru-RU" noProof="0"/>
              <a:t>ММ</a:t>
            </a:r>
          </a:p>
        </p:txBody>
      </p:sp>
      <p:sp>
        <p:nvSpPr>
          <p:cNvPr id="8" name="Текст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defRPr>
            </a:lvl1pPr>
          </a:lstStyle>
          <a:p>
            <a:pPr lvl="0" rtl="0"/>
            <a:r>
              <a:rPr lang="ru-RU" noProof="0"/>
              <a:t>ММ</a:t>
            </a:r>
          </a:p>
        </p:txBody>
      </p:sp>
      <p:sp>
        <p:nvSpPr>
          <p:cNvPr id="9" name="Текст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defRPr>
            </a:lvl1pPr>
          </a:lstStyle>
          <a:p>
            <a:pPr lvl="0" rtl="0"/>
            <a:r>
              <a:rPr lang="ru-RU" noProof="0"/>
              <a:t>ММ</a:t>
            </a:r>
          </a:p>
        </p:txBody>
      </p:sp>
      <p:sp>
        <p:nvSpPr>
          <p:cNvPr id="10" name="Текст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defRPr>
            </a:lvl1pPr>
          </a:lstStyle>
          <a:p>
            <a:pPr lvl="0" rtl="0"/>
            <a:r>
              <a:rPr lang="ru-RU" noProof="0"/>
              <a:t>ММ</a:t>
            </a:r>
          </a:p>
        </p:txBody>
      </p:sp>
      <p:sp>
        <p:nvSpPr>
          <p:cNvPr id="12" name="Текст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defRPr>
            </a:lvl1pPr>
          </a:lstStyle>
          <a:p>
            <a:pPr lvl="0" rtl="0"/>
            <a:r>
              <a:rPr lang="ru-RU" noProof="0"/>
              <a:t>ММ</a:t>
            </a:r>
          </a:p>
        </p:txBody>
      </p:sp>
      <p:sp>
        <p:nvSpPr>
          <p:cNvPr id="13" name="Текст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defRPr>
            </a:lvl1pPr>
          </a:lstStyle>
          <a:p>
            <a:pPr lvl="0" rtl="0"/>
            <a:r>
              <a:rPr lang="ru-RU" noProof="0"/>
              <a:t>ММ</a:t>
            </a:r>
          </a:p>
        </p:txBody>
      </p:sp>
      <p:sp>
        <p:nvSpPr>
          <p:cNvPr id="14" name="Текст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defRPr>
            </a:lvl1pPr>
          </a:lstStyle>
          <a:p>
            <a:pPr lvl="0" rtl="0"/>
            <a:r>
              <a:rPr lang="ru-RU" noProof="0"/>
              <a:t>ММ</a:t>
            </a:r>
          </a:p>
        </p:txBody>
      </p:sp>
      <p:sp>
        <p:nvSpPr>
          <p:cNvPr id="16" name="Текст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defRPr>
            </a:lvl1pPr>
          </a:lstStyle>
          <a:p>
            <a:pPr lvl="0" rtl="0"/>
            <a:r>
              <a:rPr lang="ru-RU" noProof="0"/>
              <a:t>ММ</a:t>
            </a:r>
          </a:p>
        </p:txBody>
      </p:sp>
      <p:sp>
        <p:nvSpPr>
          <p:cNvPr id="17" name="Текст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defRPr>
            </a:lvl1pPr>
          </a:lstStyle>
          <a:p>
            <a:pPr lvl="0" rtl="0"/>
            <a:r>
              <a:rPr lang="ru-RU" noProof="0"/>
              <a:t>ММ</a:t>
            </a:r>
          </a:p>
        </p:txBody>
      </p:sp>
      <p:sp>
        <p:nvSpPr>
          <p:cNvPr id="15" name="Текст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defRPr>
            </a:lvl1pPr>
          </a:lstStyle>
          <a:p>
            <a:pPr lvl="0" rtl="0"/>
            <a:r>
              <a:rPr lang="ru-RU" noProof="0"/>
              <a:t>ММ</a:t>
            </a:r>
          </a:p>
        </p:txBody>
      </p:sp>
      <p:sp>
        <p:nvSpPr>
          <p:cNvPr id="18" name="Текст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defRPr>
            </a:lvl1pPr>
          </a:lstStyle>
          <a:p>
            <a:pPr lvl="0" rtl="0"/>
            <a:r>
              <a:rPr lang="ru-RU" noProof="0"/>
              <a:t>ММ</a:t>
            </a:r>
          </a:p>
        </p:txBody>
      </p:sp>
      <p:sp>
        <p:nvSpPr>
          <p:cNvPr id="19" name="Текст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defRPr>
            </a:lvl1pPr>
          </a:lstStyle>
          <a:p>
            <a:pPr lvl="0" rtl="0"/>
            <a:r>
              <a:rPr lang="ru-RU" noProof="0"/>
              <a:t>ММ</a:t>
            </a:r>
          </a:p>
        </p:txBody>
      </p:sp>
      <p:sp>
        <p:nvSpPr>
          <p:cNvPr id="11" name="Текст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solidFill>
                <a:latin typeface="Arial" panose="020B0604020202020204" pitchFamily="34" charset="0"/>
              </a:defRPr>
            </a:lvl1pPr>
          </a:lstStyle>
          <a:p>
            <a:pPr lvl="0" rtl="0"/>
            <a:r>
              <a:rPr lang="ru-RU" noProof="0"/>
              <a:t>Год</a:t>
            </a:r>
          </a:p>
        </p:txBody>
      </p:sp>
      <p:sp>
        <p:nvSpPr>
          <p:cNvPr id="20" name="Текст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defRPr>
            </a:lvl1pPr>
          </a:lstStyle>
          <a:p>
            <a:pPr lvl="0" rtl="0"/>
            <a:r>
              <a:rPr lang="ru-RU" noProof="0"/>
              <a:t>ММ</a:t>
            </a:r>
          </a:p>
        </p:txBody>
      </p:sp>
      <p:sp>
        <p:nvSpPr>
          <p:cNvPr id="21" name="Текст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defRPr>
            </a:lvl1pPr>
          </a:lstStyle>
          <a:p>
            <a:pPr lvl="0" rtl="0"/>
            <a:r>
              <a:rPr lang="ru-RU" noProof="0"/>
              <a:t>ММ</a:t>
            </a:r>
          </a:p>
        </p:txBody>
      </p:sp>
      <p:sp>
        <p:nvSpPr>
          <p:cNvPr id="22" name="Текст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defRPr>
            </a:lvl1pPr>
          </a:lstStyle>
          <a:p>
            <a:pPr lvl="0" rtl="0"/>
            <a:r>
              <a:rPr lang="ru-RU" noProof="0"/>
              <a:t>ММ</a:t>
            </a:r>
          </a:p>
        </p:txBody>
      </p:sp>
      <p:sp>
        <p:nvSpPr>
          <p:cNvPr id="23" name="Текст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defRPr>
            </a:lvl1pPr>
          </a:lstStyle>
          <a:p>
            <a:pPr lvl="0" rtl="0"/>
            <a:r>
              <a:rPr lang="ru-RU" noProof="0"/>
              <a:t>ММ</a:t>
            </a:r>
          </a:p>
        </p:txBody>
      </p:sp>
      <p:sp>
        <p:nvSpPr>
          <p:cNvPr id="24" name="Текст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defRPr>
            </a:lvl1pPr>
          </a:lstStyle>
          <a:p>
            <a:pPr lvl="0" rtl="0"/>
            <a:r>
              <a:rPr lang="ru-RU" noProof="0"/>
              <a:t>ММ</a:t>
            </a:r>
          </a:p>
        </p:txBody>
      </p:sp>
      <p:sp>
        <p:nvSpPr>
          <p:cNvPr id="25" name="Текст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defRPr>
            </a:lvl1pPr>
          </a:lstStyle>
          <a:p>
            <a:pPr lvl="0" rtl="0"/>
            <a:r>
              <a:rPr lang="ru-RU" noProof="0"/>
              <a:t>ММ</a:t>
            </a:r>
          </a:p>
        </p:txBody>
      </p:sp>
      <p:sp>
        <p:nvSpPr>
          <p:cNvPr id="26" name="Текст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defRPr>
            </a:lvl1pPr>
          </a:lstStyle>
          <a:p>
            <a:pPr lvl="0" rtl="0"/>
            <a:r>
              <a:rPr lang="ru-RU" noProof="0"/>
              <a:t>ММ</a:t>
            </a:r>
          </a:p>
        </p:txBody>
      </p:sp>
      <p:sp>
        <p:nvSpPr>
          <p:cNvPr id="28" name="Текст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defRPr>
            </a:lvl1pPr>
          </a:lstStyle>
          <a:p>
            <a:pPr lvl="0" rtl="0"/>
            <a:r>
              <a:rPr lang="ru-RU" noProof="0"/>
              <a:t>ММ</a:t>
            </a:r>
          </a:p>
        </p:txBody>
      </p:sp>
      <p:sp>
        <p:nvSpPr>
          <p:cNvPr id="29" name="Текст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defRPr>
            </a:lvl1pPr>
          </a:lstStyle>
          <a:p>
            <a:pPr lvl="0" rtl="0"/>
            <a:r>
              <a:rPr lang="ru-RU" noProof="0"/>
              <a:t>ММ</a:t>
            </a:r>
          </a:p>
        </p:txBody>
      </p:sp>
      <p:sp>
        <p:nvSpPr>
          <p:cNvPr id="27" name="Текст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defRPr>
            </a:lvl1pPr>
          </a:lstStyle>
          <a:p>
            <a:pPr lvl="0" rtl="0"/>
            <a:r>
              <a:rPr lang="ru-RU" noProof="0"/>
              <a:t>ММ</a:t>
            </a:r>
          </a:p>
        </p:txBody>
      </p:sp>
      <p:sp>
        <p:nvSpPr>
          <p:cNvPr id="30" name="Текст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defRPr>
            </a:lvl1pPr>
          </a:lstStyle>
          <a:p>
            <a:pPr lvl="0" rtl="0"/>
            <a:r>
              <a:rPr lang="ru-RU" noProof="0"/>
              <a:t>ММ</a:t>
            </a:r>
          </a:p>
        </p:txBody>
      </p:sp>
      <p:sp>
        <p:nvSpPr>
          <p:cNvPr id="31" name="Текст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defRPr>
            </a:lvl1pPr>
          </a:lstStyle>
          <a:p>
            <a:pPr lvl="0" rtl="0"/>
            <a:r>
              <a:rPr lang="ru-RU" noProof="0"/>
              <a:t>ММ</a:t>
            </a:r>
          </a:p>
        </p:txBody>
      </p:sp>
      <p:sp>
        <p:nvSpPr>
          <p:cNvPr id="32" name="Прямоугольник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solidFill>
                <a:schemeClr val="tx1">
                  <a:lumMod val="75000"/>
                  <a:lumOff val="25000"/>
                </a:schemeClr>
              </a:solidFill>
              <a:latin typeface="Arial" panose="020B0604020202020204" pitchFamily="34" charset="0"/>
            </a:endParaRPr>
          </a:p>
        </p:txBody>
      </p:sp>
      <p:sp>
        <p:nvSpPr>
          <p:cNvPr id="36" name="Дата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ru-RU" noProof="0"/>
              <a:t>20ГГ</a:t>
            </a:r>
          </a:p>
        </p:txBody>
      </p:sp>
      <p:sp>
        <p:nvSpPr>
          <p:cNvPr id="37" name="Нижний колонтитул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ru-RU" noProof="0"/>
              <a:t>Презентация</a:t>
            </a:r>
          </a:p>
        </p:txBody>
      </p:sp>
      <p:sp>
        <p:nvSpPr>
          <p:cNvPr id="38" name="Номер слайда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ru-RU" noProof="0" smtClean="0"/>
              <a:t>‹#›</a:t>
            </a:fld>
            <a:endParaRPr lang="ru-RU" noProof="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solidFill>
                <a:latin typeface="Arial" panose="020B0604020202020204" pitchFamily="34" charset="0"/>
                <a:ea typeface="+mj-ea"/>
                <a:cs typeface="+mj-cs"/>
              </a:defRPr>
            </a:lvl1pPr>
          </a:lstStyle>
          <a:p>
            <a:pPr rtl="0"/>
            <a:r>
              <a:rPr lang="ru-RU" noProof="0"/>
              <a:t>ЩЕЛКНИТЕ, ЧТОБЫ ИЗМЕНИТЬ СТИЛЬ ОБРАЗЦА ЗАГОЛОВКА</a:t>
            </a:r>
          </a:p>
        </p:txBody>
      </p:sp>
      <p:sp>
        <p:nvSpPr>
          <p:cNvPr id="7" name="Заполнитель графического элемента SmartArt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9084"/>
            <a:ext cx="10515600" cy="3695338"/>
          </a:xfrm>
        </p:spPr>
        <p:txBody>
          <a:bodyPr rtlCol="0"/>
          <a:lstStyle/>
          <a:p>
            <a:pPr rtl="0"/>
            <a:r>
              <a:rPr lang="ru-RU" noProof="0"/>
              <a:t>Щелкните значок, чтобы добавить графический элемент SmartArt</a:t>
            </a:r>
          </a:p>
        </p:txBody>
      </p:sp>
      <p:sp>
        <p:nvSpPr>
          <p:cNvPr id="3" name="Дата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ru-RU" noProof="0"/>
              <a:t>20ГГ</a:t>
            </a:r>
          </a:p>
        </p:txBody>
      </p:sp>
      <p:sp>
        <p:nvSpPr>
          <p:cNvPr id="4" name="Нижний колонтитул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ru-RU" noProof="0"/>
              <a:t>Презентация</a:t>
            </a:r>
          </a:p>
        </p:txBody>
      </p:sp>
      <p:cxnSp>
        <p:nvCxnSpPr>
          <p:cNvPr id="10" name="Прямая соединительная линия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Номер слайда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ru-RU" noProof="0" smtClean="0"/>
              <a:t>‹#›</a:t>
            </a:fld>
            <a:endParaRPr lang="ru-RU"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Слайд команды: 4 человека">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Arial" panose="020B0604020202020204" pitchFamily="34" charset="0"/>
                <a:ea typeface="+mj-ea"/>
                <a:cs typeface="+mj-cs"/>
              </a:defRPr>
            </a:lvl1pPr>
          </a:lstStyle>
          <a:p>
            <a:pPr rtl="0"/>
            <a:r>
              <a:rPr lang="ru-RU" noProof="0"/>
              <a:t>ЩЕЛКНИТЕ, ЧТОБЫ ИЗМЕНИТЬ СТИЛЬ ОБРАЗЦА ЗАГОЛОВКА</a:t>
            </a:r>
          </a:p>
        </p:txBody>
      </p:sp>
      <p:sp>
        <p:nvSpPr>
          <p:cNvPr id="11" name="Рисунок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487181" y="2886074"/>
            <a:ext cx="1845511" cy="1845511"/>
          </a:xfrm>
          <a:solidFill>
            <a:schemeClr val="bg1">
              <a:lumMod val="95000"/>
            </a:schemeClr>
          </a:solidFill>
        </p:spPr>
        <p:txBody>
          <a:bodyPr rtlCol="0"/>
          <a:lstStyle/>
          <a:p>
            <a:pPr rtl="0"/>
            <a:r>
              <a:rPr lang="ru-RU" noProof="0"/>
              <a:t>Щелкните значок, чтобы добавить фото</a:t>
            </a:r>
          </a:p>
        </p:txBody>
      </p:sp>
      <p:sp>
        <p:nvSpPr>
          <p:cNvPr id="3" name="Текст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rtlCol="0" anchor="ctr">
            <a:noAutofit/>
          </a:bodyPr>
          <a:lstStyle>
            <a:lvl1pPr marL="0" indent="0" algn="ctr">
              <a:buNone/>
              <a:defRPr lang="en-US" sz="14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a:t>
            </a:r>
          </a:p>
        </p:txBody>
      </p:sp>
      <p:sp>
        <p:nvSpPr>
          <p:cNvPr id="26" name="Текст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a:t>
            </a:r>
          </a:p>
        </p:txBody>
      </p:sp>
      <p:sp>
        <p:nvSpPr>
          <p:cNvPr id="17" name="Рисунок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3836914" y="2886074"/>
            <a:ext cx="1845511" cy="1845511"/>
          </a:xfrm>
          <a:solidFill>
            <a:schemeClr val="bg1">
              <a:lumMod val="95000"/>
            </a:schemeClr>
          </a:solidFill>
        </p:spPr>
        <p:txBody>
          <a:bodyPr rtlCol="0"/>
          <a:lstStyle/>
          <a:p>
            <a:pPr rtl="0"/>
            <a:r>
              <a:rPr lang="ru-RU" noProof="0"/>
              <a:t>Щелкните значок, чтобы добавить фото</a:t>
            </a:r>
          </a:p>
        </p:txBody>
      </p:sp>
      <p:sp>
        <p:nvSpPr>
          <p:cNvPr id="23" name="Текст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rtlCol="0" anchor="ctr">
            <a:noAutofit/>
          </a:bodyPr>
          <a:lstStyle>
            <a:lvl1pPr marL="0" indent="0" algn="ctr">
              <a:buNone/>
              <a:defRPr lang="en-US" sz="14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a:t>
            </a:r>
          </a:p>
        </p:txBody>
      </p:sp>
      <p:sp>
        <p:nvSpPr>
          <p:cNvPr id="27" name="Текст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a:t>
            </a:r>
          </a:p>
        </p:txBody>
      </p:sp>
      <p:sp>
        <p:nvSpPr>
          <p:cNvPr id="18" name="Рисунок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327578" y="2886074"/>
            <a:ext cx="1845511" cy="1845511"/>
          </a:xfrm>
          <a:solidFill>
            <a:schemeClr val="bg1">
              <a:lumMod val="95000"/>
            </a:schemeClr>
          </a:solidFill>
        </p:spPr>
        <p:txBody>
          <a:bodyPr rtlCol="0"/>
          <a:lstStyle/>
          <a:p>
            <a:pPr lvl="1" rtl="0"/>
            <a:r>
              <a:rPr lang="ru-RU" noProof="0"/>
              <a:t>Щелкните значок, чтобы добавить фото</a:t>
            </a:r>
          </a:p>
        </p:txBody>
      </p:sp>
      <p:sp>
        <p:nvSpPr>
          <p:cNvPr id="24" name="Текст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rtlCol="0" anchor="ctr">
            <a:noAutofit/>
          </a:bodyPr>
          <a:lstStyle>
            <a:lvl1pPr marL="0" indent="0" algn="ctr">
              <a:buNone/>
              <a:defRPr lang="en-US" sz="14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a:t>
            </a:r>
          </a:p>
        </p:txBody>
      </p:sp>
      <p:sp>
        <p:nvSpPr>
          <p:cNvPr id="28" name="Текст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a:t>
            </a:r>
          </a:p>
        </p:txBody>
      </p:sp>
      <p:sp>
        <p:nvSpPr>
          <p:cNvPr id="19" name="Рисунок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8747458" y="2886074"/>
            <a:ext cx="1845511" cy="1845511"/>
          </a:xfrm>
          <a:solidFill>
            <a:schemeClr val="bg1">
              <a:lumMod val="95000"/>
            </a:schemeClr>
          </a:solidFill>
        </p:spPr>
        <p:txBody>
          <a:bodyPr rtlCol="0"/>
          <a:lstStyle/>
          <a:p>
            <a:pPr rtl="0"/>
            <a:r>
              <a:rPr lang="ru-RU" noProof="0"/>
              <a:t>Щелкните значок, чтобы добавить фото</a:t>
            </a:r>
          </a:p>
        </p:txBody>
      </p:sp>
      <p:sp>
        <p:nvSpPr>
          <p:cNvPr id="25" name="Текст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rtlCol="0" anchor="ctr">
            <a:noAutofit/>
          </a:bodyPr>
          <a:lstStyle>
            <a:lvl1pPr marL="0" indent="0" algn="ctr">
              <a:buNone/>
              <a:defRPr lang="en-US" sz="14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a:t>
            </a:r>
          </a:p>
        </p:txBody>
      </p:sp>
      <p:sp>
        <p:nvSpPr>
          <p:cNvPr id="29" name="Текст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a:t>
            </a:r>
          </a:p>
        </p:txBody>
      </p:sp>
      <p:cxnSp>
        <p:nvCxnSpPr>
          <p:cNvPr id="10" name="Прямая соединительная линия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Дата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ru-RU" noProof="0"/>
              <a:t>20ГГ</a:t>
            </a:r>
          </a:p>
        </p:txBody>
      </p:sp>
      <p:sp>
        <p:nvSpPr>
          <p:cNvPr id="8" name="Нижний колонтитул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ru-RU" noProof="0"/>
              <a:t>Презентация</a:t>
            </a:r>
          </a:p>
        </p:txBody>
      </p:sp>
      <p:sp>
        <p:nvSpPr>
          <p:cNvPr id="9" name="Номер слайда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ru-RU" noProof="0" smtClean="0"/>
              <a:t>‹#›</a:t>
            </a:fld>
            <a:endParaRPr lang="ru-RU" noProof="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Слайд команды: 8 человек">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Arial" panose="020B0604020202020204" pitchFamily="34" charset="0"/>
                <a:ea typeface="+mj-ea"/>
                <a:cs typeface="+mj-cs"/>
              </a:defRPr>
            </a:lvl1pPr>
          </a:lstStyle>
          <a:p>
            <a:pPr rtl="0"/>
            <a:r>
              <a:rPr lang="ru-RU" noProof="0"/>
              <a:t>ЩЕЛКНИТЕ, ЧТОБЫ ИЗМЕНИТЬ СТИЛЬ ОБРАЗЦА ЗАГОЛОВКА</a:t>
            </a:r>
          </a:p>
        </p:txBody>
      </p:sp>
      <p:sp>
        <p:nvSpPr>
          <p:cNvPr id="11" name="Рисунок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ru-RU" noProof="0"/>
              <a:t>Щелкните значок, чтобы добавить фото</a:t>
            </a:r>
          </a:p>
        </p:txBody>
      </p:sp>
      <p:sp>
        <p:nvSpPr>
          <p:cNvPr id="3" name="Текст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a:t>
            </a:r>
          </a:p>
        </p:txBody>
      </p:sp>
      <p:sp>
        <p:nvSpPr>
          <p:cNvPr id="26" name="Текст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accent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a:t>
            </a:r>
          </a:p>
        </p:txBody>
      </p:sp>
      <p:sp>
        <p:nvSpPr>
          <p:cNvPr id="17" name="Рисунок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ru-RU" noProof="0"/>
              <a:t>Щелкните значок, чтобы добавить фото</a:t>
            </a:r>
          </a:p>
        </p:txBody>
      </p:sp>
      <p:sp>
        <p:nvSpPr>
          <p:cNvPr id="23" name="Текст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a:t>
            </a:r>
          </a:p>
        </p:txBody>
      </p:sp>
      <p:sp>
        <p:nvSpPr>
          <p:cNvPr id="27" name="Текст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accent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a:t>
            </a:r>
          </a:p>
        </p:txBody>
      </p:sp>
      <p:sp>
        <p:nvSpPr>
          <p:cNvPr id="18" name="Рисунок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716934" y="2428875"/>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ru-RU" noProof="0"/>
              <a:t>Щелкните значок, чтобы добавить фото</a:t>
            </a:r>
          </a:p>
        </p:txBody>
      </p:sp>
      <p:sp>
        <p:nvSpPr>
          <p:cNvPr id="24" name="Текст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a:t>
            </a:r>
          </a:p>
        </p:txBody>
      </p:sp>
      <p:sp>
        <p:nvSpPr>
          <p:cNvPr id="28" name="Текст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accent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a:t>
            </a:r>
          </a:p>
        </p:txBody>
      </p:sp>
      <p:sp>
        <p:nvSpPr>
          <p:cNvPr id="19" name="Рисунок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ru-RU" noProof="0"/>
              <a:t>Щелкните значок, чтобы добавить фото</a:t>
            </a:r>
          </a:p>
        </p:txBody>
      </p:sp>
      <p:sp>
        <p:nvSpPr>
          <p:cNvPr id="25" name="Текст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a:t>
            </a:r>
          </a:p>
        </p:txBody>
      </p:sp>
      <p:sp>
        <p:nvSpPr>
          <p:cNvPr id="29" name="Текст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accent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a:t>
            </a:r>
          </a:p>
        </p:txBody>
      </p:sp>
      <p:sp>
        <p:nvSpPr>
          <p:cNvPr id="55" name="Рисунок 10">
            <a:extLst>
              <a:ext uri="{FF2B5EF4-FFF2-40B4-BE49-F238E27FC236}">
                <a16:creationId xmlns:a16="http://schemas.microsoft.com/office/drawing/2014/main" id="{1EBAEB1D-A7F9-4F90-B642-4277D3802BAB}"/>
              </a:ext>
            </a:extLst>
          </p:cNvPr>
          <p:cNvSpPr>
            <a:spLocks noGrp="1"/>
          </p:cNvSpPr>
          <p:nvPr>
            <p:ph type="pic" sz="quarter" idx="26" hasCustomPrompt="1"/>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ru-RU" noProof="0"/>
              <a:t>Щелкните значок, чтобы добавить фото</a:t>
            </a:r>
          </a:p>
        </p:txBody>
      </p:sp>
      <p:sp>
        <p:nvSpPr>
          <p:cNvPr id="54" name="Текст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a:t>
            </a:r>
          </a:p>
        </p:txBody>
      </p:sp>
      <p:sp>
        <p:nvSpPr>
          <p:cNvPr id="62" name="Текст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accent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a:t>
            </a:r>
          </a:p>
        </p:txBody>
      </p:sp>
      <p:sp>
        <p:nvSpPr>
          <p:cNvPr id="56" name="Рисунок 10">
            <a:extLst>
              <a:ext uri="{FF2B5EF4-FFF2-40B4-BE49-F238E27FC236}">
                <a16:creationId xmlns:a16="http://schemas.microsoft.com/office/drawing/2014/main" id="{9461A69E-14C8-4325-89AF-D4257C1C05BA}"/>
              </a:ext>
            </a:extLst>
          </p:cNvPr>
          <p:cNvSpPr>
            <a:spLocks noGrp="1"/>
          </p:cNvSpPr>
          <p:nvPr>
            <p:ph type="pic" sz="quarter" idx="27" hasCustomPrompt="1"/>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ru-RU" noProof="0"/>
              <a:t>Щелкните значок, чтобы добавить фото</a:t>
            </a:r>
          </a:p>
        </p:txBody>
      </p:sp>
      <p:sp>
        <p:nvSpPr>
          <p:cNvPr id="59" name="Текст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a:t>
            </a:r>
          </a:p>
        </p:txBody>
      </p:sp>
      <p:sp>
        <p:nvSpPr>
          <p:cNvPr id="63" name="Текст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accent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a:t>
            </a:r>
          </a:p>
        </p:txBody>
      </p:sp>
      <p:sp>
        <p:nvSpPr>
          <p:cNvPr id="57" name="Рисунок 10">
            <a:extLst>
              <a:ext uri="{FF2B5EF4-FFF2-40B4-BE49-F238E27FC236}">
                <a16:creationId xmlns:a16="http://schemas.microsoft.com/office/drawing/2014/main" id="{0FB38616-82FB-4DAD-A82E-3777ACB41148}"/>
              </a:ext>
            </a:extLst>
          </p:cNvPr>
          <p:cNvSpPr>
            <a:spLocks noGrp="1"/>
          </p:cNvSpPr>
          <p:nvPr>
            <p:ph type="pic" sz="quarter" idx="28" hasCustomPrompt="1"/>
          </p:nvPr>
        </p:nvSpPr>
        <p:spPr>
          <a:xfrm>
            <a:off x="6716934" y="4287711"/>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ru-RU" noProof="0"/>
              <a:t>Щелкните значок, чтобы добавить фото</a:t>
            </a:r>
          </a:p>
        </p:txBody>
      </p:sp>
      <p:sp>
        <p:nvSpPr>
          <p:cNvPr id="60" name="Текст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a:t>
            </a:r>
          </a:p>
        </p:txBody>
      </p:sp>
      <p:sp>
        <p:nvSpPr>
          <p:cNvPr id="64" name="Текст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accent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a:t>
            </a:r>
          </a:p>
        </p:txBody>
      </p:sp>
      <p:sp>
        <p:nvSpPr>
          <p:cNvPr id="58" name="Рисунок 10">
            <a:extLst>
              <a:ext uri="{FF2B5EF4-FFF2-40B4-BE49-F238E27FC236}">
                <a16:creationId xmlns:a16="http://schemas.microsoft.com/office/drawing/2014/main" id="{622ED9F4-EB9B-4588-8501-BFECB846EE73}"/>
              </a:ext>
            </a:extLst>
          </p:cNvPr>
          <p:cNvSpPr>
            <a:spLocks noGrp="1"/>
          </p:cNvSpPr>
          <p:nvPr>
            <p:ph type="pic" sz="quarter" idx="29" hasCustomPrompt="1"/>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ru-RU" noProof="0"/>
              <a:t>Щелкните значок, чтобы добавить фото</a:t>
            </a:r>
          </a:p>
        </p:txBody>
      </p:sp>
      <p:sp>
        <p:nvSpPr>
          <p:cNvPr id="61" name="Текст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a:t>
            </a:r>
          </a:p>
        </p:txBody>
      </p:sp>
      <p:sp>
        <p:nvSpPr>
          <p:cNvPr id="65" name="Текст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accent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a:t>
            </a:r>
          </a:p>
        </p:txBody>
      </p:sp>
      <p:sp>
        <p:nvSpPr>
          <p:cNvPr id="7" name="Дата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ru-RU" noProof="0"/>
              <a:t>20ГГ</a:t>
            </a:r>
          </a:p>
        </p:txBody>
      </p:sp>
      <p:sp>
        <p:nvSpPr>
          <p:cNvPr id="8" name="Нижний колонтитул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ru-RU" noProof="0"/>
              <a:t>Презентация</a:t>
            </a:r>
          </a:p>
        </p:txBody>
      </p:sp>
      <p:sp>
        <p:nvSpPr>
          <p:cNvPr id="9" name="Номер слайда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ru-RU" noProof="0" smtClean="0"/>
              <a:t>‹#›</a:t>
            </a:fld>
            <a:endParaRPr lang="ru-RU" noProof="0"/>
          </a:p>
        </p:txBody>
      </p:sp>
      <p:pic>
        <p:nvPicPr>
          <p:cNvPr id="13" name="Графический объект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Графический объект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Финансирование">
    <p:bg>
      <p:bgPr>
        <a:solidFill>
          <a:schemeClr val="bg1"/>
        </a:solidFill>
        <a:effectLst/>
      </p:bgPr>
    </p:bg>
    <p:spTree>
      <p:nvGrpSpPr>
        <p:cNvPr id="1" name=""/>
        <p:cNvGrpSpPr/>
        <p:nvPr/>
      </p:nvGrpSpPr>
      <p:grpSpPr>
        <a:xfrm>
          <a:off x="0" y="0"/>
          <a:ext cx="0" cy="0"/>
          <a:chOff x="0" y="0"/>
          <a:chExt cx="0" cy="0"/>
        </a:xfrm>
      </p:grpSpPr>
      <p:cxnSp>
        <p:nvCxnSpPr>
          <p:cNvPr id="16" name="Прямая соединительная линия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Заголовок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Arial" panose="020B0604020202020204" pitchFamily="34" charset="0"/>
                <a:ea typeface="+mj-ea"/>
                <a:cs typeface="+mj-cs"/>
              </a:defRPr>
            </a:lvl1pPr>
          </a:lstStyle>
          <a:p>
            <a:pPr rtl="0"/>
            <a:r>
              <a:rPr lang="ru-RU" noProof="0"/>
              <a:t>ЩЕЛКНИТЕ, ЧТОБЫ ИЗМЕНИТЬ СТИЛЬ ОБРАЗЦА ЗАГОЛОВКА</a:t>
            </a:r>
          </a:p>
        </p:txBody>
      </p:sp>
      <p:sp>
        <p:nvSpPr>
          <p:cNvPr id="11" name="Объект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ru-RU" noProof="0"/>
              <a:t>Щелкните, чтобы добавить содержимое</a:t>
            </a:r>
          </a:p>
        </p:txBody>
      </p:sp>
      <p:sp>
        <p:nvSpPr>
          <p:cNvPr id="3" name="Текст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a:t>
            </a:r>
          </a:p>
        </p:txBody>
      </p:sp>
      <p:sp>
        <p:nvSpPr>
          <p:cNvPr id="17" name="Текст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a:t>
            </a:r>
          </a:p>
        </p:txBody>
      </p:sp>
      <p:sp>
        <p:nvSpPr>
          <p:cNvPr id="4" name="Объект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ru-RU" noProof="0"/>
              <a:t>Щелкните, чтобы изменить стили текста образца слайда</a:t>
            </a:r>
          </a:p>
        </p:txBody>
      </p:sp>
      <p:sp>
        <p:nvSpPr>
          <p:cNvPr id="24" name="Объект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ru-RU" noProof="0"/>
              <a:t>Щелкните, чтобы добавить содержимое</a:t>
            </a:r>
          </a:p>
        </p:txBody>
      </p:sp>
      <p:sp>
        <p:nvSpPr>
          <p:cNvPr id="5" name="Текст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a:t>
            </a:r>
          </a:p>
        </p:txBody>
      </p:sp>
      <p:sp>
        <p:nvSpPr>
          <p:cNvPr id="18" name="Текст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ru-RU" noProof="0"/>
              <a:t>ЩЕЛКНИТЕ, ЧТОБЫ ИЗМЕНИТЬ</a:t>
            </a:r>
          </a:p>
        </p:txBody>
      </p:sp>
      <p:sp>
        <p:nvSpPr>
          <p:cNvPr id="6" name="Объект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ru-RU" noProof="0"/>
              <a:t>Щелкните, чтобы изменить стили текста образца слайда</a:t>
            </a:r>
          </a:p>
        </p:txBody>
      </p:sp>
      <p:sp>
        <p:nvSpPr>
          <p:cNvPr id="25" name="Объект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ru-RU" noProof="0"/>
              <a:t>Щелкните, чтобы добавить содержимое</a:t>
            </a:r>
          </a:p>
        </p:txBody>
      </p:sp>
      <p:sp>
        <p:nvSpPr>
          <p:cNvPr id="21" name="Текст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a:t>
            </a:r>
          </a:p>
        </p:txBody>
      </p:sp>
      <p:sp>
        <p:nvSpPr>
          <p:cNvPr id="19" name="Текст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a:t>
            </a:r>
          </a:p>
        </p:txBody>
      </p:sp>
      <p:sp>
        <p:nvSpPr>
          <p:cNvPr id="22" name="Объект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ru-RU" noProof="0"/>
              <a:t>Щелкните, чтобы изменить стили текста образца слайда</a:t>
            </a:r>
          </a:p>
        </p:txBody>
      </p:sp>
      <p:sp>
        <p:nvSpPr>
          <p:cNvPr id="26" name="Объект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ru-RU" noProof="0"/>
              <a:t>Щелкните, чтобы добавить содержимое</a:t>
            </a:r>
          </a:p>
        </p:txBody>
      </p:sp>
      <p:sp>
        <p:nvSpPr>
          <p:cNvPr id="14" name="Текст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a:t>
            </a:r>
          </a:p>
        </p:txBody>
      </p:sp>
      <p:sp>
        <p:nvSpPr>
          <p:cNvPr id="23" name="Текст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a:t>
            </a:r>
          </a:p>
        </p:txBody>
      </p:sp>
      <p:sp>
        <p:nvSpPr>
          <p:cNvPr id="15" name="Объект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ru-RU" noProof="0"/>
              <a:t>Щелкните, чтобы изменить стили текста образца слайда</a:t>
            </a:r>
          </a:p>
        </p:txBody>
      </p:sp>
      <p:sp>
        <p:nvSpPr>
          <p:cNvPr id="7" name="Дата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ru-RU" noProof="0"/>
              <a:t>20ГГ</a:t>
            </a:r>
          </a:p>
        </p:txBody>
      </p:sp>
      <p:sp>
        <p:nvSpPr>
          <p:cNvPr id="8" name="Нижний колонтитул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ru-RU" noProof="0"/>
              <a:t>Презентация</a:t>
            </a:r>
          </a:p>
        </p:txBody>
      </p:sp>
      <p:sp>
        <p:nvSpPr>
          <p:cNvPr id="9" name="Номер слайда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ru-RU" noProof="0" smtClean="0"/>
              <a:t>‹#›</a:t>
            </a:fld>
            <a:endParaRPr lang="ru-RU"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Сводк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solidFill>
                <a:latin typeface="Arial" panose="020B0604020202020204" pitchFamily="34" charset="0"/>
                <a:ea typeface="+mj-ea"/>
                <a:cs typeface="+mj-cs"/>
              </a:defRPr>
            </a:lvl1pPr>
          </a:lstStyle>
          <a:p>
            <a:pPr rtl="0"/>
            <a:r>
              <a:rPr lang="ru-RU" noProof="0"/>
              <a:t>ОБРАЗЕЦ ЗАГОЛОВКА</a:t>
            </a:r>
          </a:p>
        </p:txBody>
      </p:sp>
      <p:sp>
        <p:nvSpPr>
          <p:cNvPr id="3" name="Текст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5476875" y="3682546"/>
            <a:ext cx="5111750" cy="1525588"/>
          </a:xfrm>
        </p:spPr>
        <p:txBody>
          <a:bodyPr rtlCol="0"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ru-RU" noProof="0"/>
              <a:t>Щелкните, чтобы изменить стили текста образца слайда</a:t>
            </a:r>
          </a:p>
        </p:txBody>
      </p:sp>
      <p:cxnSp>
        <p:nvCxnSpPr>
          <p:cNvPr id="23" name="Прямая соединительная линия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Дата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ru-RU" noProof="0"/>
              <a:t>20ГГ</a:t>
            </a:r>
          </a:p>
        </p:txBody>
      </p:sp>
      <p:sp>
        <p:nvSpPr>
          <p:cNvPr id="22" name="Нижний колонтитул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ru-RU" noProof="0"/>
              <a:t>Презентация</a:t>
            </a:r>
          </a:p>
        </p:txBody>
      </p:sp>
      <p:sp>
        <p:nvSpPr>
          <p:cNvPr id="24" name="Номер слайда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ru-RU" noProof="0" smtClean="0"/>
              <a:t>‹#›</a:t>
            </a:fld>
            <a:endParaRPr lang="ru-RU"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Повестка">
    <p:bg>
      <p:bgPr>
        <a:solidFill>
          <a:schemeClr val="tx1"/>
        </a:solidFill>
        <a:effectLst/>
      </p:bgPr>
    </p:bg>
    <p:spTree>
      <p:nvGrpSpPr>
        <p:cNvPr id="1" name=""/>
        <p:cNvGrpSpPr/>
        <p:nvPr/>
      </p:nvGrpSpPr>
      <p:grpSpPr>
        <a:xfrm>
          <a:off x="0" y="0"/>
          <a:ext cx="0" cy="0"/>
          <a:chOff x="0" y="0"/>
          <a:chExt cx="0" cy="0"/>
        </a:xfrm>
      </p:grpSpPr>
      <p:pic>
        <p:nvPicPr>
          <p:cNvPr id="8" name="Графический объект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Заголовок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bg1"/>
                </a:solidFill>
              </a:defRPr>
            </a:lvl1pPr>
          </a:lstStyle>
          <a:p>
            <a:pPr rtl="0"/>
            <a:r>
              <a:rPr lang="ru-RU" noProof="0"/>
              <a:t>СТИЛЬ ОБРАЗЦА ЗАГОЛОВКА</a:t>
            </a:r>
          </a:p>
        </p:txBody>
      </p:sp>
      <p:sp>
        <p:nvSpPr>
          <p:cNvPr id="3" name="Объект 2">
            <a:extLst>
              <a:ext uri="{FF2B5EF4-FFF2-40B4-BE49-F238E27FC236}">
                <a16:creationId xmlns:a16="http://schemas.microsoft.com/office/drawing/2014/main" id="{2DA41CE6-5A88-4C5C-B2A4-6A5D2153B16F}"/>
              </a:ext>
            </a:extLst>
          </p:cNvPr>
          <p:cNvSpPr>
            <a:spLocks noGrp="1"/>
          </p:cNvSpPr>
          <p:nvPr>
            <p:ph idx="1" hasCustomPrompt="1"/>
          </p:nvPr>
        </p:nvSpPr>
        <p:spPr>
          <a:xfrm>
            <a:off x="1333499" y="2924175"/>
            <a:ext cx="3171825" cy="2519363"/>
          </a:xfrm>
        </p:spPr>
        <p:txBody>
          <a:bodyPr rtlCol="0">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ru-RU" noProof="0"/>
              <a:t>20XX</a:t>
            </a:r>
          </a:p>
        </p:txBody>
      </p:sp>
      <p:sp>
        <p:nvSpPr>
          <p:cNvPr id="5" name="Нижний колонтитул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ru-RU" noProof="0"/>
              <a:t>Презентация</a:t>
            </a:r>
          </a:p>
        </p:txBody>
      </p:sp>
      <p:sp>
        <p:nvSpPr>
          <p:cNvPr id="6" name="Номер слайда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ru-RU" noProof="0" smtClean="0"/>
              <a:t>‹#›</a:t>
            </a:fld>
            <a:endParaRPr lang="ru-RU"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Заключение">
    <p:bg>
      <p:bgPr>
        <a:solidFill>
          <a:schemeClr val="tx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bg1"/>
                </a:solidFill>
              </a:defRPr>
            </a:lvl1pPr>
          </a:lstStyle>
          <a:p>
            <a:pPr rtl="0"/>
            <a:r>
              <a:rPr lang="ru-RU" noProof="0"/>
              <a:t>СТИЛЬ ОБРАЗЦА ЗАГОЛОВКА</a:t>
            </a:r>
          </a:p>
        </p:txBody>
      </p:sp>
      <p:sp>
        <p:nvSpPr>
          <p:cNvPr id="3" name="Подзаголовок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a:t>Образец подзаголовка</a:t>
            </a:r>
          </a:p>
        </p:txBody>
      </p:sp>
      <p:pic>
        <p:nvPicPr>
          <p:cNvPr id="6" name="Графический объект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Дата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ru-RU" noProof="0"/>
              <a:t>20ГГ</a:t>
            </a:r>
          </a:p>
        </p:txBody>
      </p:sp>
      <p:sp>
        <p:nvSpPr>
          <p:cNvPr id="10" name="Нижний колонтитул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ru-RU" noProof="0"/>
              <a:t>Презентация</a:t>
            </a:r>
          </a:p>
        </p:txBody>
      </p:sp>
      <p:sp>
        <p:nvSpPr>
          <p:cNvPr id="11" name="Номер слайда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ru-RU" noProof="0" smtClean="0"/>
              <a:t>‹#›</a:t>
            </a:fld>
            <a:endParaRPr lang="ru-RU" noProof="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Временная шкала">
    <p:spTree>
      <p:nvGrpSpPr>
        <p:cNvPr id="1" name=""/>
        <p:cNvGrpSpPr/>
        <p:nvPr/>
      </p:nvGrpSpPr>
      <p:grpSpPr>
        <a:xfrm>
          <a:off x="0" y="0"/>
          <a:ext cx="0" cy="0"/>
          <a:chOff x="0" y="0"/>
          <a:chExt cx="0" cy="0"/>
        </a:xfrm>
      </p:grpSpPr>
      <p:sp>
        <p:nvSpPr>
          <p:cNvPr id="12" name="Графический объект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ru-RU" noProof="0">
              <a:latin typeface="Arial" panose="020B0604020202020204" pitchFamily="34" charset="0"/>
            </a:endParaRPr>
          </a:p>
        </p:txBody>
      </p:sp>
      <p:sp>
        <p:nvSpPr>
          <p:cNvPr id="2" name="Заголовок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solidFill>
                <a:latin typeface="Arial" panose="020B0604020202020204" pitchFamily="34" charset="0"/>
                <a:ea typeface="+mj-ea"/>
                <a:cs typeface="+mj-cs"/>
              </a:defRPr>
            </a:lvl1pPr>
          </a:lstStyle>
          <a:p>
            <a:pPr rtl="0"/>
            <a:r>
              <a:rPr lang="ru-RU" noProof="0"/>
              <a:t>ЩЕЛКНИТЕ, ЧТОБЫ ИЗМЕНИТЬ ЗАГОЛОВОК</a:t>
            </a:r>
          </a:p>
        </p:txBody>
      </p:sp>
      <p:sp>
        <p:nvSpPr>
          <p:cNvPr id="16" name="Текст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lvl1pPr>
          </a:lstStyle>
          <a:p>
            <a:pPr lvl="0" rtl="0"/>
            <a:r>
              <a:rPr lang="ru-RU" noProof="0"/>
              <a:t>ЩЕЛКНИТЕ, ЧТОБЫ ИЗМЕНИТЬ СТИЛИ ОБРАЗЦА ТЕКСТА</a:t>
            </a:r>
          </a:p>
        </p:txBody>
      </p:sp>
      <p:sp>
        <p:nvSpPr>
          <p:cNvPr id="17" name="Текст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lvl1pPr>
          </a:lstStyle>
          <a:p>
            <a:pPr lvl="0" rtl="0"/>
            <a:r>
              <a:rPr lang="ru-RU" noProof="0"/>
              <a:t>ЩЕЛКНИТЕ, ЧТОБЫ ИЗМЕНИТЬ СТИЛИ ОБРАЗЦА ТЕКСТА</a:t>
            </a:r>
          </a:p>
        </p:txBody>
      </p:sp>
      <p:sp>
        <p:nvSpPr>
          <p:cNvPr id="18" name="Текст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lvl1pPr>
          </a:lstStyle>
          <a:p>
            <a:pPr lvl="0" rtl="0"/>
            <a:r>
              <a:rPr lang="ru-RU" noProof="0"/>
              <a:t>ЩЕЛКНИТЕ, ЧТОБЫ ИЗМЕНИТЬ СТИЛИ ОБРАЗЦА ТЕКСТА</a:t>
            </a:r>
          </a:p>
        </p:txBody>
      </p:sp>
      <p:sp>
        <p:nvSpPr>
          <p:cNvPr id="19" name="Текст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lvl1pPr>
          </a:lstStyle>
          <a:p>
            <a:pPr lvl="0" rtl="0"/>
            <a:r>
              <a:rPr lang="ru-RU" noProof="0"/>
              <a:t>ЩЕЛКНИТЕ, ЧТОБЫ ИЗМЕНИТЬ СТИЛИ ОБРАЗЦА ТЕКСТА</a:t>
            </a:r>
          </a:p>
        </p:txBody>
      </p:sp>
      <p:sp>
        <p:nvSpPr>
          <p:cNvPr id="34" name="Текст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lvl1pPr>
          </a:lstStyle>
          <a:p>
            <a:pPr lvl="0" rtl="0"/>
            <a:r>
              <a:rPr lang="ru-RU" noProof="0"/>
              <a:t>Щелкните, чтобы изменить стиль образца текста</a:t>
            </a:r>
          </a:p>
        </p:txBody>
      </p:sp>
      <p:sp>
        <p:nvSpPr>
          <p:cNvPr id="35" name="Текст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rtlCol="0" anchor="t">
            <a:normAutofit/>
          </a:bodyPr>
          <a:lstStyle>
            <a:lvl1pPr marL="0" indent="0" algn="l">
              <a:lnSpc>
                <a:spcPct val="100000"/>
              </a:lnSpc>
              <a:buNone/>
              <a:defRPr sz="1400" spc="50" baseline="0"/>
            </a:lvl1pPr>
          </a:lstStyle>
          <a:p>
            <a:pPr lvl="0" rtl="0"/>
            <a:r>
              <a:rPr lang="ru-RU" noProof="0"/>
              <a:t>Щелкните, чтобы изменить стиль образца текста</a:t>
            </a:r>
          </a:p>
        </p:txBody>
      </p:sp>
      <p:sp>
        <p:nvSpPr>
          <p:cNvPr id="36" name="Текст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lvl1pPr>
          </a:lstStyle>
          <a:p>
            <a:pPr lvl="0" rtl="0"/>
            <a:r>
              <a:rPr lang="ru-RU" noProof="0"/>
              <a:t>Щелкните, чтобы изменить стиль образца текста</a:t>
            </a:r>
          </a:p>
        </p:txBody>
      </p:sp>
      <p:sp>
        <p:nvSpPr>
          <p:cNvPr id="37" name="Текст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lvl1pPr>
          </a:lstStyle>
          <a:p>
            <a:pPr lvl="0" rtl="0"/>
            <a:r>
              <a:rPr lang="ru-RU" noProof="0"/>
              <a:t>Щелкните, чтобы изменить стиль образца текста</a:t>
            </a:r>
          </a:p>
        </p:txBody>
      </p:sp>
      <p:cxnSp>
        <p:nvCxnSpPr>
          <p:cNvPr id="3" name="Прямая соединительная линия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Прямая соединительная линия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Прямая соединительная линия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Прямая соединительная линия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Дата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ru-RU" noProof="0"/>
              <a:t>20ГГ</a:t>
            </a:r>
          </a:p>
        </p:txBody>
      </p:sp>
      <p:sp>
        <p:nvSpPr>
          <p:cNvPr id="6" name="Нижний колонтитул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rtlCol="0"/>
          <a:lstStyle>
            <a:lvl1pPr>
              <a:defRPr sz="900"/>
            </a:lvl1pPr>
          </a:lstStyle>
          <a:p>
            <a:pPr algn="l" rtl="0"/>
            <a:r>
              <a:rPr lang="ru-RU" noProof="0"/>
              <a:t>Презентация</a:t>
            </a:r>
          </a:p>
        </p:txBody>
      </p:sp>
      <p:sp>
        <p:nvSpPr>
          <p:cNvPr id="7" name="Номер слайда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ru-RU" noProof="0" smtClean="0"/>
              <a:t>‹#›</a:t>
            </a:fld>
            <a:endParaRPr lang="ru-RU"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Содержимое с 2 столбцами">
    <p:bg>
      <p:bgPr>
        <a:solidFill>
          <a:schemeClr val="tx1"/>
        </a:solidFill>
        <a:effectLst/>
      </p:bgPr>
    </p:bg>
    <p:spTree>
      <p:nvGrpSpPr>
        <p:cNvPr id="1" name=""/>
        <p:cNvGrpSpPr/>
        <p:nvPr/>
      </p:nvGrpSpPr>
      <p:grpSpPr>
        <a:xfrm>
          <a:off x="0" y="0"/>
          <a:ext cx="0" cy="0"/>
          <a:chOff x="0" y="0"/>
          <a:chExt cx="0" cy="0"/>
        </a:xfrm>
      </p:grpSpPr>
      <p:sp>
        <p:nvSpPr>
          <p:cNvPr id="14" name="Заголовок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solidFill>
                <a:latin typeface="Arial" panose="020B0604020202020204" pitchFamily="34" charset="0"/>
                <a:ea typeface="+mj-ea"/>
                <a:cs typeface="+mj-cs"/>
              </a:defRPr>
            </a:lvl1pPr>
          </a:lstStyle>
          <a:p>
            <a:pPr rtl="0"/>
            <a:r>
              <a:rPr lang="ru-RU" noProof="0"/>
              <a:t>ЩЕЛКНИТЕ, ЧТОБЫ ИЗМЕНИТЬ СТИЛЬ ОБРАЗЦА ЗАГОЛОВКА</a:t>
            </a:r>
          </a:p>
        </p:txBody>
      </p:sp>
      <p:sp>
        <p:nvSpPr>
          <p:cNvPr id="15" name="Текст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bg1"/>
                </a:solidFill>
                <a:latin typeface="Arial" panose="020B0604020202020204" pitchFamily="34" charset="0"/>
                <a:ea typeface="+mj-ea"/>
                <a:cs typeface="+mj-cs"/>
              </a:defRPr>
            </a:lvl1pPr>
          </a:lstStyle>
          <a:p>
            <a:pPr lvl="0" rtl="0"/>
            <a:r>
              <a:rPr lang="ru-RU" noProof="0"/>
              <a:t>ЩЕЛКНИТЕ, ЧТОБЫ ДОБАВИТЬ ПОДЗАГОЛОВОК</a:t>
            </a:r>
          </a:p>
        </p:txBody>
      </p:sp>
      <p:sp>
        <p:nvSpPr>
          <p:cNvPr id="17" name="Текст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ru-RU" noProof="0"/>
              <a:t>Текст слайда</a:t>
            </a:r>
          </a:p>
        </p:txBody>
      </p:sp>
      <p:sp>
        <p:nvSpPr>
          <p:cNvPr id="31" name="Текст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bg1"/>
                </a:solidFill>
                <a:latin typeface="Arial" panose="020B0604020202020204" pitchFamily="34" charset="0"/>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ru-RU" noProof="0"/>
              <a:t>ЩЕЛКНИТЕ, ЧТОБЫ ДОБАВИТЬ ПОДЗАГОЛОВОК</a:t>
            </a:r>
          </a:p>
        </p:txBody>
      </p:sp>
      <p:sp>
        <p:nvSpPr>
          <p:cNvPr id="32" name="Текст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ru-RU" noProof="0"/>
              <a:t>Текст слайда</a:t>
            </a:r>
          </a:p>
        </p:txBody>
      </p:sp>
      <p:sp>
        <p:nvSpPr>
          <p:cNvPr id="33" name="Текст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bg1"/>
                </a:solidFill>
                <a:latin typeface="Arial" panose="020B0604020202020204" pitchFamily="34" charset="0"/>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ru-RU" noProof="0"/>
              <a:t>ЩЕЛКНИТЕ, ЧТОБЫ ДОБАВИТЬ ПОДЗАГОЛОВОК</a:t>
            </a:r>
          </a:p>
        </p:txBody>
      </p:sp>
      <p:sp>
        <p:nvSpPr>
          <p:cNvPr id="34" name="Текст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ru-RU" noProof="0"/>
              <a:t>Текст слайда</a:t>
            </a:r>
          </a:p>
        </p:txBody>
      </p:sp>
      <p:sp>
        <p:nvSpPr>
          <p:cNvPr id="12" name="Текст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bg1"/>
                </a:solidFill>
                <a:latin typeface="Arial" panose="020B0604020202020204" pitchFamily="34" charset="0"/>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ru-RU" noProof="0"/>
              <a:t>ЩЕЛКНИТЕ, ЧТОБЫ ДОБАВИТЬ ПОДЗАГОЛОВОК</a:t>
            </a:r>
          </a:p>
        </p:txBody>
      </p:sp>
      <p:sp>
        <p:nvSpPr>
          <p:cNvPr id="13" name="Текст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ru-RU" noProof="0"/>
              <a:t>Текст слайда</a:t>
            </a:r>
          </a:p>
        </p:txBody>
      </p:sp>
      <p:sp>
        <p:nvSpPr>
          <p:cNvPr id="3" name="Дата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ru-RU" noProof="0"/>
              <a:t>20ГГ</a:t>
            </a:r>
          </a:p>
        </p:txBody>
      </p:sp>
      <p:sp>
        <p:nvSpPr>
          <p:cNvPr id="4" name="Нижний колонтитул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ru-RU" noProof="0"/>
              <a:t>Презентация</a:t>
            </a:r>
          </a:p>
        </p:txBody>
      </p:sp>
      <p:sp>
        <p:nvSpPr>
          <p:cNvPr id="5" name="Номер слайда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ru-RU" noProof="0" smtClean="0"/>
              <a:t>‹#›</a:t>
            </a:fld>
            <a:endParaRPr lang="ru-RU" noProof="0"/>
          </a:p>
        </p:txBody>
      </p:sp>
      <p:cxnSp>
        <p:nvCxnSpPr>
          <p:cNvPr id="2" name="Прямая соединительная линия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одержимое с 3 столбцами">
    <p:bg>
      <p:bgPr>
        <a:solidFill>
          <a:schemeClr val="bg1"/>
        </a:solidFill>
        <a:effectLst/>
      </p:bgPr>
    </p:bg>
    <p:spTree>
      <p:nvGrpSpPr>
        <p:cNvPr id="1" name=""/>
        <p:cNvGrpSpPr/>
        <p:nvPr/>
      </p:nvGrpSpPr>
      <p:grpSpPr>
        <a:xfrm>
          <a:off x="0" y="0"/>
          <a:ext cx="0" cy="0"/>
          <a:chOff x="0" y="0"/>
          <a:chExt cx="0" cy="0"/>
        </a:xfrm>
      </p:grpSpPr>
      <p:sp>
        <p:nvSpPr>
          <p:cNvPr id="14" name="Заголовок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solidFill>
                <a:latin typeface="Arial" panose="020B0604020202020204" pitchFamily="34" charset="0"/>
                <a:ea typeface="+mj-ea"/>
                <a:cs typeface="+mj-cs"/>
              </a:defRPr>
            </a:lvl1pPr>
          </a:lstStyle>
          <a:p>
            <a:pPr rtl="0"/>
            <a:r>
              <a:rPr lang="ru-RU" noProof="0"/>
              <a:t>ЩЕЛКНИТЕ, ЧТОБЫ ИЗМЕНИТЬ СТИЛЬ ОБРАЗЦА ЗАГОЛОВКА</a:t>
            </a:r>
          </a:p>
        </p:txBody>
      </p:sp>
      <p:sp>
        <p:nvSpPr>
          <p:cNvPr id="15" name="Текст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solidFill>
                <a:latin typeface="Arial" panose="020B0604020202020204" pitchFamily="34" charset="0"/>
                <a:ea typeface="+mj-ea"/>
                <a:cs typeface="+mj-cs"/>
              </a:defRPr>
            </a:lvl1pPr>
          </a:lstStyle>
          <a:p>
            <a:pPr lvl="0" rtl="0"/>
            <a:r>
              <a:rPr lang="ru-RU" noProof="0"/>
              <a:t>ЩЕЛКНИТЕ, ЧТОБЫ ДОБАВИТЬ ПОДЗАГОЛОВОК</a:t>
            </a:r>
          </a:p>
        </p:txBody>
      </p:sp>
      <p:sp>
        <p:nvSpPr>
          <p:cNvPr id="17" name="Текст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ru-RU" noProof="0"/>
              <a:t>Текст слайда</a:t>
            </a:r>
          </a:p>
        </p:txBody>
      </p:sp>
      <p:sp>
        <p:nvSpPr>
          <p:cNvPr id="16" name="Текст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solidFill>
                <a:latin typeface="Arial" panose="020B0604020202020204" pitchFamily="34" charset="0"/>
                <a:ea typeface="+mj-ea"/>
                <a:cs typeface="+mj-cs"/>
              </a:defRPr>
            </a:lvl1pPr>
          </a:lstStyle>
          <a:p>
            <a:pPr lvl="0" rtl="0"/>
            <a:r>
              <a:rPr lang="ru-RU" noProof="0"/>
              <a:t>ЩЕЛКНИТЕ, ЧТОБЫ ДОБАВИТЬ ПОДЗАГОЛОВОК</a:t>
            </a:r>
          </a:p>
        </p:txBody>
      </p:sp>
      <p:sp>
        <p:nvSpPr>
          <p:cNvPr id="18" name="Текст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ru-RU" noProof="0"/>
              <a:t>Текст слайда</a:t>
            </a:r>
          </a:p>
        </p:txBody>
      </p:sp>
      <p:sp>
        <p:nvSpPr>
          <p:cNvPr id="19" name="Текст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solidFill>
                <a:latin typeface="Arial" panose="020B0604020202020204" pitchFamily="34" charset="0"/>
                <a:ea typeface="+mj-ea"/>
                <a:cs typeface="+mj-cs"/>
              </a:defRPr>
            </a:lvl1pPr>
          </a:lstStyle>
          <a:p>
            <a:pPr lvl="0" rtl="0"/>
            <a:r>
              <a:rPr lang="ru-RU" noProof="0"/>
              <a:t>ЩЕЛКНИТЕ, ЧТОБЫ ДОБАВИТЬ ПОДЗАГОЛОВОК</a:t>
            </a:r>
          </a:p>
        </p:txBody>
      </p:sp>
      <p:sp>
        <p:nvSpPr>
          <p:cNvPr id="20" name="Текст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ru-RU" noProof="0"/>
              <a:t>Текст слайда</a:t>
            </a:r>
          </a:p>
        </p:txBody>
      </p:sp>
      <p:sp>
        <p:nvSpPr>
          <p:cNvPr id="23" name="Текст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solidFill>
                <a:latin typeface="Arial" panose="020B0604020202020204" pitchFamily="34" charset="0"/>
                <a:ea typeface="+mj-ea"/>
                <a:cs typeface="+mj-cs"/>
              </a:defRPr>
            </a:lvl1pPr>
          </a:lstStyle>
          <a:p>
            <a:pPr lvl="0" rtl="0"/>
            <a:r>
              <a:rPr lang="ru-RU" noProof="0"/>
              <a:t>ЩЕЛКНИТЕ, ЧТОБЫ ДОБАВИТЬ ПОДЗАГОЛОВОК</a:t>
            </a:r>
          </a:p>
        </p:txBody>
      </p:sp>
      <p:sp>
        <p:nvSpPr>
          <p:cNvPr id="24" name="Текст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ru-RU" noProof="0"/>
              <a:t>Текст слайда</a:t>
            </a:r>
          </a:p>
        </p:txBody>
      </p:sp>
      <p:sp>
        <p:nvSpPr>
          <p:cNvPr id="3" name="Дата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ru-RU" noProof="0"/>
              <a:t>20ГГ</a:t>
            </a:r>
          </a:p>
        </p:txBody>
      </p:sp>
      <p:sp>
        <p:nvSpPr>
          <p:cNvPr id="4" name="Нижний колонтитул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ru-RU" noProof="0"/>
              <a:t>Презентация</a:t>
            </a:r>
          </a:p>
        </p:txBody>
      </p:sp>
      <p:sp>
        <p:nvSpPr>
          <p:cNvPr id="5" name="Номер слайда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ru-RU" noProof="0" smtClean="0"/>
              <a:pPr/>
              <a:t>‹#›</a:t>
            </a:fld>
            <a:endParaRPr lang="ru-RU" noProof="0"/>
          </a:p>
        </p:txBody>
      </p:sp>
      <p:pic>
        <p:nvPicPr>
          <p:cNvPr id="2" name="Графический объект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Введение">
    <p:bg>
      <p:bgPr>
        <a:solidFill>
          <a:schemeClr val="accent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solidFill>
                <a:latin typeface="Arial" panose="020B0604020202020204" pitchFamily="34" charset="0"/>
                <a:ea typeface="+mj-ea"/>
                <a:cs typeface="+mj-cs"/>
              </a:defRPr>
            </a:lvl1pPr>
          </a:lstStyle>
          <a:p>
            <a:pPr rtl="0"/>
            <a:r>
              <a:rPr lang="ru-RU" noProof="0"/>
              <a:t>ОБРАЗЕЦ ЗАГОЛОВКА</a:t>
            </a:r>
          </a:p>
        </p:txBody>
      </p:sp>
      <p:sp>
        <p:nvSpPr>
          <p:cNvPr id="3" name="Текст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1362075" y="3660774"/>
            <a:ext cx="5111750" cy="1525588"/>
          </a:xfrm>
        </p:spPr>
        <p:txBody>
          <a:bodyPr rtlCol="0">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ru-RU" noProof="0"/>
              <a:t>Щелкните, чтобы изменить стили текста образца слайда</a:t>
            </a:r>
          </a:p>
        </p:txBody>
      </p:sp>
      <p:cxnSp>
        <p:nvCxnSpPr>
          <p:cNvPr id="14" name="Прямая соединительная линия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Дата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ru-RU" noProof="0"/>
              <a:t>20ГГ</a:t>
            </a:r>
          </a:p>
        </p:txBody>
      </p:sp>
      <p:sp>
        <p:nvSpPr>
          <p:cNvPr id="10" name="Нижний колонтитул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ru-RU" noProof="0"/>
              <a:t>Презентация</a:t>
            </a:r>
          </a:p>
        </p:txBody>
      </p:sp>
      <p:sp>
        <p:nvSpPr>
          <p:cNvPr id="11" name="Номер слайда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ru-RU" noProof="0" smtClean="0"/>
              <a:t>‹#›</a:t>
            </a:fld>
            <a:endParaRPr lang="ru-RU"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Разрыв раздела">
    <p:bg>
      <p:bgPr>
        <a:solidFill>
          <a:schemeClr val="tx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bg1"/>
                </a:solidFill>
              </a:defRPr>
            </a:lvl1pPr>
          </a:lstStyle>
          <a:p>
            <a:pPr rtl="0"/>
            <a:r>
              <a:rPr lang="ru-RU" noProof="0"/>
              <a:t>ЩЕЛКНИТЕ, ЧТОБЫ ИЗМЕНИТЬ СТИЛЬ ОБРАЗЦА ЗАГОЛОВКА</a:t>
            </a:r>
          </a:p>
        </p:txBody>
      </p:sp>
      <p:pic>
        <p:nvPicPr>
          <p:cNvPr id="5" name="Графический объект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Цитата">
    <p:spTree>
      <p:nvGrpSpPr>
        <p:cNvPr id="1" name=""/>
        <p:cNvGrpSpPr/>
        <p:nvPr/>
      </p:nvGrpSpPr>
      <p:grpSpPr>
        <a:xfrm>
          <a:off x="0" y="0"/>
          <a:ext cx="0" cy="0"/>
          <a:chOff x="0" y="0"/>
          <a:chExt cx="0" cy="0"/>
        </a:xfrm>
      </p:grpSpPr>
      <p:pic>
        <p:nvPicPr>
          <p:cNvPr id="7" name="Графический объект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Заголовок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Arial" panose="020B0604020202020204" pitchFamily="34" charset="0"/>
                <a:ea typeface="+mj-ea"/>
                <a:cs typeface="+mj-cs"/>
              </a:defRPr>
            </a:lvl1pPr>
          </a:lstStyle>
          <a:p>
            <a:pPr rtl="0"/>
            <a:r>
              <a:rPr lang="ru-RU" noProof="0"/>
              <a:t>СТИЛЬ ОБРАЗЦА ЗАГОЛОВКА</a:t>
            </a:r>
          </a:p>
        </p:txBody>
      </p:sp>
      <p:cxnSp>
        <p:nvCxnSpPr>
          <p:cNvPr id="9" name="Прямая соединительная линия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Текст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Arial" panose="020B0604020202020204" pitchFamily="34" charset="0"/>
                <a:ea typeface="+mj-ea"/>
                <a:cs typeface="+mj-cs"/>
              </a:defRPr>
            </a:lvl1pPr>
          </a:lstStyle>
          <a:p>
            <a:pPr lvl="0" rtl="0"/>
            <a:r>
              <a:rPr lang="ru-RU" noProof="0"/>
              <a:t>ЩЕЛКНИТЕ, ЧТОБЫ ДОБАВИТЬ ПОДЗАГОЛОВОК</a:t>
            </a:r>
          </a:p>
        </p:txBody>
      </p:sp>
      <p:sp>
        <p:nvSpPr>
          <p:cNvPr id="12" name="Текст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ru-RU" noProof="0"/>
              <a:t>Текст слайда</a:t>
            </a:r>
          </a:p>
        </p:txBody>
      </p:sp>
      <p:sp>
        <p:nvSpPr>
          <p:cNvPr id="13" name="Текст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Arial" panose="020B0604020202020204" pitchFamily="34" charset="0"/>
                <a:ea typeface="+mj-ea"/>
                <a:cs typeface="+mj-cs"/>
              </a:defRPr>
            </a:lvl1pPr>
          </a:lstStyle>
          <a:p>
            <a:pPr lvl="0" rtl="0"/>
            <a:r>
              <a:rPr lang="ru-RU" noProof="0"/>
              <a:t>ЩЕЛКНИТЕ, ЧТОБЫ ДОБАВИТЬ ПОДЗАГОЛОВОК</a:t>
            </a:r>
          </a:p>
        </p:txBody>
      </p:sp>
      <p:sp>
        <p:nvSpPr>
          <p:cNvPr id="14" name="Текст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ru-RU" noProof="0"/>
              <a:t>Текст слайда</a:t>
            </a:r>
          </a:p>
        </p:txBody>
      </p:sp>
      <p:sp>
        <p:nvSpPr>
          <p:cNvPr id="15" name="Текст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Arial" panose="020B0604020202020204" pitchFamily="34" charset="0"/>
                <a:ea typeface="+mj-ea"/>
                <a:cs typeface="+mj-cs"/>
              </a:defRPr>
            </a:lvl1pPr>
          </a:lstStyle>
          <a:p>
            <a:pPr lvl="0" rtl="0"/>
            <a:r>
              <a:rPr lang="ru-RU" noProof="0"/>
              <a:t>ЩЕЛКНИТЕ, ЧТОБЫ ДОБАВИТЬ ПОДЗАГОЛОВОК</a:t>
            </a:r>
          </a:p>
        </p:txBody>
      </p:sp>
      <p:sp>
        <p:nvSpPr>
          <p:cNvPr id="16" name="Текст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ru-RU" noProof="0"/>
              <a:t>Текст слайда</a:t>
            </a:r>
          </a:p>
        </p:txBody>
      </p:sp>
      <p:sp>
        <p:nvSpPr>
          <p:cNvPr id="17" name="Дата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ru-RU" noProof="0"/>
              <a:t>20ГГ</a:t>
            </a:r>
          </a:p>
        </p:txBody>
      </p:sp>
      <p:sp>
        <p:nvSpPr>
          <p:cNvPr id="18" name="Нижний колонтитул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ru-RU" noProof="0"/>
              <a:t>Презентация</a:t>
            </a:r>
          </a:p>
        </p:txBody>
      </p:sp>
      <p:sp>
        <p:nvSpPr>
          <p:cNvPr id="19" name="Номер слайда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ru-RU" noProof="0" smtClean="0"/>
              <a:pPr/>
              <a:t>‹#›</a:t>
            </a:fld>
            <a:endParaRPr lang="ru-RU"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Три объекта">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solidFill>
                <a:latin typeface="Arial" panose="020B0604020202020204" pitchFamily="34" charset="0"/>
                <a:ea typeface="+mj-ea"/>
                <a:cs typeface="+mj-cs"/>
              </a:defRPr>
            </a:lvl1pPr>
          </a:lstStyle>
          <a:p>
            <a:pPr rtl="0"/>
            <a:r>
              <a:rPr lang="ru-RU" noProof="0"/>
              <a:t>ОБРАЗЕЦ ЗАГОЛОВКА</a:t>
            </a:r>
          </a:p>
        </p:txBody>
      </p:sp>
      <p:sp>
        <p:nvSpPr>
          <p:cNvPr id="3" name="Текст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 ОБРАЗЕЦ ТЕКСТА</a:t>
            </a:r>
          </a:p>
        </p:txBody>
      </p:sp>
      <p:sp>
        <p:nvSpPr>
          <p:cNvPr id="4" name="Объект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243104"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5" name="Текст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ru-RU" noProof="0"/>
              <a:t>ЩЕЛКНИТЕ, ЧТОБЫ ИЗМЕНИТЬ ОБРАЗЕЦ ТЕКСТА</a:t>
            </a:r>
          </a:p>
        </p:txBody>
      </p:sp>
      <p:sp>
        <p:nvSpPr>
          <p:cNvPr id="6" name="Объект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647665" y="3834606"/>
            <a:ext cx="2896671"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cxnSp>
        <p:nvCxnSpPr>
          <p:cNvPr id="16" name="Прямая соединительная линия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Текст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 ОБРАЗЕЦ ТЕКСТА</a:t>
            </a:r>
          </a:p>
        </p:txBody>
      </p:sp>
      <p:sp>
        <p:nvSpPr>
          <p:cNvPr id="22" name="Объект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8066421"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7" name="Дата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ru-RU" noProof="0"/>
              <a:t>20ГГ</a:t>
            </a:r>
          </a:p>
        </p:txBody>
      </p:sp>
      <p:sp>
        <p:nvSpPr>
          <p:cNvPr id="8" name="Нижний колонтитул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ru-RU" noProof="0"/>
              <a:t>Презентация</a:t>
            </a:r>
          </a:p>
        </p:txBody>
      </p:sp>
      <p:sp>
        <p:nvSpPr>
          <p:cNvPr id="9" name="Номер слайда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ru-RU" noProof="0" smtClean="0"/>
              <a:t>‹#›</a:t>
            </a:fld>
            <a:endParaRPr lang="ru-RU" noProof="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ru-RU" noProof="0"/>
              <a:t>Образец заголовка</a:t>
            </a:r>
          </a:p>
        </p:txBody>
      </p:sp>
      <p:sp>
        <p:nvSpPr>
          <p:cNvPr id="3" name="Текст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defRPr>
            </a:lvl1pPr>
          </a:lstStyle>
          <a:p>
            <a:r>
              <a:rPr lang="ru-RU" noProof="0"/>
              <a:t>20ГГ</a:t>
            </a:r>
          </a:p>
        </p:txBody>
      </p:sp>
      <p:sp>
        <p:nvSpPr>
          <p:cNvPr id="5" name="Нижний колонтитул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defRPr>
            </a:lvl1pPr>
          </a:lstStyle>
          <a:p>
            <a:r>
              <a:rPr lang="ru-RU" noProof="0"/>
              <a:t>Презентация</a:t>
            </a:r>
          </a:p>
        </p:txBody>
      </p:sp>
      <p:sp>
        <p:nvSpPr>
          <p:cNvPr id="6" name="Номер слайда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defRPr>
            </a:lvl1pPr>
          </a:lstStyle>
          <a:p>
            <a:fld id="{B5CEABB6-07DC-46E8-9B57-56EC44A396E5}" type="slidenum">
              <a:rPr lang="ru-RU" noProof="0" smtClean="0"/>
              <a:pPr/>
              <a:t>‹#›</a:t>
            </a:fld>
            <a:endParaRPr lang="ru-RU"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rtlCol="0"/>
          <a:lstStyle/>
          <a:p>
            <a:pPr rtl="0"/>
            <a:r>
              <a:rPr lang="ru-RU" dirty="0"/>
              <a:t>Решение для компании </a:t>
            </a:r>
            <a:r>
              <a:rPr lang="en-US" dirty="0" err="1"/>
              <a:t>SkyCrossroads</a:t>
            </a:r>
            <a:endParaRPr lang="ru-RU" dirty="0"/>
          </a:p>
        </p:txBody>
      </p:sp>
      <p:sp>
        <p:nvSpPr>
          <p:cNvPr id="3" name="Подзаголовок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rtlCol="0"/>
          <a:lstStyle/>
          <a:p>
            <a:pPr rtl="0"/>
            <a:r>
              <a:rPr lang="ru-RU" dirty="0"/>
              <a:t>Презентация подготовлена: </a:t>
            </a:r>
            <a:r>
              <a:rPr lang="ru-RU" dirty="0" err="1"/>
              <a:t>Пурич</a:t>
            </a:r>
            <a:r>
              <a:rPr lang="ru-RU" dirty="0"/>
              <a:t> Ю.О.</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C44CEC-97E9-2A99-2D5E-F2C173E7B4F3}"/>
              </a:ext>
            </a:extLst>
          </p:cNvPr>
          <p:cNvSpPr>
            <a:spLocks noGrp="1"/>
          </p:cNvSpPr>
          <p:nvPr>
            <p:ph type="ctrTitle"/>
          </p:nvPr>
        </p:nvSpPr>
        <p:spPr/>
        <p:txBody>
          <a:bodyPr/>
          <a:lstStyle/>
          <a:p>
            <a:r>
              <a:rPr lang="ru-RU" dirty="0"/>
              <a:t>Вывод к задаче №2</a:t>
            </a:r>
          </a:p>
        </p:txBody>
      </p:sp>
      <p:sp>
        <p:nvSpPr>
          <p:cNvPr id="3" name="Подзаголовок 2">
            <a:extLst>
              <a:ext uri="{FF2B5EF4-FFF2-40B4-BE49-F238E27FC236}">
                <a16:creationId xmlns:a16="http://schemas.microsoft.com/office/drawing/2014/main" id="{0FD6B9CE-CA05-E827-F884-F0318F20F3E1}"/>
              </a:ext>
            </a:extLst>
          </p:cNvPr>
          <p:cNvSpPr>
            <a:spLocks noGrp="1"/>
          </p:cNvSpPr>
          <p:nvPr>
            <p:ph type="subTitle" idx="1"/>
          </p:nvPr>
        </p:nvSpPr>
        <p:spPr>
          <a:xfrm>
            <a:off x="4267200" y="3238103"/>
            <a:ext cx="4179570" cy="2878612"/>
          </a:xfrm>
        </p:spPr>
        <p:txBody>
          <a:bodyPr>
            <a:normAutofit lnSpcReduction="10000"/>
          </a:bodyPr>
          <a:lstStyle/>
          <a:p>
            <a:r>
              <a:rPr lang="ru-RU" dirty="0"/>
              <a:t>Как можно заметить по представленной в предыдущем слайде визуализации, чем дольше пользователь зарегистрирован на сайте, тем больше и стабильнее объём выручки.</a:t>
            </a:r>
          </a:p>
          <a:p>
            <a:r>
              <a:rPr lang="ru-RU" dirty="0"/>
              <a:t>Исходя из этого, можно сделать вывод о необходимости в поощрении постоянных покупателей в целях сохранения и приумножения объёма продаж</a:t>
            </a:r>
          </a:p>
        </p:txBody>
      </p:sp>
      <p:sp>
        <p:nvSpPr>
          <p:cNvPr id="4" name="Дата 3">
            <a:extLst>
              <a:ext uri="{FF2B5EF4-FFF2-40B4-BE49-F238E27FC236}">
                <a16:creationId xmlns:a16="http://schemas.microsoft.com/office/drawing/2014/main" id="{057F9088-35E6-80A8-C4A0-670DAA0D0E8D}"/>
              </a:ext>
            </a:extLst>
          </p:cNvPr>
          <p:cNvSpPr>
            <a:spLocks noGrp="1"/>
          </p:cNvSpPr>
          <p:nvPr>
            <p:ph type="dt" sz="half" idx="10"/>
          </p:nvPr>
        </p:nvSpPr>
        <p:spPr/>
        <p:txBody>
          <a:bodyPr/>
          <a:lstStyle/>
          <a:p>
            <a:pPr rtl="0"/>
            <a:r>
              <a:rPr lang="ru-RU" noProof="0"/>
              <a:t>20ГГ</a:t>
            </a:r>
          </a:p>
        </p:txBody>
      </p:sp>
      <p:sp>
        <p:nvSpPr>
          <p:cNvPr id="5" name="Нижний колонтитул 4">
            <a:extLst>
              <a:ext uri="{FF2B5EF4-FFF2-40B4-BE49-F238E27FC236}">
                <a16:creationId xmlns:a16="http://schemas.microsoft.com/office/drawing/2014/main" id="{CC3E0B33-0450-001E-488A-EB082A694B78}"/>
              </a:ext>
            </a:extLst>
          </p:cNvPr>
          <p:cNvSpPr>
            <a:spLocks noGrp="1"/>
          </p:cNvSpPr>
          <p:nvPr>
            <p:ph type="ftr" sz="quarter" idx="11"/>
          </p:nvPr>
        </p:nvSpPr>
        <p:spPr/>
        <p:txBody>
          <a:bodyPr/>
          <a:lstStyle/>
          <a:p>
            <a:pPr rtl="0"/>
            <a:r>
              <a:rPr lang="ru-RU" noProof="0"/>
              <a:t>Презентация</a:t>
            </a:r>
          </a:p>
        </p:txBody>
      </p:sp>
      <p:sp>
        <p:nvSpPr>
          <p:cNvPr id="6" name="Номер слайда 5">
            <a:extLst>
              <a:ext uri="{FF2B5EF4-FFF2-40B4-BE49-F238E27FC236}">
                <a16:creationId xmlns:a16="http://schemas.microsoft.com/office/drawing/2014/main" id="{97168E00-F258-95EE-F4AA-99040A94D7D0}"/>
              </a:ext>
            </a:extLst>
          </p:cNvPr>
          <p:cNvSpPr>
            <a:spLocks noGrp="1"/>
          </p:cNvSpPr>
          <p:nvPr>
            <p:ph type="sldNum" sz="quarter" idx="12"/>
          </p:nvPr>
        </p:nvSpPr>
        <p:spPr/>
        <p:txBody>
          <a:bodyPr/>
          <a:lstStyle/>
          <a:p>
            <a:pPr rtl="0"/>
            <a:fld id="{B5CEABB6-07DC-46E8-9B57-56EC44A396E5}" type="slidenum">
              <a:rPr lang="ru-RU" noProof="0" smtClean="0"/>
              <a:t>10</a:t>
            </a:fld>
            <a:endParaRPr lang="ru-RU" noProof="0"/>
          </a:p>
        </p:txBody>
      </p:sp>
    </p:spTree>
    <p:extLst>
      <p:ext uri="{BB962C8B-B14F-4D97-AF65-F5344CB8AC3E}">
        <p14:creationId xmlns:p14="http://schemas.microsoft.com/office/powerpoint/2010/main" val="284565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CAEE93-8585-46D4-A7EC-F184E317CB2E}"/>
              </a:ext>
            </a:extLst>
          </p:cNvPr>
          <p:cNvSpPr>
            <a:spLocks noGrp="1"/>
          </p:cNvSpPr>
          <p:nvPr>
            <p:ph type="ctrTitle"/>
          </p:nvPr>
        </p:nvSpPr>
        <p:spPr>
          <a:xfrm>
            <a:off x="3841071" y="2254927"/>
            <a:ext cx="5808955" cy="1358284"/>
          </a:xfrm>
        </p:spPr>
        <p:txBody>
          <a:bodyPr rtlCol="0"/>
          <a:lstStyle/>
          <a:p>
            <a:pPr rtl="0"/>
            <a:r>
              <a:rPr lang="ru-RU" dirty="0"/>
              <a:t>СПАСИБО за внимание!</a:t>
            </a:r>
          </a:p>
        </p:txBody>
      </p:sp>
      <p:sp>
        <p:nvSpPr>
          <p:cNvPr id="4" name="Дата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rtlCol="0"/>
          <a:lstStyle/>
          <a:p>
            <a:pPr rtl="0"/>
            <a:r>
              <a:rPr lang="ru-RU"/>
              <a:t>20ГГ</a:t>
            </a:r>
          </a:p>
        </p:txBody>
      </p:sp>
      <p:sp>
        <p:nvSpPr>
          <p:cNvPr id="5" name="Нижний колонтитул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rtlCol="0"/>
          <a:lstStyle/>
          <a:p>
            <a:pPr rtl="0"/>
            <a:r>
              <a:rPr lang="ru-RU"/>
              <a:t>Презентация</a:t>
            </a:r>
          </a:p>
        </p:txBody>
      </p:sp>
      <p:sp>
        <p:nvSpPr>
          <p:cNvPr id="6" name="Номер слайда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ru-RU" smtClean="0"/>
              <a:pPr rtl="0"/>
              <a:t>11</a:t>
            </a:fld>
            <a:endParaRPr lang="ru-RU"/>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rtlCol="0"/>
          <a:lstStyle/>
          <a:p>
            <a:pPr rtl="0"/>
            <a:r>
              <a:rPr lang="ru-RU" dirty="0"/>
              <a:t>Задачи</a:t>
            </a:r>
          </a:p>
        </p:txBody>
      </p:sp>
      <p:sp>
        <p:nvSpPr>
          <p:cNvPr id="3" name="Подзаголовок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4090757" cy="3148151"/>
          </a:xfrm>
        </p:spPr>
        <p:txBody>
          <a:bodyPr rtlCol="0">
            <a:normAutofit lnSpcReduction="10000"/>
          </a:bodyPr>
          <a:lstStyle/>
          <a:p>
            <a:pPr marL="285750" indent="-285750" rtl="0">
              <a:buFont typeface="Arial" panose="020B0604020202020204" pitchFamily="34" charset="0"/>
              <a:buChar char="•"/>
            </a:pPr>
            <a:r>
              <a:rPr lang="ru-RU" sz="1800" dirty="0"/>
              <a:t>С помощью результатов эксперимента, который заключается в повышении количества баллов лояльности вдвое, вынести решение об эффективности его воздействия</a:t>
            </a:r>
          </a:p>
          <a:p>
            <a:pPr marL="285750" indent="-285750">
              <a:buFont typeface="Arial" panose="020B0604020202020204" pitchFamily="34" charset="0"/>
              <a:buChar char="•"/>
            </a:pPr>
            <a:r>
              <a:rPr lang="ru-RU" sz="1800" dirty="0"/>
              <a:t>Получить сегментацию пользователей с точки зрения их длительности регистрации</a:t>
            </a:r>
          </a:p>
          <a:p>
            <a:pPr marL="285750" indent="-285750" rtl="0">
              <a:buFont typeface="Arial" panose="020B0604020202020204" pitchFamily="34" charset="0"/>
              <a:buChar char="•"/>
            </a:pPr>
            <a:endParaRPr lang="ru-RU" dirty="0"/>
          </a:p>
        </p:txBody>
      </p:sp>
      <p:sp>
        <p:nvSpPr>
          <p:cNvPr id="6" name="Дата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rtlCol="0"/>
          <a:lstStyle/>
          <a:p>
            <a:pPr rtl="0"/>
            <a:r>
              <a:rPr lang="ru-RU"/>
              <a:t>20ГГ</a:t>
            </a:r>
          </a:p>
        </p:txBody>
      </p:sp>
      <p:sp>
        <p:nvSpPr>
          <p:cNvPr id="5" name="Нижний колонтитул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rtlCol="0"/>
          <a:lstStyle/>
          <a:p>
            <a:pPr rtl="0"/>
            <a:r>
              <a:rPr lang="ru-RU"/>
              <a:t>Презентация</a:t>
            </a:r>
          </a:p>
        </p:txBody>
      </p:sp>
      <p:sp>
        <p:nvSpPr>
          <p:cNvPr id="4" name="Номер слайда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ru-RU" smtClean="0"/>
              <a:pPr/>
              <a:t>2</a:t>
            </a:fld>
            <a:endParaRPr lang="ru-RU"/>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5489BA-10F4-C4C3-40A8-356F6EE5DE0D}"/>
              </a:ext>
            </a:extLst>
          </p:cNvPr>
          <p:cNvSpPr>
            <a:spLocks noGrp="1"/>
          </p:cNvSpPr>
          <p:nvPr>
            <p:ph type="title"/>
          </p:nvPr>
        </p:nvSpPr>
        <p:spPr>
          <a:xfrm>
            <a:off x="6835158" y="295600"/>
            <a:ext cx="5111750" cy="1204912"/>
          </a:xfrm>
        </p:spPr>
        <p:txBody>
          <a:bodyPr/>
          <a:lstStyle/>
          <a:p>
            <a:r>
              <a:rPr lang="ru-RU" dirty="0"/>
              <a:t>Задача №1(часть 1)</a:t>
            </a:r>
          </a:p>
        </p:txBody>
      </p:sp>
      <p:sp>
        <p:nvSpPr>
          <p:cNvPr id="3" name="Текст 2">
            <a:extLst>
              <a:ext uri="{FF2B5EF4-FFF2-40B4-BE49-F238E27FC236}">
                <a16:creationId xmlns:a16="http://schemas.microsoft.com/office/drawing/2014/main" id="{02861DFC-64B9-4D91-A789-3ECEE5F2C6AB}"/>
              </a:ext>
            </a:extLst>
          </p:cNvPr>
          <p:cNvSpPr>
            <a:spLocks noGrp="1"/>
          </p:cNvSpPr>
          <p:nvPr>
            <p:ph type="body" idx="1"/>
          </p:nvPr>
        </p:nvSpPr>
        <p:spPr>
          <a:xfrm>
            <a:off x="88131" y="3429000"/>
            <a:ext cx="5111750" cy="3136153"/>
          </a:xfrm>
        </p:spPr>
        <p:txBody>
          <a:bodyPr>
            <a:normAutofit/>
          </a:bodyPr>
          <a:lstStyle/>
          <a:p>
            <a:r>
              <a:rPr lang="ru-RU" sz="1600" dirty="0"/>
              <a:t>Для начала прошу обратить Ваше </a:t>
            </a:r>
          </a:p>
          <a:p>
            <a:r>
              <a:rPr lang="ru-RU" sz="1600" dirty="0"/>
              <a:t>внимание на данную диаграмму. </a:t>
            </a:r>
          </a:p>
          <a:p>
            <a:endParaRPr lang="ru-RU" sz="1600" dirty="0"/>
          </a:p>
          <a:p>
            <a:r>
              <a:rPr lang="ru-RU" sz="1600" dirty="0"/>
              <a:t>Жёлтым цветом на ней изображена </a:t>
            </a:r>
          </a:p>
          <a:p>
            <a:r>
              <a:rPr lang="ru-RU" sz="1600" dirty="0"/>
              <a:t>тестовая группа, а зелёным – контрольная</a:t>
            </a:r>
          </a:p>
          <a:p>
            <a:endParaRPr lang="ru-RU" sz="1600" dirty="0"/>
          </a:p>
          <a:p>
            <a:r>
              <a:rPr lang="ru-RU" sz="1600" dirty="0"/>
              <a:t>В данном случае речь идёт о результатах по всем точкам в совокупности</a:t>
            </a:r>
          </a:p>
          <a:p>
            <a:endParaRPr lang="ru-RU" sz="1600" dirty="0"/>
          </a:p>
          <a:p>
            <a:endParaRPr lang="ru-RU" sz="1600" dirty="0"/>
          </a:p>
        </p:txBody>
      </p:sp>
      <p:sp>
        <p:nvSpPr>
          <p:cNvPr id="4" name="Дата 3">
            <a:extLst>
              <a:ext uri="{FF2B5EF4-FFF2-40B4-BE49-F238E27FC236}">
                <a16:creationId xmlns:a16="http://schemas.microsoft.com/office/drawing/2014/main" id="{47F00443-C7FF-3D82-07BB-C886D3174D45}"/>
              </a:ext>
            </a:extLst>
          </p:cNvPr>
          <p:cNvSpPr>
            <a:spLocks noGrp="1"/>
          </p:cNvSpPr>
          <p:nvPr>
            <p:ph type="dt" sz="half" idx="10"/>
          </p:nvPr>
        </p:nvSpPr>
        <p:spPr/>
        <p:txBody>
          <a:bodyPr/>
          <a:lstStyle/>
          <a:p>
            <a:pPr rtl="0"/>
            <a:r>
              <a:rPr lang="ru-RU" noProof="0"/>
              <a:t>20ГГ</a:t>
            </a:r>
          </a:p>
        </p:txBody>
      </p:sp>
      <p:sp>
        <p:nvSpPr>
          <p:cNvPr id="5" name="Нижний колонтитул 4">
            <a:extLst>
              <a:ext uri="{FF2B5EF4-FFF2-40B4-BE49-F238E27FC236}">
                <a16:creationId xmlns:a16="http://schemas.microsoft.com/office/drawing/2014/main" id="{D70C7FD8-2C5B-0301-D307-AEECBABAC6D1}"/>
              </a:ext>
            </a:extLst>
          </p:cNvPr>
          <p:cNvSpPr>
            <a:spLocks noGrp="1"/>
          </p:cNvSpPr>
          <p:nvPr>
            <p:ph type="ftr" sz="quarter" idx="11"/>
          </p:nvPr>
        </p:nvSpPr>
        <p:spPr/>
        <p:txBody>
          <a:bodyPr/>
          <a:lstStyle/>
          <a:p>
            <a:pPr rtl="0"/>
            <a:r>
              <a:rPr lang="ru-RU" noProof="0"/>
              <a:t>Презентация</a:t>
            </a:r>
          </a:p>
        </p:txBody>
      </p:sp>
      <p:sp>
        <p:nvSpPr>
          <p:cNvPr id="6" name="Номер слайда 5">
            <a:extLst>
              <a:ext uri="{FF2B5EF4-FFF2-40B4-BE49-F238E27FC236}">
                <a16:creationId xmlns:a16="http://schemas.microsoft.com/office/drawing/2014/main" id="{3D0756FF-B73B-0F15-1FDD-9EECEB7BC7FE}"/>
              </a:ext>
            </a:extLst>
          </p:cNvPr>
          <p:cNvSpPr>
            <a:spLocks noGrp="1"/>
          </p:cNvSpPr>
          <p:nvPr>
            <p:ph type="sldNum" sz="quarter" idx="12"/>
          </p:nvPr>
        </p:nvSpPr>
        <p:spPr/>
        <p:txBody>
          <a:bodyPr/>
          <a:lstStyle/>
          <a:p>
            <a:pPr rtl="0"/>
            <a:fld id="{B5CEABB6-07DC-46E8-9B57-56EC44A396E5}" type="slidenum">
              <a:rPr lang="ru-RU" noProof="0" smtClean="0"/>
              <a:t>3</a:t>
            </a:fld>
            <a:endParaRPr lang="ru-RU" noProof="0"/>
          </a:p>
        </p:txBody>
      </p:sp>
      <p:pic>
        <p:nvPicPr>
          <p:cNvPr id="8" name="Рисунок 7">
            <a:extLst>
              <a:ext uri="{FF2B5EF4-FFF2-40B4-BE49-F238E27FC236}">
                <a16:creationId xmlns:a16="http://schemas.microsoft.com/office/drawing/2014/main" id="{C4BCF380-2DF9-7575-D803-D84C7A007CAA}"/>
              </a:ext>
            </a:extLst>
          </p:cNvPr>
          <p:cNvPicPr>
            <a:picLocks noChangeAspect="1"/>
          </p:cNvPicPr>
          <p:nvPr/>
        </p:nvPicPr>
        <p:blipFill>
          <a:blip r:embed="rId2"/>
          <a:stretch>
            <a:fillRect/>
          </a:stretch>
        </p:blipFill>
        <p:spPr>
          <a:xfrm>
            <a:off x="5082388" y="1722269"/>
            <a:ext cx="6864520" cy="3845480"/>
          </a:xfrm>
          <a:prstGeom prst="rect">
            <a:avLst/>
          </a:prstGeom>
        </p:spPr>
      </p:pic>
    </p:spTree>
    <p:extLst>
      <p:ext uri="{BB962C8B-B14F-4D97-AF65-F5344CB8AC3E}">
        <p14:creationId xmlns:p14="http://schemas.microsoft.com/office/powerpoint/2010/main" val="28536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rtlCol="0"/>
          <a:lstStyle/>
          <a:p>
            <a:pPr rtl="0"/>
            <a:r>
              <a:rPr lang="ru-RU" dirty="0"/>
              <a:t>Вывод к задаче №1(часть 1)</a:t>
            </a:r>
          </a:p>
        </p:txBody>
      </p:sp>
      <p:sp>
        <p:nvSpPr>
          <p:cNvPr id="3" name="Объект 2">
            <a:extLst>
              <a:ext uri="{FF2B5EF4-FFF2-40B4-BE49-F238E27FC236}">
                <a16:creationId xmlns:a16="http://schemas.microsoft.com/office/drawing/2014/main" id="{033634FE-ADF0-4BC3-A0A9-447EA9DD096B}"/>
              </a:ext>
            </a:extLst>
          </p:cNvPr>
          <p:cNvSpPr>
            <a:spLocks noGrp="1"/>
          </p:cNvSpPr>
          <p:nvPr>
            <p:ph type="body" idx="1"/>
          </p:nvPr>
        </p:nvSpPr>
        <p:spPr>
          <a:xfrm>
            <a:off x="1180730" y="3027284"/>
            <a:ext cx="6187736" cy="2956265"/>
          </a:xfrm>
        </p:spPr>
        <p:txBody>
          <a:bodyPr vert="horz" lIns="91440" tIns="45720" rIns="91440" bIns="45720" rtlCol="0" anchor="t">
            <a:normAutofit/>
          </a:bodyPr>
          <a:lstStyle/>
          <a:p>
            <a:pPr rtl="0"/>
            <a:r>
              <a:rPr lang="ru-RU" sz="1600" dirty="0"/>
              <a:t>В ходе проведённого общего эксперимента по всей совокупности точек было выявлено, что средние значения в контрольной и тестовой группе не равны. Это говорит нам о том, что результат эксперимента является статистически значимым, соответственно, изменение в виде повышения вдвое количества баллов лояльности при покупке от 100 рублей имеет смысл для повышения эффективности продаж</a:t>
            </a:r>
            <a:endParaRPr lang="ru-RU" sz="1600" noProof="1"/>
          </a:p>
        </p:txBody>
      </p:sp>
      <p:sp>
        <p:nvSpPr>
          <p:cNvPr id="4" name="Дата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rtlCol="0"/>
          <a:lstStyle/>
          <a:p>
            <a:pPr rtl="0"/>
            <a:r>
              <a:rPr lang="ru-RU"/>
              <a:t>20ГГ</a:t>
            </a:r>
            <a:endParaRPr lang="ru-RU" dirty="0"/>
          </a:p>
        </p:txBody>
      </p:sp>
      <p:sp>
        <p:nvSpPr>
          <p:cNvPr id="5" name="Нижний колонтитул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rtlCol="0"/>
          <a:lstStyle/>
          <a:p>
            <a:pPr rtl="0"/>
            <a:r>
              <a:rPr lang="ru-RU"/>
              <a:t>Презентация</a:t>
            </a:r>
            <a:endParaRPr lang="ru-RU" dirty="0"/>
          </a:p>
        </p:txBody>
      </p:sp>
      <p:sp>
        <p:nvSpPr>
          <p:cNvPr id="6" name="Номер слайда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ru-RU" smtClean="0"/>
              <a:pPr rtl="0"/>
              <a:t>4</a:t>
            </a:fld>
            <a:endParaRPr lang="ru-RU" dirty="0"/>
          </a:p>
        </p:txBody>
      </p:sp>
    </p:spTree>
    <p:extLst>
      <p:ext uri="{BB962C8B-B14F-4D97-AF65-F5344CB8AC3E}">
        <p14:creationId xmlns:p14="http://schemas.microsoft.com/office/powerpoint/2010/main" val="134637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1A05A8-BCAC-0822-85D5-B42C1DE698D7}"/>
              </a:ext>
            </a:extLst>
          </p:cNvPr>
          <p:cNvSpPr>
            <a:spLocks noGrp="1"/>
          </p:cNvSpPr>
          <p:nvPr>
            <p:ph type="title"/>
          </p:nvPr>
        </p:nvSpPr>
        <p:spPr/>
        <p:txBody>
          <a:bodyPr/>
          <a:lstStyle/>
          <a:p>
            <a:r>
              <a:rPr lang="ru-RU" dirty="0"/>
              <a:t>Задача №1(часть 2)</a:t>
            </a:r>
          </a:p>
        </p:txBody>
      </p:sp>
      <p:sp>
        <p:nvSpPr>
          <p:cNvPr id="3" name="Текст 2">
            <a:extLst>
              <a:ext uri="{FF2B5EF4-FFF2-40B4-BE49-F238E27FC236}">
                <a16:creationId xmlns:a16="http://schemas.microsoft.com/office/drawing/2014/main" id="{6E27C48D-1299-B380-EE8A-062A1E461216}"/>
              </a:ext>
            </a:extLst>
          </p:cNvPr>
          <p:cNvSpPr>
            <a:spLocks noGrp="1"/>
          </p:cNvSpPr>
          <p:nvPr>
            <p:ph type="body" idx="1"/>
          </p:nvPr>
        </p:nvSpPr>
        <p:spPr>
          <a:xfrm>
            <a:off x="5597525" y="2725445"/>
            <a:ext cx="5111750" cy="2083194"/>
          </a:xfrm>
        </p:spPr>
        <p:txBody>
          <a:bodyPr>
            <a:normAutofit/>
          </a:bodyPr>
          <a:lstStyle/>
          <a:p>
            <a:r>
              <a:rPr lang="ru-RU" sz="1800" dirty="0"/>
              <a:t>А теперь обратимся к результатам эксперимента по отдельности в каждой точке</a:t>
            </a:r>
          </a:p>
        </p:txBody>
      </p:sp>
      <p:sp>
        <p:nvSpPr>
          <p:cNvPr id="4" name="Дата 3">
            <a:extLst>
              <a:ext uri="{FF2B5EF4-FFF2-40B4-BE49-F238E27FC236}">
                <a16:creationId xmlns:a16="http://schemas.microsoft.com/office/drawing/2014/main" id="{3C5F472E-8557-8C8A-A4CE-D3333E57BDEB}"/>
              </a:ext>
            </a:extLst>
          </p:cNvPr>
          <p:cNvSpPr>
            <a:spLocks noGrp="1"/>
          </p:cNvSpPr>
          <p:nvPr>
            <p:ph type="dt" sz="half" idx="10"/>
          </p:nvPr>
        </p:nvSpPr>
        <p:spPr/>
        <p:txBody>
          <a:bodyPr/>
          <a:lstStyle/>
          <a:p>
            <a:pPr rtl="0"/>
            <a:r>
              <a:rPr lang="ru-RU" noProof="0"/>
              <a:t>20ГГ</a:t>
            </a:r>
          </a:p>
        </p:txBody>
      </p:sp>
      <p:sp>
        <p:nvSpPr>
          <p:cNvPr id="5" name="Нижний колонтитул 4">
            <a:extLst>
              <a:ext uri="{FF2B5EF4-FFF2-40B4-BE49-F238E27FC236}">
                <a16:creationId xmlns:a16="http://schemas.microsoft.com/office/drawing/2014/main" id="{3EDF1674-8587-BCDA-139D-F1FBB8BE742F}"/>
              </a:ext>
            </a:extLst>
          </p:cNvPr>
          <p:cNvSpPr>
            <a:spLocks noGrp="1"/>
          </p:cNvSpPr>
          <p:nvPr>
            <p:ph type="ftr" sz="quarter" idx="11"/>
          </p:nvPr>
        </p:nvSpPr>
        <p:spPr/>
        <p:txBody>
          <a:bodyPr/>
          <a:lstStyle/>
          <a:p>
            <a:pPr rtl="0"/>
            <a:r>
              <a:rPr lang="ru-RU" noProof="0"/>
              <a:t>Презентация</a:t>
            </a:r>
          </a:p>
        </p:txBody>
      </p:sp>
      <p:sp>
        <p:nvSpPr>
          <p:cNvPr id="6" name="Номер слайда 5">
            <a:extLst>
              <a:ext uri="{FF2B5EF4-FFF2-40B4-BE49-F238E27FC236}">
                <a16:creationId xmlns:a16="http://schemas.microsoft.com/office/drawing/2014/main" id="{0C500C8D-1D64-56AC-71EE-8A5C1A963B9B}"/>
              </a:ext>
            </a:extLst>
          </p:cNvPr>
          <p:cNvSpPr>
            <a:spLocks noGrp="1"/>
          </p:cNvSpPr>
          <p:nvPr>
            <p:ph type="sldNum" sz="quarter" idx="12"/>
          </p:nvPr>
        </p:nvSpPr>
        <p:spPr/>
        <p:txBody>
          <a:bodyPr/>
          <a:lstStyle/>
          <a:p>
            <a:pPr rtl="0"/>
            <a:fld id="{B5CEABB6-07DC-46E8-9B57-56EC44A396E5}" type="slidenum">
              <a:rPr lang="ru-RU" noProof="0" smtClean="0"/>
              <a:t>5</a:t>
            </a:fld>
            <a:endParaRPr lang="ru-RU" noProof="0"/>
          </a:p>
        </p:txBody>
      </p:sp>
    </p:spTree>
    <p:extLst>
      <p:ext uri="{BB962C8B-B14F-4D97-AF65-F5344CB8AC3E}">
        <p14:creationId xmlns:p14="http://schemas.microsoft.com/office/powerpoint/2010/main" val="3686429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A15A3E-10C5-9A60-B5E0-7A35525B76DD}"/>
              </a:ext>
            </a:extLst>
          </p:cNvPr>
          <p:cNvSpPr>
            <a:spLocks noGrp="1"/>
          </p:cNvSpPr>
          <p:nvPr>
            <p:ph type="title"/>
          </p:nvPr>
        </p:nvSpPr>
        <p:spPr>
          <a:xfrm>
            <a:off x="3581400" y="354584"/>
            <a:ext cx="7421601" cy="572639"/>
          </a:xfrm>
        </p:spPr>
        <p:txBody>
          <a:bodyPr>
            <a:normAutofit fontScale="90000"/>
          </a:bodyPr>
          <a:lstStyle/>
          <a:p>
            <a:r>
              <a:rPr lang="ru-RU" dirty="0"/>
              <a:t>Результаты эксперимента в каждой отдельно взятой точке</a:t>
            </a:r>
          </a:p>
        </p:txBody>
      </p:sp>
      <p:sp>
        <p:nvSpPr>
          <p:cNvPr id="3" name="Текст 2">
            <a:extLst>
              <a:ext uri="{FF2B5EF4-FFF2-40B4-BE49-F238E27FC236}">
                <a16:creationId xmlns:a16="http://schemas.microsoft.com/office/drawing/2014/main" id="{26B73BA3-C36A-D77F-3391-3C878BB67275}"/>
              </a:ext>
            </a:extLst>
          </p:cNvPr>
          <p:cNvSpPr>
            <a:spLocks noGrp="1"/>
          </p:cNvSpPr>
          <p:nvPr>
            <p:ph type="body" idx="1"/>
          </p:nvPr>
        </p:nvSpPr>
        <p:spPr>
          <a:xfrm>
            <a:off x="1156125" y="1494495"/>
            <a:ext cx="2882475" cy="1466763"/>
          </a:xfrm>
        </p:spPr>
        <p:txBody>
          <a:bodyPr/>
          <a:lstStyle/>
          <a:p>
            <a:endParaRPr lang="ru-RU" dirty="0"/>
          </a:p>
        </p:txBody>
      </p:sp>
      <p:pic>
        <p:nvPicPr>
          <p:cNvPr id="13" name="Объект 12">
            <a:extLst>
              <a:ext uri="{FF2B5EF4-FFF2-40B4-BE49-F238E27FC236}">
                <a16:creationId xmlns:a16="http://schemas.microsoft.com/office/drawing/2014/main" id="{B1E6244C-3F2C-3530-FD4C-BD3372B3BB79}"/>
              </a:ext>
            </a:extLst>
          </p:cNvPr>
          <p:cNvPicPr>
            <a:picLocks noGrp="1" noChangeAspect="1"/>
          </p:cNvPicPr>
          <p:nvPr>
            <p:ph sz="half" idx="2"/>
          </p:nvPr>
        </p:nvPicPr>
        <p:blipFill>
          <a:blip r:embed="rId2"/>
          <a:stretch>
            <a:fillRect/>
          </a:stretch>
        </p:blipFill>
        <p:spPr>
          <a:xfrm>
            <a:off x="1000223" y="4006576"/>
            <a:ext cx="3367467" cy="2187593"/>
          </a:xfrm>
        </p:spPr>
      </p:pic>
      <p:sp>
        <p:nvSpPr>
          <p:cNvPr id="5" name="Текст 4">
            <a:extLst>
              <a:ext uri="{FF2B5EF4-FFF2-40B4-BE49-F238E27FC236}">
                <a16:creationId xmlns:a16="http://schemas.microsoft.com/office/drawing/2014/main" id="{EF0AED11-60EA-1602-682B-68CD0076F34C}"/>
              </a:ext>
            </a:extLst>
          </p:cNvPr>
          <p:cNvSpPr>
            <a:spLocks noGrp="1"/>
          </p:cNvSpPr>
          <p:nvPr>
            <p:ph type="body" sz="quarter" idx="3"/>
          </p:nvPr>
        </p:nvSpPr>
        <p:spPr/>
        <p:txBody>
          <a:bodyPr/>
          <a:lstStyle/>
          <a:p>
            <a:endParaRPr lang="ru-RU" dirty="0"/>
          </a:p>
        </p:txBody>
      </p:sp>
      <p:pic>
        <p:nvPicPr>
          <p:cNvPr id="15" name="Объект 14">
            <a:extLst>
              <a:ext uri="{FF2B5EF4-FFF2-40B4-BE49-F238E27FC236}">
                <a16:creationId xmlns:a16="http://schemas.microsoft.com/office/drawing/2014/main" id="{F3E97771-369E-D1D4-DD83-B55DB52C94A5}"/>
              </a:ext>
            </a:extLst>
          </p:cNvPr>
          <p:cNvPicPr>
            <a:picLocks noGrp="1" noChangeAspect="1"/>
          </p:cNvPicPr>
          <p:nvPr>
            <p:ph sz="quarter" idx="4"/>
          </p:nvPr>
        </p:nvPicPr>
        <p:blipFill>
          <a:blip r:embed="rId3"/>
          <a:stretch>
            <a:fillRect/>
          </a:stretch>
        </p:blipFill>
        <p:spPr>
          <a:xfrm>
            <a:off x="4485431" y="3839051"/>
            <a:ext cx="3528148" cy="2302084"/>
          </a:xfrm>
        </p:spPr>
      </p:pic>
      <p:sp>
        <p:nvSpPr>
          <p:cNvPr id="7" name="Текст 6">
            <a:extLst>
              <a:ext uri="{FF2B5EF4-FFF2-40B4-BE49-F238E27FC236}">
                <a16:creationId xmlns:a16="http://schemas.microsoft.com/office/drawing/2014/main" id="{FC216273-0704-4F02-92CD-4940112DB2DE}"/>
              </a:ext>
            </a:extLst>
          </p:cNvPr>
          <p:cNvSpPr>
            <a:spLocks noGrp="1"/>
          </p:cNvSpPr>
          <p:nvPr>
            <p:ph type="body" idx="13"/>
          </p:nvPr>
        </p:nvSpPr>
        <p:spPr/>
        <p:txBody>
          <a:bodyPr/>
          <a:lstStyle/>
          <a:p>
            <a:endParaRPr lang="ru-RU" dirty="0"/>
          </a:p>
        </p:txBody>
      </p:sp>
      <p:pic>
        <p:nvPicPr>
          <p:cNvPr id="17" name="Объект 16">
            <a:extLst>
              <a:ext uri="{FF2B5EF4-FFF2-40B4-BE49-F238E27FC236}">
                <a16:creationId xmlns:a16="http://schemas.microsoft.com/office/drawing/2014/main" id="{B34E147F-BBCF-54DC-D0A5-5F473DF7333E}"/>
              </a:ext>
            </a:extLst>
          </p:cNvPr>
          <p:cNvPicPr>
            <a:picLocks noGrp="1" noChangeAspect="1"/>
          </p:cNvPicPr>
          <p:nvPr>
            <p:ph sz="half" idx="14"/>
          </p:nvPr>
        </p:nvPicPr>
        <p:blipFill>
          <a:blip r:embed="rId4"/>
          <a:stretch>
            <a:fillRect/>
          </a:stretch>
        </p:blipFill>
        <p:spPr>
          <a:xfrm>
            <a:off x="8131320" y="3916785"/>
            <a:ext cx="3528149" cy="2290950"/>
          </a:xfrm>
        </p:spPr>
      </p:pic>
      <p:sp>
        <p:nvSpPr>
          <p:cNvPr id="9" name="Дата 8">
            <a:extLst>
              <a:ext uri="{FF2B5EF4-FFF2-40B4-BE49-F238E27FC236}">
                <a16:creationId xmlns:a16="http://schemas.microsoft.com/office/drawing/2014/main" id="{5901FED3-E970-1A25-FFFA-9BA40AF2289F}"/>
              </a:ext>
            </a:extLst>
          </p:cNvPr>
          <p:cNvSpPr>
            <a:spLocks noGrp="1"/>
          </p:cNvSpPr>
          <p:nvPr>
            <p:ph type="dt" sz="half" idx="10"/>
          </p:nvPr>
        </p:nvSpPr>
        <p:spPr/>
        <p:txBody>
          <a:bodyPr/>
          <a:lstStyle/>
          <a:p>
            <a:pPr rtl="0"/>
            <a:r>
              <a:rPr lang="ru-RU" noProof="0"/>
              <a:t>20ГГ</a:t>
            </a:r>
          </a:p>
        </p:txBody>
      </p:sp>
      <p:sp>
        <p:nvSpPr>
          <p:cNvPr id="10" name="Нижний колонтитул 9">
            <a:extLst>
              <a:ext uri="{FF2B5EF4-FFF2-40B4-BE49-F238E27FC236}">
                <a16:creationId xmlns:a16="http://schemas.microsoft.com/office/drawing/2014/main" id="{3484856A-9EF2-5098-3141-66CB00DBB561}"/>
              </a:ext>
            </a:extLst>
          </p:cNvPr>
          <p:cNvSpPr>
            <a:spLocks noGrp="1"/>
          </p:cNvSpPr>
          <p:nvPr>
            <p:ph type="ftr" sz="quarter" idx="11"/>
          </p:nvPr>
        </p:nvSpPr>
        <p:spPr/>
        <p:txBody>
          <a:bodyPr/>
          <a:lstStyle/>
          <a:p>
            <a:pPr rtl="0"/>
            <a:r>
              <a:rPr lang="ru-RU" noProof="0"/>
              <a:t>Презентация</a:t>
            </a:r>
          </a:p>
        </p:txBody>
      </p:sp>
      <p:sp>
        <p:nvSpPr>
          <p:cNvPr id="11" name="Номер слайда 10">
            <a:extLst>
              <a:ext uri="{FF2B5EF4-FFF2-40B4-BE49-F238E27FC236}">
                <a16:creationId xmlns:a16="http://schemas.microsoft.com/office/drawing/2014/main" id="{C920F975-C09E-EA10-3EE1-A45CD89600F7}"/>
              </a:ext>
            </a:extLst>
          </p:cNvPr>
          <p:cNvSpPr>
            <a:spLocks noGrp="1"/>
          </p:cNvSpPr>
          <p:nvPr>
            <p:ph type="sldNum" sz="quarter" idx="12"/>
          </p:nvPr>
        </p:nvSpPr>
        <p:spPr/>
        <p:txBody>
          <a:bodyPr/>
          <a:lstStyle/>
          <a:p>
            <a:pPr rtl="0"/>
            <a:fld id="{B5CEABB6-07DC-46E8-9B57-56EC44A396E5}" type="slidenum">
              <a:rPr lang="ru-RU" noProof="0" smtClean="0"/>
              <a:t>6</a:t>
            </a:fld>
            <a:endParaRPr lang="ru-RU" noProof="0"/>
          </a:p>
        </p:txBody>
      </p:sp>
      <p:pic>
        <p:nvPicPr>
          <p:cNvPr id="19" name="Рисунок 18">
            <a:extLst>
              <a:ext uri="{FF2B5EF4-FFF2-40B4-BE49-F238E27FC236}">
                <a16:creationId xmlns:a16="http://schemas.microsoft.com/office/drawing/2014/main" id="{33A93436-24CD-C3E7-AE22-4F20475460DD}"/>
              </a:ext>
            </a:extLst>
          </p:cNvPr>
          <p:cNvPicPr>
            <a:picLocks noChangeAspect="1"/>
          </p:cNvPicPr>
          <p:nvPr/>
        </p:nvPicPr>
        <p:blipFill>
          <a:blip r:embed="rId5"/>
          <a:stretch>
            <a:fillRect/>
          </a:stretch>
        </p:blipFill>
        <p:spPr>
          <a:xfrm>
            <a:off x="980190" y="1351845"/>
            <a:ext cx="3367134" cy="2077155"/>
          </a:xfrm>
          <a:prstGeom prst="rect">
            <a:avLst/>
          </a:prstGeom>
        </p:spPr>
      </p:pic>
      <p:pic>
        <p:nvPicPr>
          <p:cNvPr id="23" name="Рисунок 22">
            <a:extLst>
              <a:ext uri="{FF2B5EF4-FFF2-40B4-BE49-F238E27FC236}">
                <a16:creationId xmlns:a16="http://schemas.microsoft.com/office/drawing/2014/main" id="{401975CD-B02D-EEE0-754F-8A392321AE66}"/>
              </a:ext>
            </a:extLst>
          </p:cNvPr>
          <p:cNvPicPr>
            <a:picLocks noChangeAspect="1"/>
          </p:cNvPicPr>
          <p:nvPr/>
        </p:nvPicPr>
        <p:blipFill>
          <a:blip r:embed="rId6"/>
          <a:stretch>
            <a:fillRect/>
          </a:stretch>
        </p:blipFill>
        <p:spPr>
          <a:xfrm>
            <a:off x="4413902" y="1773802"/>
            <a:ext cx="3739498" cy="2332734"/>
          </a:xfrm>
          <a:prstGeom prst="rect">
            <a:avLst/>
          </a:prstGeom>
        </p:spPr>
      </p:pic>
      <p:pic>
        <p:nvPicPr>
          <p:cNvPr id="27" name="Рисунок 26">
            <a:extLst>
              <a:ext uri="{FF2B5EF4-FFF2-40B4-BE49-F238E27FC236}">
                <a16:creationId xmlns:a16="http://schemas.microsoft.com/office/drawing/2014/main" id="{C5FA6801-F2A4-32BF-7E07-066DFFACA9A0}"/>
              </a:ext>
            </a:extLst>
          </p:cNvPr>
          <p:cNvPicPr>
            <a:picLocks noChangeAspect="1"/>
          </p:cNvPicPr>
          <p:nvPr/>
        </p:nvPicPr>
        <p:blipFill>
          <a:blip r:embed="rId7"/>
          <a:stretch>
            <a:fillRect/>
          </a:stretch>
        </p:blipFill>
        <p:spPr>
          <a:xfrm>
            <a:off x="7844678" y="1387216"/>
            <a:ext cx="3883261" cy="2332734"/>
          </a:xfrm>
          <a:prstGeom prst="rect">
            <a:avLst/>
          </a:prstGeom>
        </p:spPr>
      </p:pic>
    </p:spTree>
    <p:extLst>
      <p:ext uri="{BB962C8B-B14F-4D97-AF65-F5344CB8AC3E}">
        <p14:creationId xmlns:p14="http://schemas.microsoft.com/office/powerpoint/2010/main" val="975005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3FEBD8-6846-0723-1BE8-7A1137F285D7}"/>
              </a:ext>
            </a:extLst>
          </p:cNvPr>
          <p:cNvSpPr>
            <a:spLocks noGrp="1"/>
          </p:cNvSpPr>
          <p:nvPr>
            <p:ph type="title"/>
          </p:nvPr>
        </p:nvSpPr>
        <p:spPr/>
        <p:txBody>
          <a:bodyPr/>
          <a:lstStyle/>
          <a:p>
            <a:r>
              <a:rPr lang="ru-RU" dirty="0"/>
              <a:t>Вывод к задаче №1(часть 2)</a:t>
            </a:r>
          </a:p>
        </p:txBody>
      </p:sp>
      <p:sp>
        <p:nvSpPr>
          <p:cNvPr id="3" name="Объект 2">
            <a:extLst>
              <a:ext uri="{FF2B5EF4-FFF2-40B4-BE49-F238E27FC236}">
                <a16:creationId xmlns:a16="http://schemas.microsoft.com/office/drawing/2014/main" id="{0EE695B2-D63D-24E6-670F-2BFA37404166}"/>
              </a:ext>
            </a:extLst>
          </p:cNvPr>
          <p:cNvSpPr>
            <a:spLocks noGrp="1"/>
          </p:cNvSpPr>
          <p:nvPr>
            <p:ph idx="1"/>
          </p:nvPr>
        </p:nvSpPr>
        <p:spPr>
          <a:xfrm>
            <a:off x="1333499" y="2586233"/>
            <a:ext cx="3913204" cy="3529891"/>
          </a:xfrm>
        </p:spPr>
        <p:txBody>
          <a:bodyPr>
            <a:normAutofit/>
          </a:bodyPr>
          <a:lstStyle/>
          <a:p>
            <a:r>
              <a:rPr lang="ru-RU" sz="1600" dirty="0"/>
              <a:t>Как можно заметить на диаграммах, представленных в предыдущем слайде, распределение неравномерно. Нельзя сделать однозначного вывода, следовательно, данных на этом этапе исследования недостаточно, необходимо продолжать эксперимент при условии наличия более широкого спектра факторов, влияющих на прибыль от каждой конкретной точки</a:t>
            </a:r>
          </a:p>
        </p:txBody>
      </p:sp>
      <p:sp>
        <p:nvSpPr>
          <p:cNvPr id="4" name="Дата 3">
            <a:extLst>
              <a:ext uri="{FF2B5EF4-FFF2-40B4-BE49-F238E27FC236}">
                <a16:creationId xmlns:a16="http://schemas.microsoft.com/office/drawing/2014/main" id="{5813E54F-D25E-644F-338C-B8AA25163901}"/>
              </a:ext>
            </a:extLst>
          </p:cNvPr>
          <p:cNvSpPr>
            <a:spLocks noGrp="1"/>
          </p:cNvSpPr>
          <p:nvPr>
            <p:ph type="dt" sz="half" idx="10"/>
          </p:nvPr>
        </p:nvSpPr>
        <p:spPr/>
        <p:txBody>
          <a:bodyPr/>
          <a:lstStyle/>
          <a:p>
            <a:pPr rtl="0"/>
            <a:r>
              <a:rPr lang="ru-RU" noProof="0"/>
              <a:t>20XX</a:t>
            </a:r>
          </a:p>
        </p:txBody>
      </p:sp>
      <p:sp>
        <p:nvSpPr>
          <p:cNvPr id="5" name="Нижний колонтитул 4">
            <a:extLst>
              <a:ext uri="{FF2B5EF4-FFF2-40B4-BE49-F238E27FC236}">
                <a16:creationId xmlns:a16="http://schemas.microsoft.com/office/drawing/2014/main" id="{DB913C91-FD0A-55A9-75CF-DFB535B21D56}"/>
              </a:ext>
            </a:extLst>
          </p:cNvPr>
          <p:cNvSpPr>
            <a:spLocks noGrp="1"/>
          </p:cNvSpPr>
          <p:nvPr>
            <p:ph type="ftr" sz="quarter" idx="11"/>
          </p:nvPr>
        </p:nvSpPr>
        <p:spPr/>
        <p:txBody>
          <a:bodyPr/>
          <a:lstStyle/>
          <a:p>
            <a:pPr rtl="0"/>
            <a:r>
              <a:rPr lang="ru-RU" noProof="0"/>
              <a:t>Презентация</a:t>
            </a:r>
          </a:p>
        </p:txBody>
      </p:sp>
      <p:sp>
        <p:nvSpPr>
          <p:cNvPr id="6" name="Номер слайда 5">
            <a:extLst>
              <a:ext uri="{FF2B5EF4-FFF2-40B4-BE49-F238E27FC236}">
                <a16:creationId xmlns:a16="http://schemas.microsoft.com/office/drawing/2014/main" id="{BAB7BB55-46A0-92F2-6768-259D4353A3CA}"/>
              </a:ext>
            </a:extLst>
          </p:cNvPr>
          <p:cNvSpPr>
            <a:spLocks noGrp="1"/>
          </p:cNvSpPr>
          <p:nvPr>
            <p:ph type="sldNum" sz="quarter" idx="12"/>
          </p:nvPr>
        </p:nvSpPr>
        <p:spPr/>
        <p:txBody>
          <a:bodyPr/>
          <a:lstStyle/>
          <a:p>
            <a:pPr rtl="0"/>
            <a:fld id="{B5CEABB6-07DC-46E8-9B57-56EC44A396E5}" type="slidenum">
              <a:rPr lang="ru-RU" noProof="0" smtClean="0"/>
              <a:t>7</a:t>
            </a:fld>
            <a:endParaRPr lang="ru-RU" noProof="0"/>
          </a:p>
        </p:txBody>
      </p:sp>
    </p:spTree>
    <p:extLst>
      <p:ext uri="{BB962C8B-B14F-4D97-AF65-F5344CB8AC3E}">
        <p14:creationId xmlns:p14="http://schemas.microsoft.com/office/powerpoint/2010/main" val="91013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CA8FA5-0869-93A3-2ABC-F8E719C89E2B}"/>
              </a:ext>
            </a:extLst>
          </p:cNvPr>
          <p:cNvSpPr>
            <a:spLocks noGrp="1"/>
          </p:cNvSpPr>
          <p:nvPr>
            <p:ph type="title"/>
          </p:nvPr>
        </p:nvSpPr>
        <p:spPr/>
        <p:txBody>
          <a:bodyPr/>
          <a:lstStyle/>
          <a:p>
            <a:r>
              <a:rPr lang="ru-RU" dirty="0"/>
              <a:t>Задача №2</a:t>
            </a:r>
          </a:p>
        </p:txBody>
      </p:sp>
      <p:sp>
        <p:nvSpPr>
          <p:cNvPr id="3" name="Текст 2">
            <a:extLst>
              <a:ext uri="{FF2B5EF4-FFF2-40B4-BE49-F238E27FC236}">
                <a16:creationId xmlns:a16="http://schemas.microsoft.com/office/drawing/2014/main" id="{EED038E6-3927-0559-A49E-A21627627C93}"/>
              </a:ext>
            </a:extLst>
          </p:cNvPr>
          <p:cNvSpPr>
            <a:spLocks noGrp="1"/>
          </p:cNvSpPr>
          <p:nvPr>
            <p:ph type="body" idx="1"/>
          </p:nvPr>
        </p:nvSpPr>
        <p:spPr>
          <a:xfrm>
            <a:off x="1362075" y="3252402"/>
            <a:ext cx="5111750" cy="2251754"/>
          </a:xfrm>
        </p:spPr>
        <p:txBody>
          <a:bodyPr>
            <a:normAutofit/>
          </a:bodyPr>
          <a:lstStyle/>
          <a:p>
            <a:r>
              <a:rPr lang="ru-RU" sz="2000" dirty="0"/>
              <a:t>Теперь прошу обратить Ваше внимание на диаграмму, отображающую сегментацию пользователей с точки зрения их длительности регистрации</a:t>
            </a:r>
          </a:p>
        </p:txBody>
      </p:sp>
      <p:sp>
        <p:nvSpPr>
          <p:cNvPr id="4" name="Дата 3">
            <a:extLst>
              <a:ext uri="{FF2B5EF4-FFF2-40B4-BE49-F238E27FC236}">
                <a16:creationId xmlns:a16="http://schemas.microsoft.com/office/drawing/2014/main" id="{D4DEE42E-AE65-DE2D-E0FA-9A6FF6332E88}"/>
              </a:ext>
            </a:extLst>
          </p:cNvPr>
          <p:cNvSpPr>
            <a:spLocks noGrp="1"/>
          </p:cNvSpPr>
          <p:nvPr>
            <p:ph type="dt" sz="half" idx="10"/>
          </p:nvPr>
        </p:nvSpPr>
        <p:spPr/>
        <p:txBody>
          <a:bodyPr/>
          <a:lstStyle/>
          <a:p>
            <a:pPr rtl="0"/>
            <a:r>
              <a:rPr lang="ru-RU" noProof="0"/>
              <a:t>20ГГ</a:t>
            </a:r>
          </a:p>
        </p:txBody>
      </p:sp>
      <p:sp>
        <p:nvSpPr>
          <p:cNvPr id="5" name="Нижний колонтитул 4">
            <a:extLst>
              <a:ext uri="{FF2B5EF4-FFF2-40B4-BE49-F238E27FC236}">
                <a16:creationId xmlns:a16="http://schemas.microsoft.com/office/drawing/2014/main" id="{6F7918A5-FD22-B37F-17EE-85274D031F9A}"/>
              </a:ext>
            </a:extLst>
          </p:cNvPr>
          <p:cNvSpPr>
            <a:spLocks noGrp="1"/>
          </p:cNvSpPr>
          <p:nvPr>
            <p:ph type="ftr" sz="quarter" idx="11"/>
          </p:nvPr>
        </p:nvSpPr>
        <p:spPr/>
        <p:txBody>
          <a:bodyPr/>
          <a:lstStyle/>
          <a:p>
            <a:pPr rtl="0"/>
            <a:r>
              <a:rPr lang="ru-RU" noProof="0"/>
              <a:t>Презентация</a:t>
            </a:r>
          </a:p>
        </p:txBody>
      </p:sp>
      <p:sp>
        <p:nvSpPr>
          <p:cNvPr id="6" name="Номер слайда 5">
            <a:extLst>
              <a:ext uri="{FF2B5EF4-FFF2-40B4-BE49-F238E27FC236}">
                <a16:creationId xmlns:a16="http://schemas.microsoft.com/office/drawing/2014/main" id="{B5C56AE9-94F5-3EFB-0A6E-CDF30DA83E94}"/>
              </a:ext>
            </a:extLst>
          </p:cNvPr>
          <p:cNvSpPr>
            <a:spLocks noGrp="1"/>
          </p:cNvSpPr>
          <p:nvPr>
            <p:ph type="sldNum" sz="quarter" idx="12"/>
          </p:nvPr>
        </p:nvSpPr>
        <p:spPr/>
        <p:txBody>
          <a:bodyPr/>
          <a:lstStyle/>
          <a:p>
            <a:pPr rtl="0"/>
            <a:fld id="{B5CEABB6-07DC-46E8-9B57-56EC44A396E5}" type="slidenum">
              <a:rPr lang="ru-RU" noProof="0" smtClean="0"/>
              <a:t>8</a:t>
            </a:fld>
            <a:endParaRPr lang="ru-RU" noProof="0"/>
          </a:p>
        </p:txBody>
      </p:sp>
    </p:spTree>
    <p:extLst>
      <p:ext uri="{BB962C8B-B14F-4D97-AF65-F5344CB8AC3E}">
        <p14:creationId xmlns:p14="http://schemas.microsoft.com/office/powerpoint/2010/main" val="2649384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63C612-B706-9102-331F-503618D15DF7}"/>
              </a:ext>
            </a:extLst>
          </p:cNvPr>
          <p:cNvSpPr>
            <a:spLocks noGrp="1"/>
          </p:cNvSpPr>
          <p:nvPr>
            <p:ph type="title"/>
          </p:nvPr>
        </p:nvSpPr>
        <p:spPr>
          <a:xfrm>
            <a:off x="376561" y="113760"/>
            <a:ext cx="10515600" cy="1325563"/>
          </a:xfrm>
        </p:spPr>
        <p:txBody>
          <a:bodyPr/>
          <a:lstStyle/>
          <a:p>
            <a:r>
              <a:rPr lang="ru-RU" dirty="0"/>
              <a:t>Сегментация пользователей по длительности регистрации</a:t>
            </a:r>
          </a:p>
        </p:txBody>
      </p:sp>
      <p:sp>
        <p:nvSpPr>
          <p:cNvPr id="5" name="Текст 4">
            <a:extLst>
              <a:ext uri="{FF2B5EF4-FFF2-40B4-BE49-F238E27FC236}">
                <a16:creationId xmlns:a16="http://schemas.microsoft.com/office/drawing/2014/main" id="{CD34C3F5-4C40-5520-E2D0-011887672274}"/>
              </a:ext>
            </a:extLst>
          </p:cNvPr>
          <p:cNvSpPr>
            <a:spLocks noGrp="1"/>
          </p:cNvSpPr>
          <p:nvPr>
            <p:ph type="body" sz="quarter" idx="14"/>
          </p:nvPr>
        </p:nvSpPr>
        <p:spPr>
          <a:xfrm>
            <a:off x="7088820" y="3723674"/>
            <a:ext cx="5272897" cy="786182"/>
          </a:xfrm>
        </p:spPr>
        <p:txBody>
          <a:bodyPr/>
          <a:lstStyle/>
          <a:p>
            <a:r>
              <a:rPr lang="ru-RU" sz="1800" dirty="0"/>
              <a:t>Данная таблица демонстрирует зависимость объема выручки от длительности регистрации на сайте компании</a:t>
            </a:r>
          </a:p>
        </p:txBody>
      </p:sp>
      <p:pic>
        <p:nvPicPr>
          <p:cNvPr id="17" name="Объект 16">
            <a:extLst>
              <a:ext uri="{FF2B5EF4-FFF2-40B4-BE49-F238E27FC236}">
                <a16:creationId xmlns:a16="http://schemas.microsoft.com/office/drawing/2014/main" id="{EE7858D5-521D-F138-94B3-6F6F30DDB9D4}"/>
              </a:ext>
            </a:extLst>
          </p:cNvPr>
          <p:cNvPicPr>
            <a:picLocks noGrp="1" noChangeAspect="1"/>
          </p:cNvPicPr>
          <p:nvPr>
            <p:ph sz="quarter" idx="15"/>
          </p:nvPr>
        </p:nvPicPr>
        <p:blipFill>
          <a:blip r:embed="rId2"/>
          <a:stretch>
            <a:fillRect/>
          </a:stretch>
        </p:blipFill>
        <p:spPr>
          <a:xfrm>
            <a:off x="473868" y="1439323"/>
            <a:ext cx="6543930" cy="5282152"/>
          </a:xfrm>
        </p:spPr>
      </p:pic>
      <p:sp>
        <p:nvSpPr>
          <p:cNvPr id="7" name="Дата 6">
            <a:extLst>
              <a:ext uri="{FF2B5EF4-FFF2-40B4-BE49-F238E27FC236}">
                <a16:creationId xmlns:a16="http://schemas.microsoft.com/office/drawing/2014/main" id="{57C8D54F-9960-1FD9-27A8-E6CF4C43D823}"/>
              </a:ext>
            </a:extLst>
          </p:cNvPr>
          <p:cNvSpPr>
            <a:spLocks noGrp="1"/>
          </p:cNvSpPr>
          <p:nvPr>
            <p:ph type="dt" sz="half" idx="10"/>
          </p:nvPr>
        </p:nvSpPr>
        <p:spPr/>
        <p:txBody>
          <a:bodyPr/>
          <a:lstStyle/>
          <a:p>
            <a:pPr rtl="0"/>
            <a:r>
              <a:rPr lang="ru-RU" noProof="0"/>
              <a:t>20ГГ</a:t>
            </a:r>
          </a:p>
        </p:txBody>
      </p:sp>
      <p:sp>
        <p:nvSpPr>
          <p:cNvPr id="8" name="Нижний колонтитул 7">
            <a:extLst>
              <a:ext uri="{FF2B5EF4-FFF2-40B4-BE49-F238E27FC236}">
                <a16:creationId xmlns:a16="http://schemas.microsoft.com/office/drawing/2014/main" id="{0A0C66C9-3546-745B-E2FA-95AAD47B0578}"/>
              </a:ext>
            </a:extLst>
          </p:cNvPr>
          <p:cNvSpPr>
            <a:spLocks noGrp="1"/>
          </p:cNvSpPr>
          <p:nvPr>
            <p:ph type="ftr" sz="quarter" idx="11"/>
          </p:nvPr>
        </p:nvSpPr>
        <p:spPr/>
        <p:txBody>
          <a:bodyPr/>
          <a:lstStyle/>
          <a:p>
            <a:pPr rtl="0"/>
            <a:r>
              <a:rPr lang="ru-RU" noProof="0"/>
              <a:t>Презентация</a:t>
            </a:r>
          </a:p>
        </p:txBody>
      </p:sp>
      <p:sp>
        <p:nvSpPr>
          <p:cNvPr id="9" name="Номер слайда 8">
            <a:extLst>
              <a:ext uri="{FF2B5EF4-FFF2-40B4-BE49-F238E27FC236}">
                <a16:creationId xmlns:a16="http://schemas.microsoft.com/office/drawing/2014/main" id="{29CCD4C0-B6CC-67DB-1BD9-347EC417F20C}"/>
              </a:ext>
            </a:extLst>
          </p:cNvPr>
          <p:cNvSpPr>
            <a:spLocks noGrp="1"/>
          </p:cNvSpPr>
          <p:nvPr>
            <p:ph type="sldNum" sz="quarter" idx="12"/>
          </p:nvPr>
        </p:nvSpPr>
        <p:spPr/>
        <p:txBody>
          <a:bodyPr/>
          <a:lstStyle/>
          <a:p>
            <a:pPr rtl="0"/>
            <a:fld id="{B5CEABB6-07DC-46E8-9B57-56EC44A396E5}" type="slidenum">
              <a:rPr lang="ru-RU" noProof="0" smtClean="0"/>
              <a:t>9</a:t>
            </a:fld>
            <a:endParaRPr lang="ru-RU" noProof="0"/>
          </a:p>
        </p:txBody>
      </p:sp>
    </p:spTree>
    <p:extLst>
      <p:ext uri="{BB962C8B-B14F-4D97-AF65-F5344CB8AC3E}">
        <p14:creationId xmlns:p14="http://schemas.microsoft.com/office/powerpoint/2010/main" val="1360428329"/>
      </p:ext>
    </p:extLst>
  </p:cSld>
  <p:clrMapOvr>
    <a:masterClrMapping/>
  </p:clrMapOvr>
</p:sld>
</file>

<file path=ppt/theme/theme1.xml><?xml version="1.0" encoding="utf-8"?>
<a:theme xmlns:a="http://schemas.openxmlformats.org/drawingml/2006/main" name="Одиночная линия">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419045_TF22318419_Win32" id="{2A0A4826-E134-4E39-AB34-372E04BE17B3}" vid="{5D3708CC-AB2D-4043-A4D9-C2522E420099}"/>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Минималистичная презентация о продажах</Template>
  <TotalTime>837</TotalTime>
  <Words>353</Words>
  <Application>Microsoft Office PowerPoint</Application>
  <PresentationFormat>Широкоэкранный</PresentationFormat>
  <Paragraphs>62</Paragraphs>
  <Slides>11</Slides>
  <Notes>4</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11</vt:i4>
      </vt:variant>
    </vt:vector>
  </HeadingPairs>
  <TitlesOfParts>
    <vt:vector size="14" baseType="lpstr">
      <vt:lpstr>Arial</vt:lpstr>
      <vt:lpstr>Calibri</vt:lpstr>
      <vt:lpstr>Одиночная линия</vt:lpstr>
      <vt:lpstr>Решение для компании SkyCrossroads</vt:lpstr>
      <vt:lpstr>Задачи</vt:lpstr>
      <vt:lpstr>Задача №1(часть 1)</vt:lpstr>
      <vt:lpstr>Вывод к задаче №1(часть 1)</vt:lpstr>
      <vt:lpstr>Задача №1(часть 2)</vt:lpstr>
      <vt:lpstr>Результаты эксперимента в каждой отдельно взятой точке</vt:lpstr>
      <vt:lpstr>Вывод к задаче №1(часть 2)</vt:lpstr>
      <vt:lpstr>Задача №2</vt:lpstr>
      <vt:lpstr>Сегментация пользователей по длительности регистрации</vt:lpstr>
      <vt:lpstr>Вывод к задаче №2</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Решение для компании SkyCrossroads</dc:title>
  <dc:creator>Компьютер</dc:creator>
  <cp:lastModifiedBy>Компьютер</cp:lastModifiedBy>
  <cp:revision>3</cp:revision>
  <dcterms:created xsi:type="dcterms:W3CDTF">2022-07-12T22:39:02Z</dcterms:created>
  <dcterms:modified xsi:type="dcterms:W3CDTF">2022-07-13T12:36:42Z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