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1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E361D-991B-4FDF-8345-E98608F0358D}" v="25" dt="2023-02-07T16:02:4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86004" autoAdjust="0"/>
  </p:normalViewPr>
  <p:slideViewPr>
    <p:cSldViewPr snapToGrid="0">
      <p:cViewPr>
        <p:scale>
          <a:sx n="75" d="100"/>
          <a:sy n="75" d="100"/>
        </p:scale>
        <p:origin x="-16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f Gabriels" userId="cc884c602a30d109" providerId="LiveId" clId="{0A7E361D-991B-4FDF-8345-E98608F0358D}"/>
    <pc:docChg chg="undo redo custSel addSld delSld modSld">
      <pc:chgData name="Ralf Gabriels" userId="cc884c602a30d109" providerId="LiveId" clId="{0A7E361D-991B-4FDF-8345-E98608F0358D}" dt="2023-02-07T16:02:49.382" v="416" actId="165"/>
      <pc:docMkLst>
        <pc:docMk/>
      </pc:docMkLst>
      <pc:sldChg chg="modSp del mod">
        <pc:chgData name="Ralf Gabriels" userId="cc884c602a30d109" providerId="LiveId" clId="{0A7E361D-991B-4FDF-8345-E98608F0358D}" dt="2023-02-07T16:02:42.452" v="415" actId="47"/>
        <pc:sldMkLst>
          <pc:docMk/>
          <pc:sldMk cId="2380886200" sldId="256"/>
        </pc:sldMkLst>
        <pc:spChg chg="mod">
          <ac:chgData name="Ralf Gabriels" userId="cc884c602a30d109" providerId="LiveId" clId="{0A7E361D-991B-4FDF-8345-E98608F0358D}" dt="2023-02-07T15:05:20.856" v="16" actId="14100"/>
          <ac:spMkLst>
            <pc:docMk/>
            <pc:sldMk cId="2380886200" sldId="256"/>
            <ac:spMk id="8" creationId="{104A834B-F564-EF31-5895-A0C02B3733FB}"/>
          </ac:spMkLst>
        </pc:spChg>
      </pc:sldChg>
      <pc:sldChg chg="addSp delSp modSp new del mod">
        <pc:chgData name="Ralf Gabriels" userId="cc884c602a30d109" providerId="LiveId" clId="{0A7E361D-991B-4FDF-8345-E98608F0358D}" dt="2023-02-07T16:02:42.452" v="415" actId="47"/>
        <pc:sldMkLst>
          <pc:docMk/>
          <pc:sldMk cId="1092245576" sldId="257"/>
        </pc:sldMkLst>
        <pc:spChg chg="del">
          <ac:chgData name="Ralf Gabriels" userId="cc884c602a30d109" providerId="LiveId" clId="{0A7E361D-991B-4FDF-8345-E98608F0358D}" dt="2023-02-07T15:07:28.111" v="18" actId="478"/>
          <ac:spMkLst>
            <pc:docMk/>
            <pc:sldMk cId="1092245576" sldId="257"/>
            <ac:spMk id="2" creationId="{D5AC96F5-0C1E-9925-0E22-1AFCE552203C}"/>
          </ac:spMkLst>
        </pc:spChg>
        <pc:spChg chg="del">
          <ac:chgData name="Ralf Gabriels" userId="cc884c602a30d109" providerId="LiveId" clId="{0A7E361D-991B-4FDF-8345-E98608F0358D}" dt="2023-02-07T15:07:28.111" v="18" actId="478"/>
          <ac:spMkLst>
            <pc:docMk/>
            <pc:sldMk cId="1092245576" sldId="257"/>
            <ac:spMk id="3" creationId="{172E49A7-C970-0AD6-153D-61306092E9E5}"/>
          </ac:spMkLst>
        </pc:spChg>
        <pc:spChg chg="mod topLvl">
          <ac:chgData name="Ralf Gabriels" userId="cc884c602a30d109" providerId="LiveId" clId="{0A7E361D-991B-4FDF-8345-E98608F0358D}" dt="2023-02-07T15:08:49.251" v="41" actId="1582"/>
          <ac:spMkLst>
            <pc:docMk/>
            <pc:sldMk cId="1092245576" sldId="257"/>
            <ac:spMk id="7" creationId="{D8A27002-FF98-B842-E084-AB59C06930C6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8" creationId="{04419167-F8B6-9797-47D4-844C2F08C3CC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9" creationId="{A25E629D-E047-188B-0A62-E9999FDE4DE5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0" creationId="{24C25F03-71BB-0A11-AE73-53576FFCE9E6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1" creationId="{EC3F4BF9-13FE-C105-F2F8-4F8CF81C58DF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2" creationId="{6452494E-FD67-2FF9-0C13-556D8C64203F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3" creationId="{4C527451-7504-06DD-140E-85D4E191712B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4" creationId="{7536AB1C-9000-A69F-0CFC-9E35E9646947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5" creationId="{FCE5112D-ACFB-F660-80E2-DDFC82F7ACB0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6" creationId="{8B947F20-5AF5-B2DA-0B32-9572BE90773D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7" creationId="{ECBDB153-6398-08B9-629D-DD3BB15E5103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8" creationId="{E2AEC3F2-76F1-AE43-3B9D-023D6440F1AB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19" creationId="{4908A0D7-C57D-990C-580D-16359F98A854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0" creationId="{89DE3501-1DD9-3005-F3A4-791097FD12C5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1" creationId="{35B0C6C9-8117-5982-AAB6-F8C0810FB876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2" creationId="{77C0A262-9129-59F0-3792-51D5FFBF3CF1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3" creationId="{542483AA-BF04-F601-EB89-B6087A71E5AF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4" creationId="{DFED5E2E-899F-13D2-26DF-695A897C0BBC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5" creationId="{BD5D9002-9386-F842-7B4F-696B741EBFF6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6" creationId="{75E1532E-2152-F5BB-0237-9DCAED7F5212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7" creationId="{4ADC499D-AC76-0A1A-B968-8CB17499ACFF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8" creationId="{757D915A-327F-8B24-1781-4F08BF6C68CA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29" creationId="{CA14C590-8235-08B2-1F5A-242FB60ED1B2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0" creationId="{01BA2A2E-A531-7638-27CE-C2F3AFB359FE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1" creationId="{5AB59337-3872-D212-9D7F-CFE6E07B9633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2" creationId="{C0BA10C0-7EC0-1B31-60D7-B7236784B9A5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3" creationId="{C1D447D2-F7EC-DF2B-09BB-4BFF7E9C71F5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4" creationId="{4FED0B56-9E6D-89DA-2A91-F60E27B2F565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5" creationId="{7C436501-BFEC-22B8-F1EC-76505F8AF815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6" creationId="{C0FA24B3-C33E-4F1A-07E4-7D50C5E827C1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7" creationId="{70369080-FC8E-8C25-1741-8041A55D631A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8" creationId="{6503D4E6-4178-A3D6-1DEB-A17C6F36E27A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39" creationId="{E2AB4BA2-1912-8B0E-8849-5DA1D7C26A57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40" creationId="{FFD47BCB-52B9-E7A0-6277-B1B1BD25EDD8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41" creationId="{3A6E7B89-F9E3-CF27-0336-68536320051C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42" creationId="{6861F949-C112-0919-482E-DF52B302E930}"/>
          </ac:spMkLst>
        </pc:spChg>
        <pc:spChg chg="del mod topLvl">
          <ac:chgData name="Ralf Gabriels" userId="cc884c602a30d109" providerId="LiveId" clId="{0A7E361D-991B-4FDF-8345-E98608F0358D}" dt="2023-02-07T15:08:01.119" v="22" actId="478"/>
          <ac:spMkLst>
            <pc:docMk/>
            <pc:sldMk cId="1092245576" sldId="257"/>
            <ac:spMk id="43" creationId="{F42062BD-C647-6D8C-96F8-F3BED6933840}"/>
          </ac:spMkLst>
        </pc:spChg>
        <pc:spChg chg="add mod">
          <ac:chgData name="Ralf Gabriels" userId="cc884c602a30d109" providerId="LiveId" clId="{0A7E361D-991B-4FDF-8345-E98608F0358D}" dt="2023-02-07T15:08:33.975" v="40" actId="1076"/>
          <ac:spMkLst>
            <pc:docMk/>
            <pc:sldMk cId="1092245576" sldId="257"/>
            <ac:spMk id="45" creationId="{4461635C-1C89-2E6B-6960-1A003AC3AFB6}"/>
          </ac:spMkLst>
        </pc:spChg>
        <pc:grpChg chg="del mod">
          <ac:chgData name="Ralf Gabriels" userId="cc884c602a30d109" providerId="LiveId" clId="{0A7E361D-991B-4FDF-8345-E98608F0358D}" dt="2023-02-07T15:07:59.345" v="21" actId="165"/>
          <ac:grpSpMkLst>
            <pc:docMk/>
            <pc:sldMk cId="1092245576" sldId="257"/>
            <ac:grpSpMk id="6" creationId="{89F47818-3766-0694-593E-202590FC71C6}"/>
          </ac:grpSpMkLst>
        </pc:grpChg>
        <pc:picChg chg="add del mod">
          <ac:chgData name="Ralf Gabriels" userId="cc884c602a30d109" providerId="LiveId" clId="{0A7E361D-991B-4FDF-8345-E98608F0358D}" dt="2023-02-07T15:07:48.502" v="20" actId="27803"/>
          <ac:picMkLst>
            <pc:docMk/>
            <pc:sldMk cId="1092245576" sldId="257"/>
            <ac:picMk id="5" creationId="{20C89ED6-B8B8-B66A-372F-593118610A59}"/>
          </ac:picMkLst>
        </pc:picChg>
      </pc:sldChg>
      <pc:sldChg chg="addSp delSp modSp add del mod">
        <pc:chgData name="Ralf Gabriels" userId="cc884c602a30d109" providerId="LiveId" clId="{0A7E361D-991B-4FDF-8345-E98608F0358D}" dt="2023-02-07T16:02:42.452" v="415" actId="47"/>
        <pc:sldMkLst>
          <pc:docMk/>
          <pc:sldMk cId="617453838" sldId="258"/>
        </pc:sldMkLst>
        <pc:spChg chg="add del mod ord">
          <ac:chgData name="Ralf Gabriels" userId="cc884c602a30d109" providerId="LiveId" clId="{0A7E361D-991B-4FDF-8345-E98608F0358D}" dt="2023-02-07T15:17:23.776" v="220" actId="692"/>
          <ac:spMkLst>
            <pc:docMk/>
            <pc:sldMk cId="617453838" sldId="258"/>
            <ac:spMk id="2" creationId="{ABFE26C7-BAB1-A8CF-3DDD-4CE1BEF288B9}"/>
          </ac:spMkLst>
        </pc:spChg>
        <pc:spChg chg="del">
          <ac:chgData name="Ralf Gabriels" userId="cc884c602a30d109" providerId="LiveId" clId="{0A7E361D-991B-4FDF-8345-E98608F0358D}" dt="2023-02-07T15:10:38.378" v="66" actId="478"/>
          <ac:spMkLst>
            <pc:docMk/>
            <pc:sldMk cId="617453838" sldId="258"/>
            <ac:spMk id="7" creationId="{D8A27002-FF98-B842-E084-AB59C06930C6}"/>
          </ac:spMkLst>
        </pc:spChg>
        <pc:spChg chg="add del mod">
          <ac:chgData name="Ralf Gabriels" userId="cc884c602a30d109" providerId="LiveId" clId="{0A7E361D-991B-4FDF-8345-E98608F0358D}" dt="2023-02-07T15:17:07.384" v="201" actId="478"/>
          <ac:spMkLst>
            <pc:docMk/>
            <pc:sldMk cId="617453838" sldId="258"/>
            <ac:spMk id="27" creationId="{C4076A9D-F63D-669E-A004-FF4B655A5FBE}"/>
          </ac:spMkLst>
        </pc:spChg>
        <pc:spChg chg="mod topLvl">
          <ac:chgData name="Ralf Gabriels" userId="cc884c602a30d109" providerId="LiveId" clId="{0A7E361D-991B-4FDF-8345-E98608F0358D}" dt="2023-02-07T15:17:17.942" v="205" actId="165"/>
          <ac:spMkLst>
            <pc:docMk/>
            <pc:sldMk cId="617453838" sldId="258"/>
            <ac:spMk id="45" creationId="{4461635C-1C89-2E6B-6960-1A003AC3AFB6}"/>
          </ac:spMkLst>
        </pc:spChg>
        <pc:grpChg chg="add del mod ord">
          <ac:chgData name="Ralf Gabriels" userId="cc884c602a30d109" providerId="LiveId" clId="{0A7E361D-991B-4FDF-8345-E98608F0358D}" dt="2023-02-07T15:11:49.019" v="77" actId="165"/>
          <ac:grpSpMkLst>
            <pc:docMk/>
            <pc:sldMk cId="617453838" sldId="258"/>
            <ac:grpSpMk id="14" creationId="{EF5A9014-20DA-41AF-8427-D0F8ED0565F6}"/>
          </ac:grpSpMkLst>
        </pc:grpChg>
        <pc:grpChg chg="add mod">
          <ac:chgData name="Ralf Gabriels" userId="cc884c602a30d109" providerId="LiveId" clId="{0A7E361D-991B-4FDF-8345-E98608F0358D}" dt="2023-02-07T15:11:50.522" v="79" actId="164"/>
          <ac:grpSpMkLst>
            <pc:docMk/>
            <pc:sldMk cId="617453838" sldId="258"/>
            <ac:grpSpMk id="15" creationId="{27F95552-1978-2C78-B601-A4C49E478848}"/>
          </ac:grpSpMkLst>
        </pc:grpChg>
        <pc:grpChg chg="add mod ord topLvl">
          <ac:chgData name="Ralf Gabriels" userId="cc884c602a30d109" providerId="LiveId" clId="{0A7E361D-991B-4FDF-8345-E98608F0358D}" dt="2023-02-07T15:17:17.942" v="205" actId="165"/>
          <ac:grpSpMkLst>
            <pc:docMk/>
            <pc:sldMk cId="617453838" sldId="258"/>
            <ac:grpSpMk id="16" creationId="{9548E2C5-0619-5EC1-EC3C-59E31082FD57}"/>
          </ac:grpSpMkLst>
        </pc:grpChg>
        <pc:grpChg chg="add del mod">
          <ac:chgData name="Ralf Gabriels" userId="cc884c602a30d109" providerId="LiveId" clId="{0A7E361D-991B-4FDF-8345-E98608F0358D}" dt="2023-02-07T15:17:17.942" v="205" actId="165"/>
          <ac:grpSpMkLst>
            <pc:docMk/>
            <pc:sldMk cId="617453838" sldId="258"/>
            <ac:grpSpMk id="26" creationId="{196E15F2-3EC1-0283-EE33-8F96A1CF0217}"/>
          </ac:grpSpMkLst>
        </pc:grpChg>
        <pc:cxnChg chg="add mod topLvl">
          <ac:chgData name="Ralf Gabriels" userId="cc884c602a30d109" providerId="LiveId" clId="{0A7E361D-991B-4FDF-8345-E98608F0358D}" dt="2023-02-07T15:17:23.776" v="220" actId="692"/>
          <ac:cxnSpMkLst>
            <pc:docMk/>
            <pc:sldMk cId="617453838" sldId="258"/>
            <ac:cxnSpMk id="4" creationId="{FA7F2C75-10BA-6C4A-4678-C35438EEBC77}"/>
          </ac:cxnSpMkLst>
        </pc:cxnChg>
        <pc:cxnChg chg="add mod">
          <ac:chgData name="Ralf Gabriels" userId="cc884c602a30d109" providerId="LiveId" clId="{0A7E361D-991B-4FDF-8345-E98608F0358D}" dt="2023-02-07T15:17:23.776" v="220" actId="692"/>
          <ac:cxnSpMkLst>
            <pc:docMk/>
            <pc:sldMk cId="617453838" sldId="258"/>
            <ac:cxnSpMk id="5" creationId="{95D55A21-68A6-82F3-1C52-EE7238C4EC2D}"/>
          </ac:cxnSpMkLst>
        </pc:cxnChg>
        <pc:cxnChg chg="add mod topLvl">
          <ac:chgData name="Ralf Gabriels" userId="cc884c602a30d109" providerId="LiveId" clId="{0A7E361D-991B-4FDF-8345-E98608F0358D}" dt="2023-02-07T15:17:23.776" v="220" actId="692"/>
          <ac:cxnSpMkLst>
            <pc:docMk/>
            <pc:sldMk cId="617453838" sldId="258"/>
            <ac:cxnSpMk id="13" creationId="{094086A9-509F-44E8-35E9-9284CA7F52FB}"/>
          </ac:cxnSpMkLst>
        </pc:cxnChg>
        <pc:cxnChg chg="add del mod">
          <ac:chgData name="Ralf Gabriels" userId="cc884c602a30d109" providerId="LiveId" clId="{0A7E361D-991B-4FDF-8345-E98608F0358D}" dt="2023-02-07T15:13:31.958" v="143" actId="478"/>
          <ac:cxnSpMkLst>
            <pc:docMk/>
            <pc:sldMk cId="617453838" sldId="258"/>
            <ac:cxnSpMk id="22" creationId="{3976C22C-84CF-CC5D-37DC-56753ABAF697}"/>
          </ac:cxnSpMkLst>
        </pc:cxnChg>
      </pc:sldChg>
      <pc:sldChg chg="addSp delSp modSp add mod">
        <pc:chgData name="Ralf Gabriels" userId="cc884c602a30d109" providerId="LiveId" clId="{0A7E361D-991B-4FDF-8345-E98608F0358D}" dt="2023-02-07T16:02:49.382" v="416" actId="165"/>
        <pc:sldMkLst>
          <pc:docMk/>
          <pc:sldMk cId="564981343" sldId="259"/>
        </pc:sldMkLst>
        <pc:spChg chg="add mod ord">
          <ac:chgData name="Ralf Gabriels" userId="cc884c602a30d109" providerId="LiveId" clId="{0A7E361D-991B-4FDF-8345-E98608F0358D}" dt="2023-02-07T15:59:12.536" v="413" actId="208"/>
          <ac:spMkLst>
            <pc:docMk/>
            <pc:sldMk cId="564981343" sldId="259"/>
            <ac:spMk id="2" creationId="{D79D13FA-23C4-BFE4-9F0F-C8DC1C59BC42}"/>
          </ac:spMkLst>
        </pc:spChg>
        <pc:spChg chg="mod">
          <ac:chgData name="Ralf Gabriels" userId="cc884c602a30d109" providerId="LiveId" clId="{0A7E361D-991B-4FDF-8345-E98608F0358D}" dt="2023-02-07T15:59:22.286" v="414" actId="14100"/>
          <ac:spMkLst>
            <pc:docMk/>
            <pc:sldMk cId="564981343" sldId="259"/>
            <ac:spMk id="8" creationId="{104A834B-F564-EF31-5895-A0C02B3733FB}"/>
          </ac:spMkLst>
        </pc:spChg>
        <pc:grpChg chg="add del mod">
          <ac:chgData name="Ralf Gabriels" userId="cc884c602a30d109" providerId="LiveId" clId="{0A7E361D-991B-4FDF-8345-E98608F0358D}" dt="2023-02-07T15:18:37.085" v="235" actId="165"/>
          <ac:grpSpMkLst>
            <pc:docMk/>
            <pc:sldMk cId="564981343" sldId="259"/>
            <ac:grpSpMk id="10" creationId="{B7858671-F603-80E6-0AF8-D869AD8E6CFD}"/>
          </ac:grpSpMkLst>
        </pc:grpChg>
        <pc:grpChg chg="add del mod">
          <ac:chgData name="Ralf Gabriels" userId="cc884c602a30d109" providerId="LiveId" clId="{0A7E361D-991B-4FDF-8345-E98608F0358D}" dt="2023-02-07T15:18:38.566" v="237" actId="165"/>
          <ac:grpSpMkLst>
            <pc:docMk/>
            <pc:sldMk cId="564981343" sldId="259"/>
            <ac:grpSpMk id="11" creationId="{AF4958B0-BF99-543F-A67E-9E9671C55BCF}"/>
          </ac:grpSpMkLst>
        </pc:grpChg>
        <pc:grpChg chg="add del mod">
          <ac:chgData name="Ralf Gabriels" userId="cc884c602a30d109" providerId="LiveId" clId="{0A7E361D-991B-4FDF-8345-E98608F0358D}" dt="2023-02-07T15:21:49.803" v="376" actId="165"/>
          <ac:grpSpMkLst>
            <pc:docMk/>
            <pc:sldMk cId="564981343" sldId="259"/>
            <ac:grpSpMk id="12" creationId="{8F4AFFD6-1B18-9342-DCB7-6B7E067F8C18}"/>
          </ac:grpSpMkLst>
        </pc:grpChg>
        <pc:grpChg chg="add del mod">
          <ac:chgData name="Ralf Gabriels" userId="cc884c602a30d109" providerId="LiveId" clId="{0A7E361D-991B-4FDF-8345-E98608F0358D}" dt="2023-02-07T16:02:49.382" v="416" actId="165"/>
          <ac:grpSpMkLst>
            <pc:docMk/>
            <pc:sldMk cId="564981343" sldId="259"/>
            <ac:grpSpMk id="17" creationId="{0C8010A2-EA53-5817-7780-A7071B1A5188}"/>
          </ac:grpSpMkLst>
        </pc:grpChg>
        <pc:picChg chg="del mod">
          <ac:chgData name="Ralf Gabriels" userId="cc884c602a30d109" providerId="LiveId" clId="{0A7E361D-991B-4FDF-8345-E98608F0358D}" dt="2023-02-07T15:19:04.906" v="320" actId="478"/>
          <ac:picMkLst>
            <pc:docMk/>
            <pc:sldMk cId="564981343" sldId="259"/>
            <ac:picMk id="7" creationId="{DF12BFB2-B706-34C9-A622-D0DB50ABA0D3}"/>
          </ac:picMkLst>
        </pc:picChg>
        <pc:cxnChg chg="add mod topLvl">
          <ac:chgData name="Ralf Gabriels" userId="cc884c602a30d109" providerId="LiveId" clId="{0A7E361D-991B-4FDF-8345-E98608F0358D}" dt="2023-02-07T15:59:12.536" v="413" actId="208"/>
          <ac:cxnSpMkLst>
            <pc:docMk/>
            <pc:sldMk cId="564981343" sldId="259"/>
            <ac:cxnSpMk id="4" creationId="{55DBC319-E238-B478-C2A7-C76D673D9329}"/>
          </ac:cxnSpMkLst>
        </pc:cxnChg>
        <pc:cxnChg chg="add mod topLvl">
          <ac:chgData name="Ralf Gabriels" userId="cc884c602a30d109" providerId="LiveId" clId="{0A7E361D-991B-4FDF-8345-E98608F0358D}" dt="2023-02-07T16:02:49.382" v="416" actId="165"/>
          <ac:cxnSpMkLst>
            <pc:docMk/>
            <pc:sldMk cId="564981343" sldId="259"/>
            <ac:cxnSpMk id="5" creationId="{CC3B66A1-7288-830D-7023-E2D4DAD815A2}"/>
          </ac:cxnSpMkLst>
        </pc:cxnChg>
        <pc:cxnChg chg="add mod topLvl">
          <ac:chgData name="Ralf Gabriels" userId="cc884c602a30d109" providerId="LiveId" clId="{0A7E361D-991B-4FDF-8345-E98608F0358D}" dt="2023-02-07T16:02:49.382" v="416" actId="165"/>
          <ac:cxnSpMkLst>
            <pc:docMk/>
            <pc:sldMk cId="564981343" sldId="259"/>
            <ac:cxnSpMk id="9" creationId="{DC9DF06C-2FDB-936B-5735-96122C68762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433F-28FA-E84D-62EE-824D4D183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79675-6C13-4A7A-FC23-4987849E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F3DAD-B941-BAC8-8DB2-1E440D8A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45AD-9D01-3AC5-4B5F-274D72D4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5C09-B90F-26E4-C458-35760457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4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360D-1F0B-F4D9-5E27-C92241D9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29B6F-3F3A-BFE2-61FB-A74FBA9D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5ED1-CACC-32D3-58EF-FA1B751D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BBA4-1EFF-BCB9-E502-3C50F492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A678-190D-1B79-5AA0-22B934B9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78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A8177-159D-3006-53D2-DDE7FF578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719F-84BD-1F9D-5F25-748EF5E91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E48C9-CD35-E5E9-F60E-9E2A7E95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3593-A9EB-32D2-B6F3-7BC03627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5C13-0A3B-5FAD-FFFB-4BE0775C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0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D0B3-A9CD-3202-0E05-E628F8D6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81E5-A990-5376-022E-F7FE1373B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44C2-224C-62BE-35BA-1DD5D032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E70F-00E3-14FB-39A5-FFFEF57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C5E8-8BD6-7440-8879-FC5CADA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7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E2FA-1104-B04D-6DCA-B7807FA7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2A2F-603F-AD74-2E68-5A113DBB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98D0-8636-41B5-06B1-B69992A0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4CC1-DC4C-DEDD-5B76-DF95F8CA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E4FE-A984-CC92-479E-DE53BD57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95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3EE0-4411-1F39-1A5F-61970DE2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91B1-D01E-D2E8-38CC-9FE473ED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1461-4AF3-0BEE-76D4-28D98C96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40B8-DF3E-56A2-064F-3E8B2364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B712-92A0-4BBC-3EBB-9CFE674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120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3B9F-6FDB-A5DC-414A-BFEFE7F7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A188-4F1B-EFC3-E473-729008B74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0D43-FAE4-2CCD-C438-427BA92E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D7DF-71D3-1474-3531-0BB9F801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2F84B-8575-7B09-9C76-0E76B96A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9841-C38B-2B9E-F385-C16F16BC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34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4100-4287-5DA0-39F7-AD9E11F4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528F-7945-1FA4-8F03-D429D500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4CC4D-C8D8-1063-F687-1B47EF579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9D5D4-D6B8-CE06-9387-5CDB1C5A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8B2F7-A052-D042-C139-8CADE0D97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50213-8D8C-4919-4092-26212C7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6A336-A4CE-4E9D-AFBF-2F4AE160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19747-737E-2535-9966-DDA96516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81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AC12-B4F5-97E0-DCF4-62B5E7C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82CE2-559B-9848-0E62-B1185DE2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213E9-B2CF-E414-2085-2C04B880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78768-FDA6-8DB6-E7C0-31E82F95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199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774F4-AF8B-F692-6255-76B693C0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69E40-5CC1-2958-3F88-540B95EF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AC61A-E143-5979-73C9-73D7F7DB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7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E187-FD42-2A23-3C3C-A2DE63A6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59D9-0EA3-415E-08D2-D1CD617C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2B77D-B0AF-0A85-8059-F3103F41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241-0508-D183-0BEB-0F051647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9638-A0F5-7EE9-F1DA-96187114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B0C8-4D57-09C4-D6F0-12855E3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233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21E0-5FC6-B1B9-1389-8E373C8F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8EE17-0337-CC83-B785-D219A83AC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70A31-51CE-4775-3444-C1116EFC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851B-4252-4A19-7F88-FBCF56A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0278-3CC2-A069-C796-C7D381BE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0E26-3CA2-18E8-69F3-779E3114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23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97AD7-12FC-5B8C-E8FF-AF1005D7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3A23-CAC8-5734-933D-E6049689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42D4-00AA-E274-2D58-6B9EC97A4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8EEB-A262-4C54-A1D5-46D91C187F53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BECA-7A9E-2EF4-87D3-6F26F23B6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4AAE-31E0-B69E-1E4A-0CC1E21AB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2DFD-F854-4072-AF1E-E3EDF07F246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37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9D13FA-23C4-BFE4-9F0F-C8DC1C59BC42}"/>
              </a:ext>
            </a:extLst>
          </p:cNvPr>
          <p:cNvSpPr/>
          <p:nvPr/>
        </p:nvSpPr>
        <p:spPr>
          <a:xfrm>
            <a:off x="3939721" y="2091139"/>
            <a:ext cx="4223658" cy="1007659"/>
          </a:xfrm>
          <a:prstGeom prst="rect">
            <a:avLst/>
          </a:prstGeom>
          <a:solidFill>
            <a:srgbClr val="314159"/>
          </a:solidFill>
          <a:ln>
            <a:solidFill>
              <a:srgbClr val="314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A834B-F564-EF31-5895-A0C02B3733FB}"/>
              </a:ext>
            </a:extLst>
          </p:cNvPr>
          <p:cNvSpPr txBox="1"/>
          <p:nvPr/>
        </p:nvSpPr>
        <p:spPr>
          <a:xfrm>
            <a:off x="3939721" y="2184400"/>
            <a:ext cx="4223658" cy="959297"/>
          </a:xfrm>
          <a:prstGeom prst="rect">
            <a:avLst/>
          </a:prstGeom>
          <a:solidFill>
            <a:srgbClr val="314159"/>
          </a:solidFill>
          <a:ln>
            <a:solidFill>
              <a:srgbClr val="314159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MuseoModerno" pitchFamily="2" charset="0"/>
              </a:rPr>
              <a:t>ProteoBench</a:t>
            </a:r>
            <a:endParaRPr lang="LID4096" dirty="0">
              <a:solidFill>
                <a:schemeClr val="bg1"/>
              </a:solidFill>
              <a:latin typeface="MuseoModerno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DBC319-E238-B478-C2A7-C76D673D9329}"/>
              </a:ext>
            </a:extLst>
          </p:cNvPr>
          <p:cNvCxnSpPr>
            <a:cxnSpLocks/>
          </p:cNvCxnSpPr>
          <p:nvPr/>
        </p:nvCxnSpPr>
        <p:spPr>
          <a:xfrm>
            <a:off x="3676650" y="3592287"/>
            <a:ext cx="4749800" cy="0"/>
          </a:xfrm>
          <a:prstGeom prst="line">
            <a:avLst/>
          </a:prstGeom>
          <a:ln w="288925">
            <a:solidFill>
              <a:srgbClr val="314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3B66A1-7288-830D-7023-E2D4DAD815A2}"/>
              </a:ext>
            </a:extLst>
          </p:cNvPr>
          <p:cNvCxnSpPr>
            <a:cxnSpLocks/>
          </p:cNvCxnSpPr>
          <p:nvPr/>
        </p:nvCxnSpPr>
        <p:spPr>
          <a:xfrm>
            <a:off x="4567465" y="3592287"/>
            <a:ext cx="0" cy="937803"/>
          </a:xfrm>
          <a:prstGeom prst="line">
            <a:avLst/>
          </a:prstGeom>
          <a:solidFill>
            <a:srgbClr val="314159"/>
          </a:solidFill>
          <a:ln w="288925">
            <a:solidFill>
              <a:srgbClr val="314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9DF06C-2FDB-936B-5735-96122C68762E}"/>
              </a:ext>
            </a:extLst>
          </p:cNvPr>
          <p:cNvCxnSpPr>
            <a:cxnSpLocks/>
          </p:cNvCxnSpPr>
          <p:nvPr/>
        </p:nvCxnSpPr>
        <p:spPr>
          <a:xfrm>
            <a:off x="7535636" y="3650344"/>
            <a:ext cx="0" cy="879746"/>
          </a:xfrm>
          <a:prstGeom prst="line">
            <a:avLst/>
          </a:prstGeom>
          <a:solidFill>
            <a:srgbClr val="314159"/>
          </a:solidFill>
          <a:ln w="288925">
            <a:solidFill>
              <a:srgbClr val="314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8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logo-no-background</Template>
  <TotalTime>63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MuseoModerno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Gabriels</dc:creator>
  <cp:lastModifiedBy>Ralf Gabriels</cp:lastModifiedBy>
  <cp:revision>1</cp:revision>
  <dcterms:created xsi:type="dcterms:W3CDTF">2023-02-07T14:58:43Z</dcterms:created>
  <dcterms:modified xsi:type="dcterms:W3CDTF">2023-02-07T16:02:51Z</dcterms:modified>
</cp:coreProperties>
</file>