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>
      <p:cViewPr varScale="1">
        <p:scale>
          <a:sx n="79" d="100"/>
          <a:sy n="79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90954-DB87-4577-815E-53585B7A6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96B3EF-799E-4713-AEC5-E56FE728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9FA4FD-1D22-4871-B62F-7524D379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88F1B-8D31-4645-B59A-F632BB05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A7A180-6D1C-44BA-AF38-48D38AFD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63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38415-1F16-469D-8E7E-896B654E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E18288-B6E9-4F4F-9BC1-4B5F1A33D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811E04-B692-49DC-AAC6-E91C0994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B91BA-5DFD-4317-ACD2-4272261E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7737EC-62B3-4070-884B-297134C9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3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C8105D-274B-4728-98D7-9697BDE3B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B13D34-D5F4-4628-8192-AA491AD4F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275A7A-6018-4914-B4BD-6A9800FB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EE54B3-E33A-477A-A147-0D0D4A51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6F4041-DFFC-4FFC-9D25-2E0A6823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55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8F55-7CA0-43AC-A033-376BFAF6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9FC96-0934-40F2-B53E-A13F1E60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A3B07-2DF4-4286-8F40-B58E7A0C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FBBA8-A855-457B-ABED-332FEAC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EC8D2-9526-4DF4-8258-C52F5DCE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56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33381-668F-4075-852E-66346E2D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898613-9F00-4EBE-93A3-63BD1E2C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26929-3EF4-41F4-B949-33C8055C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F683E8-3ADD-44A4-89BA-A6BC6AC7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35E53-E6A6-4A20-BFF9-F94E2DA0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90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B26F5-8AAE-4742-A653-D1BCF216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A70AF-A6E4-4FF3-B4F7-6A9A8847D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561C70-385C-4A78-939C-1AA71E46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7B9636-E12F-45BC-A043-B5E66749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EDD2F2-7150-4A2E-B77A-C64F3AAF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6EE6D-0D0B-4B2B-918B-838C1B63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45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40D14-94CD-4EC3-A79D-92A4F114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775916-82E6-4FCD-BD52-20BE4E35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311938-7E93-4783-A035-677784092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15D7F4-A30F-4ABC-9330-D3B427F4A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CBD3DF-F831-42FA-8A41-B10EA54DA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3F8FBB-B35C-44F9-A207-B7B557D1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8B9B1D-81C8-45AB-89F9-34FCA6D4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F27D6C-9576-488B-BD32-F37D2597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07009-7FD6-4DBC-9C3A-2F2838F6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5C641-F81B-4B69-A2CA-6EA564AB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7A706C-ADD2-422D-B977-2F04DA75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AA0ED5-22F3-4C4F-AF0C-ADBFA15D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5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2AE6FF-A89C-4DC4-9FE2-20E0C634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25B02C-0218-40FF-B252-CB53BB8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189A6F-0783-470D-AD3A-D41EAF31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11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E195D-23AB-453C-96D7-052180DD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B1B8D-6C07-46E4-BBEC-4AFCE076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15E132-F65C-4B98-B69B-E13388A92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EBF702-8F4F-4961-B131-08907900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22A6A3-CB68-4654-A60F-0622B393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118398-66E6-4378-B426-0ABCDF46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72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D248E-38EC-4CF5-A1E4-BA606823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964CD8-A071-440E-BE88-D7142E142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0FA4F4-2919-4B84-B24E-E2079127E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216934-D009-4F6E-A31F-8A687F27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89EF0A-2996-4F19-B77B-8E9B93B3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65C317-52D4-4D68-9320-00E91AA6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5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AE3CF-331F-4E6A-9828-D466C807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651293-0E0C-4BDD-B6FD-17AA190D7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32ABFC-7600-429A-8B9E-E162AAF8E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77455B-2033-4887-BB98-FD3878E74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92B3C-86A2-4925-ACF1-EA445C197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2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сылка" hidden="1">
            <a:extLst>
              <a:ext uri="{FF2B5EF4-FFF2-40B4-BE49-F238E27FC236}">
                <a16:creationId xmlns:a16="http://schemas.microsoft.com/office/drawing/2014/main" id="{AC0CBA2E-A8EE-4ED1-AF1C-FFE1E5F45D11}"/>
              </a:ext>
            </a:extLst>
          </p:cNvPr>
          <p:cNvSpPr/>
          <p:nvPr/>
        </p:nvSpPr>
        <p:spPr>
          <a:xfrm>
            <a:off x="3168650" y="501650"/>
            <a:ext cx="5854700" cy="5854700"/>
          </a:xfrm>
          <a:custGeom>
            <a:avLst/>
            <a:gdLst>
              <a:gd name="connsiteX0" fmla="*/ 2927350 w 5854700"/>
              <a:gd name="connsiteY0" fmla="*/ 1442350 h 5854700"/>
              <a:gd name="connsiteX1" fmla="*/ 1442350 w 5854700"/>
              <a:gd name="connsiteY1" fmla="*/ 2927350 h 5854700"/>
              <a:gd name="connsiteX2" fmla="*/ 2927350 w 5854700"/>
              <a:gd name="connsiteY2" fmla="*/ 4412350 h 5854700"/>
              <a:gd name="connsiteX3" fmla="*/ 4412350 w 5854700"/>
              <a:gd name="connsiteY3" fmla="*/ 2927350 h 5854700"/>
              <a:gd name="connsiteX4" fmla="*/ 2927350 w 5854700"/>
              <a:gd name="connsiteY4" fmla="*/ 1442350 h 5854700"/>
              <a:gd name="connsiteX5" fmla="*/ 2927350 w 5854700"/>
              <a:gd name="connsiteY5" fmla="*/ 0 h 5854700"/>
              <a:gd name="connsiteX6" fmla="*/ 5854700 w 5854700"/>
              <a:gd name="connsiteY6" fmla="*/ 2927350 h 5854700"/>
              <a:gd name="connsiteX7" fmla="*/ 2927350 w 5854700"/>
              <a:gd name="connsiteY7" fmla="*/ 5854700 h 5854700"/>
              <a:gd name="connsiteX8" fmla="*/ 0 w 5854700"/>
              <a:gd name="connsiteY8" fmla="*/ 2927350 h 5854700"/>
              <a:gd name="connsiteX9" fmla="*/ 2927350 w 5854700"/>
              <a:gd name="connsiteY9" fmla="*/ 0 h 585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4700" h="5854700">
                <a:moveTo>
                  <a:pt x="2927350" y="1442350"/>
                </a:moveTo>
                <a:cubicBezTo>
                  <a:pt x="2107207" y="1442350"/>
                  <a:pt x="1442350" y="2107207"/>
                  <a:pt x="1442350" y="2927350"/>
                </a:cubicBezTo>
                <a:cubicBezTo>
                  <a:pt x="1442350" y="3747493"/>
                  <a:pt x="2107207" y="4412350"/>
                  <a:pt x="2927350" y="4412350"/>
                </a:cubicBezTo>
                <a:cubicBezTo>
                  <a:pt x="3747493" y="4412350"/>
                  <a:pt x="4412350" y="3747493"/>
                  <a:pt x="4412350" y="2927350"/>
                </a:cubicBezTo>
                <a:cubicBezTo>
                  <a:pt x="4412350" y="2107207"/>
                  <a:pt x="3747493" y="1442350"/>
                  <a:pt x="2927350" y="1442350"/>
                </a:cubicBezTo>
                <a:close/>
                <a:moveTo>
                  <a:pt x="2927350" y="0"/>
                </a:moveTo>
                <a:cubicBezTo>
                  <a:pt x="4544081" y="0"/>
                  <a:pt x="5854700" y="1310619"/>
                  <a:pt x="5854700" y="2927350"/>
                </a:cubicBezTo>
                <a:cubicBezTo>
                  <a:pt x="5854700" y="4544081"/>
                  <a:pt x="4544081" y="5854700"/>
                  <a:pt x="2927350" y="5854700"/>
                </a:cubicBezTo>
                <a:cubicBezTo>
                  <a:pt x="1310619" y="5854700"/>
                  <a:pt x="0" y="4544081"/>
                  <a:pt x="0" y="2927350"/>
                </a:cubicBezTo>
                <a:cubicBezTo>
                  <a:pt x="0" y="1310619"/>
                  <a:pt x="1310619" y="0"/>
                  <a:pt x="2927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Овал 21" hidden="1">
            <a:extLst>
              <a:ext uri="{FF2B5EF4-FFF2-40B4-BE49-F238E27FC236}">
                <a16:creationId xmlns:a16="http://schemas.microsoft.com/office/drawing/2014/main" id="{222C5F0B-6EFC-4407-96C1-A95810130485}"/>
              </a:ext>
            </a:extLst>
          </p:cNvPr>
          <p:cNvSpPr/>
          <p:nvPr/>
        </p:nvSpPr>
        <p:spPr>
          <a:xfrm>
            <a:off x="5239105" y="2187426"/>
            <a:ext cx="2475000" cy="247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100DB619-BE00-4BB3-A3DE-88775FEA0BC9}"/>
              </a:ext>
            </a:extLst>
          </p:cNvPr>
          <p:cNvSpPr/>
          <p:nvPr/>
        </p:nvSpPr>
        <p:spPr>
          <a:xfrm rot="5400000">
            <a:off x="3714408" y="1047408"/>
            <a:ext cx="2314092" cy="2314092"/>
          </a:xfrm>
          <a:custGeom>
            <a:avLst/>
            <a:gdLst>
              <a:gd name="connsiteX0" fmla="*/ 0 w 2314092"/>
              <a:gd name="connsiteY0" fmla="*/ 0 h 2314092"/>
              <a:gd name="connsiteX1" fmla="*/ 1675758 w 2314092"/>
              <a:gd name="connsiteY1" fmla="*/ 0 h 2314092"/>
              <a:gd name="connsiteX2" fmla="*/ 1683432 w 2314092"/>
              <a:gd name="connsiteY2" fmla="*/ 76121 h 2314092"/>
              <a:gd name="connsiteX3" fmla="*/ 2237971 w 2314092"/>
              <a:gd name="connsiteY3" fmla="*/ 630660 h 2314092"/>
              <a:gd name="connsiteX4" fmla="*/ 2314092 w 2314092"/>
              <a:gd name="connsiteY4" fmla="*/ 638334 h 2314092"/>
              <a:gd name="connsiteX5" fmla="*/ 2314092 w 2314092"/>
              <a:gd name="connsiteY5" fmla="*/ 2314092 h 2314092"/>
              <a:gd name="connsiteX6" fmla="*/ 2137740 w 2314092"/>
              <a:gd name="connsiteY6" fmla="*/ 2305187 h 2314092"/>
              <a:gd name="connsiteX7" fmla="*/ 8905 w 2314092"/>
              <a:gd name="connsiteY7" fmla="*/ 176352 h 2314092"/>
              <a:gd name="connsiteX8" fmla="*/ 0 w 2314092"/>
              <a:gd name="connsiteY8" fmla="*/ 0 h 23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092" h="2314092">
                <a:moveTo>
                  <a:pt x="0" y="0"/>
                </a:moveTo>
                <a:lnTo>
                  <a:pt x="1675758" y="0"/>
                </a:lnTo>
                <a:lnTo>
                  <a:pt x="1683432" y="76121"/>
                </a:lnTo>
                <a:cubicBezTo>
                  <a:pt x="1740390" y="354468"/>
                  <a:pt x="1959624" y="573702"/>
                  <a:pt x="2237971" y="630660"/>
                </a:cubicBezTo>
                <a:lnTo>
                  <a:pt x="2314092" y="638334"/>
                </a:lnTo>
                <a:lnTo>
                  <a:pt x="2314092" y="2314092"/>
                </a:lnTo>
                <a:lnTo>
                  <a:pt x="2137740" y="2305187"/>
                </a:lnTo>
                <a:cubicBezTo>
                  <a:pt x="1015266" y="2191193"/>
                  <a:pt x="122899" y="1298827"/>
                  <a:pt x="8905" y="17635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4EAF7148-9674-46E2-B841-467ED7C392BB}"/>
              </a:ext>
            </a:extLst>
          </p:cNvPr>
          <p:cNvSpPr/>
          <p:nvPr/>
        </p:nvSpPr>
        <p:spPr>
          <a:xfrm rot="5400000">
            <a:off x="6163500" y="1047408"/>
            <a:ext cx="2314092" cy="2314092"/>
          </a:xfrm>
          <a:custGeom>
            <a:avLst/>
            <a:gdLst>
              <a:gd name="connsiteX0" fmla="*/ 0 w 2314092"/>
              <a:gd name="connsiteY0" fmla="*/ 2314092 h 2314092"/>
              <a:gd name="connsiteX1" fmla="*/ 8905 w 2314092"/>
              <a:gd name="connsiteY1" fmla="*/ 2137740 h 2314092"/>
              <a:gd name="connsiteX2" fmla="*/ 2137740 w 2314092"/>
              <a:gd name="connsiteY2" fmla="*/ 8905 h 2314092"/>
              <a:gd name="connsiteX3" fmla="*/ 2314092 w 2314092"/>
              <a:gd name="connsiteY3" fmla="*/ 0 h 2314092"/>
              <a:gd name="connsiteX4" fmla="*/ 2314092 w 2314092"/>
              <a:gd name="connsiteY4" fmla="*/ 1675759 h 2314092"/>
              <a:gd name="connsiteX5" fmla="*/ 2237971 w 2314092"/>
              <a:gd name="connsiteY5" fmla="*/ 1683432 h 2314092"/>
              <a:gd name="connsiteX6" fmla="*/ 1683432 w 2314092"/>
              <a:gd name="connsiteY6" fmla="*/ 2237971 h 2314092"/>
              <a:gd name="connsiteX7" fmla="*/ 1675758 w 2314092"/>
              <a:gd name="connsiteY7" fmla="*/ 2314092 h 2314092"/>
              <a:gd name="connsiteX8" fmla="*/ 0 w 2314092"/>
              <a:gd name="connsiteY8" fmla="*/ 2314092 h 23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092" h="2314092">
                <a:moveTo>
                  <a:pt x="0" y="2314092"/>
                </a:moveTo>
                <a:lnTo>
                  <a:pt x="8905" y="2137740"/>
                </a:lnTo>
                <a:cubicBezTo>
                  <a:pt x="122899" y="1015266"/>
                  <a:pt x="1015266" y="122899"/>
                  <a:pt x="2137740" y="8905"/>
                </a:cubicBezTo>
                <a:lnTo>
                  <a:pt x="2314092" y="0"/>
                </a:lnTo>
                <a:lnTo>
                  <a:pt x="2314092" y="1675759"/>
                </a:lnTo>
                <a:lnTo>
                  <a:pt x="2237971" y="1683432"/>
                </a:lnTo>
                <a:cubicBezTo>
                  <a:pt x="1959624" y="1740390"/>
                  <a:pt x="1740390" y="1959625"/>
                  <a:pt x="1683432" y="2237971"/>
                </a:cubicBezTo>
                <a:lnTo>
                  <a:pt x="1675758" y="2314092"/>
                </a:lnTo>
                <a:lnTo>
                  <a:pt x="0" y="23140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0BA6B06-8C4B-4D78-8589-26AE484D0120}"/>
              </a:ext>
            </a:extLst>
          </p:cNvPr>
          <p:cNvSpPr/>
          <p:nvPr/>
        </p:nvSpPr>
        <p:spPr>
          <a:xfrm rot="5400000">
            <a:off x="3714409" y="3496499"/>
            <a:ext cx="2314091" cy="2314092"/>
          </a:xfrm>
          <a:custGeom>
            <a:avLst/>
            <a:gdLst>
              <a:gd name="connsiteX0" fmla="*/ 0 w 2314091"/>
              <a:gd name="connsiteY0" fmla="*/ 2314092 h 2314092"/>
              <a:gd name="connsiteX1" fmla="*/ 0 w 2314091"/>
              <a:gd name="connsiteY1" fmla="*/ 638334 h 2314092"/>
              <a:gd name="connsiteX2" fmla="*/ 76121 w 2314091"/>
              <a:gd name="connsiteY2" fmla="*/ 630660 h 2314092"/>
              <a:gd name="connsiteX3" fmla="*/ 630660 w 2314091"/>
              <a:gd name="connsiteY3" fmla="*/ 76121 h 2314092"/>
              <a:gd name="connsiteX4" fmla="*/ 638334 w 2314091"/>
              <a:gd name="connsiteY4" fmla="*/ 0 h 2314092"/>
              <a:gd name="connsiteX5" fmla="*/ 2314091 w 2314091"/>
              <a:gd name="connsiteY5" fmla="*/ 0 h 2314092"/>
              <a:gd name="connsiteX6" fmla="*/ 2305187 w 2314091"/>
              <a:gd name="connsiteY6" fmla="*/ 176352 h 2314092"/>
              <a:gd name="connsiteX7" fmla="*/ 176352 w 2314091"/>
              <a:gd name="connsiteY7" fmla="*/ 2305187 h 2314092"/>
              <a:gd name="connsiteX8" fmla="*/ 0 w 2314091"/>
              <a:gd name="connsiteY8" fmla="*/ 2314092 h 23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091" h="2314092">
                <a:moveTo>
                  <a:pt x="0" y="2314092"/>
                </a:moveTo>
                <a:lnTo>
                  <a:pt x="0" y="638334"/>
                </a:lnTo>
                <a:lnTo>
                  <a:pt x="76121" y="630660"/>
                </a:lnTo>
                <a:cubicBezTo>
                  <a:pt x="354468" y="573702"/>
                  <a:pt x="573702" y="354468"/>
                  <a:pt x="630660" y="76121"/>
                </a:cubicBezTo>
                <a:lnTo>
                  <a:pt x="638334" y="0"/>
                </a:lnTo>
                <a:lnTo>
                  <a:pt x="2314091" y="0"/>
                </a:lnTo>
                <a:lnTo>
                  <a:pt x="2305187" y="176352"/>
                </a:lnTo>
                <a:cubicBezTo>
                  <a:pt x="2191193" y="1298827"/>
                  <a:pt x="1298826" y="2191193"/>
                  <a:pt x="176352" y="2305187"/>
                </a:cubicBezTo>
                <a:lnTo>
                  <a:pt x="0" y="23140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D2170833-F1CC-43AA-9427-2D7EC30D26D4}"/>
              </a:ext>
            </a:extLst>
          </p:cNvPr>
          <p:cNvSpPr/>
          <p:nvPr/>
        </p:nvSpPr>
        <p:spPr>
          <a:xfrm rot="5400000">
            <a:off x="6163501" y="3496499"/>
            <a:ext cx="2314091" cy="2314092"/>
          </a:xfrm>
          <a:custGeom>
            <a:avLst/>
            <a:gdLst>
              <a:gd name="connsiteX0" fmla="*/ 0 w 2314091"/>
              <a:gd name="connsiteY0" fmla="*/ 1675759 h 2314092"/>
              <a:gd name="connsiteX1" fmla="*/ 0 w 2314091"/>
              <a:gd name="connsiteY1" fmla="*/ 0 h 2314092"/>
              <a:gd name="connsiteX2" fmla="*/ 176352 w 2314091"/>
              <a:gd name="connsiteY2" fmla="*/ 8905 h 2314092"/>
              <a:gd name="connsiteX3" fmla="*/ 2305187 w 2314091"/>
              <a:gd name="connsiteY3" fmla="*/ 2137740 h 2314092"/>
              <a:gd name="connsiteX4" fmla="*/ 2314091 w 2314091"/>
              <a:gd name="connsiteY4" fmla="*/ 2314092 h 2314092"/>
              <a:gd name="connsiteX5" fmla="*/ 638334 w 2314091"/>
              <a:gd name="connsiteY5" fmla="*/ 2314092 h 2314092"/>
              <a:gd name="connsiteX6" fmla="*/ 630660 w 2314091"/>
              <a:gd name="connsiteY6" fmla="*/ 2237971 h 2314092"/>
              <a:gd name="connsiteX7" fmla="*/ 76121 w 2314091"/>
              <a:gd name="connsiteY7" fmla="*/ 1683432 h 2314092"/>
              <a:gd name="connsiteX8" fmla="*/ 0 w 2314091"/>
              <a:gd name="connsiteY8" fmla="*/ 1675759 h 23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091" h="2314092">
                <a:moveTo>
                  <a:pt x="0" y="1675759"/>
                </a:moveTo>
                <a:lnTo>
                  <a:pt x="0" y="0"/>
                </a:lnTo>
                <a:lnTo>
                  <a:pt x="176352" y="8905"/>
                </a:lnTo>
                <a:cubicBezTo>
                  <a:pt x="1298827" y="122899"/>
                  <a:pt x="2191193" y="1015266"/>
                  <a:pt x="2305187" y="2137740"/>
                </a:cubicBezTo>
                <a:lnTo>
                  <a:pt x="2314091" y="2314092"/>
                </a:lnTo>
                <a:lnTo>
                  <a:pt x="638334" y="2314092"/>
                </a:lnTo>
                <a:lnTo>
                  <a:pt x="630660" y="2237971"/>
                </a:lnTo>
                <a:cubicBezTo>
                  <a:pt x="573702" y="1959625"/>
                  <a:pt x="354468" y="1740390"/>
                  <a:pt x="76121" y="1683432"/>
                </a:cubicBezTo>
                <a:lnTo>
                  <a:pt x="0" y="16757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A7516-E992-4BE0-AB3D-C15C602A2AFC}"/>
              </a:ext>
            </a:extLst>
          </p:cNvPr>
          <p:cNvSpPr txBox="1"/>
          <p:nvPr/>
        </p:nvSpPr>
        <p:spPr>
          <a:xfrm>
            <a:off x="4597180" y="1696622"/>
            <a:ext cx="54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32DC5-A483-4087-86C2-F36A4E4749B1}"/>
              </a:ext>
            </a:extLst>
          </p:cNvPr>
          <p:cNvSpPr txBox="1"/>
          <p:nvPr/>
        </p:nvSpPr>
        <p:spPr>
          <a:xfrm>
            <a:off x="6879560" y="1697521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W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F943E-A868-4F70-A84B-FBFC2FA55004}"/>
              </a:ext>
            </a:extLst>
          </p:cNvPr>
          <p:cNvSpPr txBox="1"/>
          <p:nvPr/>
        </p:nvSpPr>
        <p:spPr>
          <a:xfrm>
            <a:off x="4614972" y="4075066"/>
            <a:ext cx="566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5D4AB-43FF-41F2-855F-38D6E00A3F4A}"/>
              </a:ext>
            </a:extLst>
          </p:cNvPr>
          <p:cNvSpPr txBox="1"/>
          <p:nvPr/>
        </p:nvSpPr>
        <p:spPr>
          <a:xfrm>
            <a:off x="7033059" y="4017613"/>
            <a:ext cx="705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O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2B81C-CFCD-4E17-96F3-6EAF25DE01DD}"/>
              </a:ext>
            </a:extLst>
          </p:cNvPr>
          <p:cNvSpPr txBox="1"/>
          <p:nvPr/>
        </p:nvSpPr>
        <p:spPr>
          <a:xfrm>
            <a:off x="988694" y="1324056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sed do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24E35C-5B89-484D-89CC-211FCB9310BB}"/>
              </a:ext>
            </a:extLst>
          </p:cNvPr>
          <p:cNvSpPr txBox="1"/>
          <p:nvPr/>
        </p:nvSpPr>
        <p:spPr>
          <a:xfrm>
            <a:off x="966000" y="1044214"/>
            <a:ext cx="1063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Strengths</a:t>
            </a:r>
            <a:endParaRPr lang="ru-RU" sz="1400" b="1" cap="all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EA67CE-6233-4AE7-8BC8-379ECC1E0642}"/>
              </a:ext>
            </a:extLst>
          </p:cNvPr>
          <p:cNvSpPr txBox="1"/>
          <p:nvPr/>
        </p:nvSpPr>
        <p:spPr>
          <a:xfrm>
            <a:off x="9686918" y="1317227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sed do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155DC-611F-4D41-8740-9032A207E3EF}"/>
              </a:ext>
            </a:extLst>
          </p:cNvPr>
          <p:cNvSpPr txBox="1"/>
          <p:nvPr/>
        </p:nvSpPr>
        <p:spPr>
          <a:xfrm>
            <a:off x="9686917" y="1043634"/>
            <a:ext cx="118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Weaknesses</a:t>
            </a:r>
            <a:endParaRPr lang="ru-RU" sz="1400" b="1" cap="all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9B8DC-8BC5-402B-B28C-331E36C3F9B3}"/>
              </a:ext>
            </a:extLst>
          </p:cNvPr>
          <p:cNvSpPr txBox="1"/>
          <p:nvPr/>
        </p:nvSpPr>
        <p:spPr>
          <a:xfrm>
            <a:off x="991380" y="4856016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sed do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8F44CE-A495-4827-BC0F-ACF12D18D72D}"/>
              </a:ext>
            </a:extLst>
          </p:cNvPr>
          <p:cNvSpPr txBox="1"/>
          <p:nvPr/>
        </p:nvSpPr>
        <p:spPr>
          <a:xfrm>
            <a:off x="988694" y="4579838"/>
            <a:ext cx="84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Threats</a:t>
            </a:r>
            <a:endParaRPr lang="ru-RU" sz="1400" b="1" cap="all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CA376B-AAE7-492F-9186-442CACBEA0E3}"/>
              </a:ext>
            </a:extLst>
          </p:cNvPr>
          <p:cNvSpPr txBox="1"/>
          <p:nvPr/>
        </p:nvSpPr>
        <p:spPr>
          <a:xfrm>
            <a:off x="9686918" y="4860324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sed do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085EDB-8DA0-4D5E-A835-7B12FD8C5734}"/>
              </a:ext>
            </a:extLst>
          </p:cNvPr>
          <p:cNvSpPr txBox="1"/>
          <p:nvPr/>
        </p:nvSpPr>
        <p:spPr>
          <a:xfrm>
            <a:off x="9688778" y="4616866"/>
            <a:ext cx="139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Opportunities</a:t>
            </a:r>
            <a:endParaRPr lang="ru-RU" sz="1400" b="1" cap="all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AFADB8D0-8E57-41B1-BD5C-BAE14BBBE8D4}"/>
              </a:ext>
            </a:extLst>
          </p:cNvPr>
          <p:cNvCxnSpPr>
            <a:cxnSpLocks/>
          </p:cNvCxnSpPr>
          <p:nvPr/>
        </p:nvCxnSpPr>
        <p:spPr>
          <a:xfrm>
            <a:off x="2631432" y="1696622"/>
            <a:ext cx="481344" cy="0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20E5F32B-4355-4536-9CB7-AD3A97A8AE9E}"/>
              </a:ext>
            </a:extLst>
          </p:cNvPr>
          <p:cNvCxnSpPr>
            <a:cxnSpLocks/>
          </p:cNvCxnSpPr>
          <p:nvPr/>
        </p:nvCxnSpPr>
        <p:spPr>
          <a:xfrm>
            <a:off x="3112776" y="1696622"/>
            <a:ext cx="508224" cy="412852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9FE356A3-595B-4FE1-8305-5919F48C5ACF}"/>
              </a:ext>
            </a:extLst>
          </p:cNvPr>
          <p:cNvCxnSpPr>
            <a:cxnSpLocks/>
          </p:cNvCxnSpPr>
          <p:nvPr/>
        </p:nvCxnSpPr>
        <p:spPr>
          <a:xfrm>
            <a:off x="9139896" y="1696622"/>
            <a:ext cx="481344" cy="0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1FC8F1A9-31B5-45D2-A8B7-68B256C1B923}"/>
              </a:ext>
            </a:extLst>
          </p:cNvPr>
          <p:cNvCxnSpPr>
            <a:cxnSpLocks/>
          </p:cNvCxnSpPr>
          <p:nvPr/>
        </p:nvCxnSpPr>
        <p:spPr>
          <a:xfrm flipH="1">
            <a:off x="8546445" y="1696622"/>
            <a:ext cx="596626" cy="399252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2098F24B-7127-4A9D-9EB5-4DDA597363ED}"/>
              </a:ext>
            </a:extLst>
          </p:cNvPr>
          <p:cNvCxnSpPr>
            <a:cxnSpLocks/>
          </p:cNvCxnSpPr>
          <p:nvPr/>
        </p:nvCxnSpPr>
        <p:spPr>
          <a:xfrm>
            <a:off x="9139896" y="5288778"/>
            <a:ext cx="481344" cy="0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A976000B-39E7-4D7B-B588-BA093BE92FD1}"/>
              </a:ext>
            </a:extLst>
          </p:cNvPr>
          <p:cNvCxnSpPr>
            <a:cxnSpLocks/>
          </p:cNvCxnSpPr>
          <p:nvPr/>
        </p:nvCxnSpPr>
        <p:spPr>
          <a:xfrm flipH="1" flipV="1">
            <a:off x="8612592" y="4856016"/>
            <a:ext cx="530479" cy="432762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52226FB1-F1D5-4D3D-8A88-8831F2BE1DE9}"/>
              </a:ext>
            </a:extLst>
          </p:cNvPr>
          <p:cNvCxnSpPr>
            <a:cxnSpLocks/>
          </p:cNvCxnSpPr>
          <p:nvPr/>
        </p:nvCxnSpPr>
        <p:spPr>
          <a:xfrm>
            <a:off x="2766000" y="5299153"/>
            <a:ext cx="481344" cy="0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C4B252BE-4D8D-4046-A3D9-EBCE30369587}"/>
              </a:ext>
            </a:extLst>
          </p:cNvPr>
          <p:cNvCxnSpPr>
            <a:cxnSpLocks/>
          </p:cNvCxnSpPr>
          <p:nvPr/>
        </p:nvCxnSpPr>
        <p:spPr>
          <a:xfrm flipV="1">
            <a:off x="3247344" y="4961913"/>
            <a:ext cx="418946" cy="337240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0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сылка" hidden="1">
            <a:extLst>
              <a:ext uri="{FF2B5EF4-FFF2-40B4-BE49-F238E27FC236}">
                <a16:creationId xmlns:a16="http://schemas.microsoft.com/office/drawing/2014/main" id="{AC0CBA2E-A8EE-4ED1-AF1C-FFE1E5F45D11}"/>
              </a:ext>
            </a:extLst>
          </p:cNvPr>
          <p:cNvSpPr/>
          <p:nvPr/>
        </p:nvSpPr>
        <p:spPr>
          <a:xfrm>
            <a:off x="3168650" y="501650"/>
            <a:ext cx="5854700" cy="5854700"/>
          </a:xfrm>
          <a:custGeom>
            <a:avLst/>
            <a:gdLst>
              <a:gd name="connsiteX0" fmla="*/ 2927350 w 5854700"/>
              <a:gd name="connsiteY0" fmla="*/ 1442350 h 5854700"/>
              <a:gd name="connsiteX1" fmla="*/ 1442350 w 5854700"/>
              <a:gd name="connsiteY1" fmla="*/ 2927350 h 5854700"/>
              <a:gd name="connsiteX2" fmla="*/ 2927350 w 5854700"/>
              <a:gd name="connsiteY2" fmla="*/ 4412350 h 5854700"/>
              <a:gd name="connsiteX3" fmla="*/ 4412350 w 5854700"/>
              <a:gd name="connsiteY3" fmla="*/ 2927350 h 5854700"/>
              <a:gd name="connsiteX4" fmla="*/ 2927350 w 5854700"/>
              <a:gd name="connsiteY4" fmla="*/ 1442350 h 5854700"/>
              <a:gd name="connsiteX5" fmla="*/ 2927350 w 5854700"/>
              <a:gd name="connsiteY5" fmla="*/ 0 h 5854700"/>
              <a:gd name="connsiteX6" fmla="*/ 5854700 w 5854700"/>
              <a:gd name="connsiteY6" fmla="*/ 2927350 h 5854700"/>
              <a:gd name="connsiteX7" fmla="*/ 2927350 w 5854700"/>
              <a:gd name="connsiteY7" fmla="*/ 5854700 h 5854700"/>
              <a:gd name="connsiteX8" fmla="*/ 0 w 5854700"/>
              <a:gd name="connsiteY8" fmla="*/ 2927350 h 5854700"/>
              <a:gd name="connsiteX9" fmla="*/ 2927350 w 5854700"/>
              <a:gd name="connsiteY9" fmla="*/ 0 h 585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4700" h="5854700">
                <a:moveTo>
                  <a:pt x="2927350" y="1442350"/>
                </a:moveTo>
                <a:cubicBezTo>
                  <a:pt x="2107207" y="1442350"/>
                  <a:pt x="1442350" y="2107207"/>
                  <a:pt x="1442350" y="2927350"/>
                </a:cubicBezTo>
                <a:cubicBezTo>
                  <a:pt x="1442350" y="3747493"/>
                  <a:pt x="2107207" y="4412350"/>
                  <a:pt x="2927350" y="4412350"/>
                </a:cubicBezTo>
                <a:cubicBezTo>
                  <a:pt x="3747493" y="4412350"/>
                  <a:pt x="4412350" y="3747493"/>
                  <a:pt x="4412350" y="2927350"/>
                </a:cubicBezTo>
                <a:cubicBezTo>
                  <a:pt x="4412350" y="2107207"/>
                  <a:pt x="3747493" y="1442350"/>
                  <a:pt x="2927350" y="1442350"/>
                </a:cubicBezTo>
                <a:close/>
                <a:moveTo>
                  <a:pt x="2927350" y="0"/>
                </a:moveTo>
                <a:cubicBezTo>
                  <a:pt x="4544081" y="0"/>
                  <a:pt x="5854700" y="1310619"/>
                  <a:pt x="5854700" y="2927350"/>
                </a:cubicBezTo>
                <a:cubicBezTo>
                  <a:pt x="5854700" y="4544081"/>
                  <a:pt x="4544081" y="5854700"/>
                  <a:pt x="2927350" y="5854700"/>
                </a:cubicBezTo>
                <a:cubicBezTo>
                  <a:pt x="1310619" y="5854700"/>
                  <a:pt x="0" y="4544081"/>
                  <a:pt x="0" y="2927350"/>
                </a:cubicBezTo>
                <a:cubicBezTo>
                  <a:pt x="0" y="1310619"/>
                  <a:pt x="1310619" y="0"/>
                  <a:pt x="2927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Овал 21" hidden="1">
            <a:extLst>
              <a:ext uri="{FF2B5EF4-FFF2-40B4-BE49-F238E27FC236}">
                <a16:creationId xmlns:a16="http://schemas.microsoft.com/office/drawing/2014/main" id="{222C5F0B-6EFC-4407-96C1-A95810130485}"/>
              </a:ext>
            </a:extLst>
          </p:cNvPr>
          <p:cNvSpPr/>
          <p:nvPr/>
        </p:nvSpPr>
        <p:spPr>
          <a:xfrm>
            <a:off x="5239105" y="2187426"/>
            <a:ext cx="2475000" cy="247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100DB619-BE00-4BB3-A3DE-88775FEA0BC9}"/>
              </a:ext>
            </a:extLst>
          </p:cNvPr>
          <p:cNvSpPr/>
          <p:nvPr/>
        </p:nvSpPr>
        <p:spPr>
          <a:xfrm rot="5400000">
            <a:off x="3714408" y="1047408"/>
            <a:ext cx="2314092" cy="2314092"/>
          </a:xfrm>
          <a:custGeom>
            <a:avLst/>
            <a:gdLst>
              <a:gd name="connsiteX0" fmla="*/ 0 w 2314092"/>
              <a:gd name="connsiteY0" fmla="*/ 0 h 2314092"/>
              <a:gd name="connsiteX1" fmla="*/ 1675758 w 2314092"/>
              <a:gd name="connsiteY1" fmla="*/ 0 h 2314092"/>
              <a:gd name="connsiteX2" fmla="*/ 1683432 w 2314092"/>
              <a:gd name="connsiteY2" fmla="*/ 76121 h 2314092"/>
              <a:gd name="connsiteX3" fmla="*/ 2237971 w 2314092"/>
              <a:gd name="connsiteY3" fmla="*/ 630660 h 2314092"/>
              <a:gd name="connsiteX4" fmla="*/ 2314092 w 2314092"/>
              <a:gd name="connsiteY4" fmla="*/ 638334 h 2314092"/>
              <a:gd name="connsiteX5" fmla="*/ 2314092 w 2314092"/>
              <a:gd name="connsiteY5" fmla="*/ 2314092 h 2314092"/>
              <a:gd name="connsiteX6" fmla="*/ 2137740 w 2314092"/>
              <a:gd name="connsiteY6" fmla="*/ 2305187 h 2314092"/>
              <a:gd name="connsiteX7" fmla="*/ 8905 w 2314092"/>
              <a:gd name="connsiteY7" fmla="*/ 176352 h 2314092"/>
              <a:gd name="connsiteX8" fmla="*/ 0 w 2314092"/>
              <a:gd name="connsiteY8" fmla="*/ 0 h 23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092" h="2314092">
                <a:moveTo>
                  <a:pt x="0" y="0"/>
                </a:moveTo>
                <a:lnTo>
                  <a:pt x="1675758" y="0"/>
                </a:lnTo>
                <a:lnTo>
                  <a:pt x="1683432" y="76121"/>
                </a:lnTo>
                <a:cubicBezTo>
                  <a:pt x="1740390" y="354468"/>
                  <a:pt x="1959624" y="573702"/>
                  <a:pt x="2237971" y="630660"/>
                </a:cubicBezTo>
                <a:lnTo>
                  <a:pt x="2314092" y="638334"/>
                </a:lnTo>
                <a:lnTo>
                  <a:pt x="2314092" y="2314092"/>
                </a:lnTo>
                <a:lnTo>
                  <a:pt x="2137740" y="2305187"/>
                </a:lnTo>
                <a:cubicBezTo>
                  <a:pt x="1015266" y="2191193"/>
                  <a:pt x="122899" y="1298827"/>
                  <a:pt x="8905" y="17635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4EAF7148-9674-46E2-B841-467ED7C392BB}"/>
              </a:ext>
            </a:extLst>
          </p:cNvPr>
          <p:cNvSpPr/>
          <p:nvPr/>
        </p:nvSpPr>
        <p:spPr>
          <a:xfrm rot="5400000">
            <a:off x="6163500" y="1047408"/>
            <a:ext cx="2314092" cy="2314092"/>
          </a:xfrm>
          <a:custGeom>
            <a:avLst/>
            <a:gdLst>
              <a:gd name="connsiteX0" fmla="*/ 0 w 2314092"/>
              <a:gd name="connsiteY0" fmla="*/ 2314092 h 2314092"/>
              <a:gd name="connsiteX1" fmla="*/ 8905 w 2314092"/>
              <a:gd name="connsiteY1" fmla="*/ 2137740 h 2314092"/>
              <a:gd name="connsiteX2" fmla="*/ 2137740 w 2314092"/>
              <a:gd name="connsiteY2" fmla="*/ 8905 h 2314092"/>
              <a:gd name="connsiteX3" fmla="*/ 2314092 w 2314092"/>
              <a:gd name="connsiteY3" fmla="*/ 0 h 2314092"/>
              <a:gd name="connsiteX4" fmla="*/ 2314092 w 2314092"/>
              <a:gd name="connsiteY4" fmla="*/ 1675759 h 2314092"/>
              <a:gd name="connsiteX5" fmla="*/ 2237971 w 2314092"/>
              <a:gd name="connsiteY5" fmla="*/ 1683432 h 2314092"/>
              <a:gd name="connsiteX6" fmla="*/ 1683432 w 2314092"/>
              <a:gd name="connsiteY6" fmla="*/ 2237971 h 2314092"/>
              <a:gd name="connsiteX7" fmla="*/ 1675758 w 2314092"/>
              <a:gd name="connsiteY7" fmla="*/ 2314092 h 2314092"/>
              <a:gd name="connsiteX8" fmla="*/ 0 w 2314092"/>
              <a:gd name="connsiteY8" fmla="*/ 2314092 h 23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092" h="2314092">
                <a:moveTo>
                  <a:pt x="0" y="2314092"/>
                </a:moveTo>
                <a:lnTo>
                  <a:pt x="8905" y="2137740"/>
                </a:lnTo>
                <a:cubicBezTo>
                  <a:pt x="122899" y="1015266"/>
                  <a:pt x="1015266" y="122899"/>
                  <a:pt x="2137740" y="8905"/>
                </a:cubicBezTo>
                <a:lnTo>
                  <a:pt x="2314092" y="0"/>
                </a:lnTo>
                <a:lnTo>
                  <a:pt x="2314092" y="1675759"/>
                </a:lnTo>
                <a:lnTo>
                  <a:pt x="2237971" y="1683432"/>
                </a:lnTo>
                <a:cubicBezTo>
                  <a:pt x="1959624" y="1740390"/>
                  <a:pt x="1740390" y="1959625"/>
                  <a:pt x="1683432" y="2237971"/>
                </a:cubicBezTo>
                <a:lnTo>
                  <a:pt x="1675758" y="2314092"/>
                </a:lnTo>
                <a:lnTo>
                  <a:pt x="0" y="23140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0BA6B06-8C4B-4D78-8589-26AE484D0120}"/>
              </a:ext>
            </a:extLst>
          </p:cNvPr>
          <p:cNvSpPr/>
          <p:nvPr/>
        </p:nvSpPr>
        <p:spPr>
          <a:xfrm rot="5400000">
            <a:off x="3714409" y="3496499"/>
            <a:ext cx="2314091" cy="2314092"/>
          </a:xfrm>
          <a:custGeom>
            <a:avLst/>
            <a:gdLst>
              <a:gd name="connsiteX0" fmla="*/ 0 w 2314091"/>
              <a:gd name="connsiteY0" fmla="*/ 2314092 h 2314092"/>
              <a:gd name="connsiteX1" fmla="*/ 0 w 2314091"/>
              <a:gd name="connsiteY1" fmla="*/ 638334 h 2314092"/>
              <a:gd name="connsiteX2" fmla="*/ 76121 w 2314091"/>
              <a:gd name="connsiteY2" fmla="*/ 630660 h 2314092"/>
              <a:gd name="connsiteX3" fmla="*/ 630660 w 2314091"/>
              <a:gd name="connsiteY3" fmla="*/ 76121 h 2314092"/>
              <a:gd name="connsiteX4" fmla="*/ 638334 w 2314091"/>
              <a:gd name="connsiteY4" fmla="*/ 0 h 2314092"/>
              <a:gd name="connsiteX5" fmla="*/ 2314091 w 2314091"/>
              <a:gd name="connsiteY5" fmla="*/ 0 h 2314092"/>
              <a:gd name="connsiteX6" fmla="*/ 2305187 w 2314091"/>
              <a:gd name="connsiteY6" fmla="*/ 176352 h 2314092"/>
              <a:gd name="connsiteX7" fmla="*/ 176352 w 2314091"/>
              <a:gd name="connsiteY7" fmla="*/ 2305187 h 2314092"/>
              <a:gd name="connsiteX8" fmla="*/ 0 w 2314091"/>
              <a:gd name="connsiteY8" fmla="*/ 2314092 h 23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091" h="2314092">
                <a:moveTo>
                  <a:pt x="0" y="2314092"/>
                </a:moveTo>
                <a:lnTo>
                  <a:pt x="0" y="638334"/>
                </a:lnTo>
                <a:lnTo>
                  <a:pt x="76121" y="630660"/>
                </a:lnTo>
                <a:cubicBezTo>
                  <a:pt x="354468" y="573702"/>
                  <a:pt x="573702" y="354468"/>
                  <a:pt x="630660" y="76121"/>
                </a:cubicBezTo>
                <a:lnTo>
                  <a:pt x="638334" y="0"/>
                </a:lnTo>
                <a:lnTo>
                  <a:pt x="2314091" y="0"/>
                </a:lnTo>
                <a:lnTo>
                  <a:pt x="2305187" y="176352"/>
                </a:lnTo>
                <a:cubicBezTo>
                  <a:pt x="2191193" y="1298827"/>
                  <a:pt x="1298826" y="2191193"/>
                  <a:pt x="176352" y="2305187"/>
                </a:cubicBezTo>
                <a:lnTo>
                  <a:pt x="0" y="23140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D2170833-F1CC-43AA-9427-2D7EC30D26D4}"/>
              </a:ext>
            </a:extLst>
          </p:cNvPr>
          <p:cNvSpPr/>
          <p:nvPr/>
        </p:nvSpPr>
        <p:spPr>
          <a:xfrm rot="5400000">
            <a:off x="6163501" y="3496499"/>
            <a:ext cx="2314091" cy="2314092"/>
          </a:xfrm>
          <a:custGeom>
            <a:avLst/>
            <a:gdLst>
              <a:gd name="connsiteX0" fmla="*/ 0 w 2314091"/>
              <a:gd name="connsiteY0" fmla="*/ 1675759 h 2314092"/>
              <a:gd name="connsiteX1" fmla="*/ 0 w 2314091"/>
              <a:gd name="connsiteY1" fmla="*/ 0 h 2314092"/>
              <a:gd name="connsiteX2" fmla="*/ 176352 w 2314091"/>
              <a:gd name="connsiteY2" fmla="*/ 8905 h 2314092"/>
              <a:gd name="connsiteX3" fmla="*/ 2305187 w 2314091"/>
              <a:gd name="connsiteY3" fmla="*/ 2137740 h 2314092"/>
              <a:gd name="connsiteX4" fmla="*/ 2314091 w 2314091"/>
              <a:gd name="connsiteY4" fmla="*/ 2314092 h 2314092"/>
              <a:gd name="connsiteX5" fmla="*/ 638334 w 2314091"/>
              <a:gd name="connsiteY5" fmla="*/ 2314092 h 2314092"/>
              <a:gd name="connsiteX6" fmla="*/ 630660 w 2314091"/>
              <a:gd name="connsiteY6" fmla="*/ 2237971 h 2314092"/>
              <a:gd name="connsiteX7" fmla="*/ 76121 w 2314091"/>
              <a:gd name="connsiteY7" fmla="*/ 1683432 h 2314092"/>
              <a:gd name="connsiteX8" fmla="*/ 0 w 2314091"/>
              <a:gd name="connsiteY8" fmla="*/ 1675759 h 23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091" h="2314092">
                <a:moveTo>
                  <a:pt x="0" y="1675759"/>
                </a:moveTo>
                <a:lnTo>
                  <a:pt x="0" y="0"/>
                </a:lnTo>
                <a:lnTo>
                  <a:pt x="176352" y="8905"/>
                </a:lnTo>
                <a:cubicBezTo>
                  <a:pt x="1298827" y="122899"/>
                  <a:pt x="2191193" y="1015266"/>
                  <a:pt x="2305187" y="2137740"/>
                </a:cubicBezTo>
                <a:lnTo>
                  <a:pt x="2314091" y="2314092"/>
                </a:lnTo>
                <a:lnTo>
                  <a:pt x="638334" y="2314092"/>
                </a:lnTo>
                <a:lnTo>
                  <a:pt x="630660" y="2237971"/>
                </a:lnTo>
                <a:cubicBezTo>
                  <a:pt x="573702" y="1959625"/>
                  <a:pt x="354468" y="1740390"/>
                  <a:pt x="76121" y="1683432"/>
                </a:cubicBezTo>
                <a:lnTo>
                  <a:pt x="0" y="16757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A7516-E992-4BE0-AB3D-C15C602A2AFC}"/>
              </a:ext>
            </a:extLst>
          </p:cNvPr>
          <p:cNvSpPr txBox="1"/>
          <p:nvPr/>
        </p:nvSpPr>
        <p:spPr>
          <a:xfrm>
            <a:off x="4597180" y="1696622"/>
            <a:ext cx="54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32DC5-A483-4087-86C2-F36A4E4749B1}"/>
              </a:ext>
            </a:extLst>
          </p:cNvPr>
          <p:cNvSpPr txBox="1"/>
          <p:nvPr/>
        </p:nvSpPr>
        <p:spPr>
          <a:xfrm>
            <a:off x="6879560" y="1697521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W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F943E-A868-4F70-A84B-FBFC2FA55004}"/>
              </a:ext>
            </a:extLst>
          </p:cNvPr>
          <p:cNvSpPr txBox="1"/>
          <p:nvPr/>
        </p:nvSpPr>
        <p:spPr>
          <a:xfrm>
            <a:off x="4614972" y="4075066"/>
            <a:ext cx="566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5D4AB-43FF-41F2-855F-38D6E00A3F4A}"/>
              </a:ext>
            </a:extLst>
          </p:cNvPr>
          <p:cNvSpPr txBox="1"/>
          <p:nvPr/>
        </p:nvSpPr>
        <p:spPr>
          <a:xfrm>
            <a:off x="7033059" y="4017613"/>
            <a:ext cx="705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O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2B81C-CFCD-4E17-96F3-6EAF25DE01DD}"/>
              </a:ext>
            </a:extLst>
          </p:cNvPr>
          <p:cNvSpPr txBox="1"/>
          <p:nvPr/>
        </p:nvSpPr>
        <p:spPr>
          <a:xfrm>
            <a:off x="988694" y="1324056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sed do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24E35C-5B89-484D-89CC-211FCB9310BB}"/>
              </a:ext>
            </a:extLst>
          </p:cNvPr>
          <p:cNvSpPr txBox="1"/>
          <p:nvPr/>
        </p:nvSpPr>
        <p:spPr>
          <a:xfrm>
            <a:off x="966000" y="1044214"/>
            <a:ext cx="1063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Strengths</a:t>
            </a:r>
            <a:endParaRPr lang="ru-RU" sz="1400" b="1" cap="all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EA67CE-6233-4AE7-8BC8-379ECC1E0642}"/>
              </a:ext>
            </a:extLst>
          </p:cNvPr>
          <p:cNvSpPr txBox="1"/>
          <p:nvPr/>
        </p:nvSpPr>
        <p:spPr>
          <a:xfrm>
            <a:off x="9686918" y="1317227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sed do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155DC-611F-4D41-8740-9032A207E3EF}"/>
              </a:ext>
            </a:extLst>
          </p:cNvPr>
          <p:cNvSpPr txBox="1"/>
          <p:nvPr/>
        </p:nvSpPr>
        <p:spPr>
          <a:xfrm>
            <a:off x="9686917" y="1043634"/>
            <a:ext cx="118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Weaknesses</a:t>
            </a:r>
            <a:endParaRPr lang="ru-RU" sz="1400" b="1" cap="all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9B8DC-8BC5-402B-B28C-331E36C3F9B3}"/>
              </a:ext>
            </a:extLst>
          </p:cNvPr>
          <p:cNvSpPr txBox="1"/>
          <p:nvPr/>
        </p:nvSpPr>
        <p:spPr>
          <a:xfrm>
            <a:off x="991380" y="4856016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sed do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8F44CE-A495-4827-BC0F-ACF12D18D72D}"/>
              </a:ext>
            </a:extLst>
          </p:cNvPr>
          <p:cNvSpPr txBox="1"/>
          <p:nvPr/>
        </p:nvSpPr>
        <p:spPr>
          <a:xfrm>
            <a:off x="988694" y="4579838"/>
            <a:ext cx="84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Threats</a:t>
            </a:r>
            <a:endParaRPr lang="ru-RU" sz="1400" b="1" cap="all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CA376B-AAE7-492F-9186-442CACBEA0E3}"/>
              </a:ext>
            </a:extLst>
          </p:cNvPr>
          <p:cNvSpPr txBox="1"/>
          <p:nvPr/>
        </p:nvSpPr>
        <p:spPr>
          <a:xfrm>
            <a:off x="9686918" y="4860324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sed do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  <a:endParaRPr lang="ru-R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085EDB-8DA0-4D5E-A835-7B12FD8C5734}"/>
              </a:ext>
            </a:extLst>
          </p:cNvPr>
          <p:cNvSpPr txBox="1"/>
          <p:nvPr/>
        </p:nvSpPr>
        <p:spPr>
          <a:xfrm>
            <a:off x="9688778" y="4616866"/>
            <a:ext cx="139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Opportunities</a:t>
            </a:r>
            <a:endParaRPr lang="ru-RU" sz="1400" b="1" cap="all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AFADB8D0-8E57-41B1-BD5C-BAE14BBBE8D4}"/>
              </a:ext>
            </a:extLst>
          </p:cNvPr>
          <p:cNvCxnSpPr>
            <a:cxnSpLocks/>
          </p:cNvCxnSpPr>
          <p:nvPr/>
        </p:nvCxnSpPr>
        <p:spPr>
          <a:xfrm>
            <a:off x="2631432" y="1696622"/>
            <a:ext cx="481344" cy="0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20E5F32B-4355-4536-9CB7-AD3A97A8AE9E}"/>
              </a:ext>
            </a:extLst>
          </p:cNvPr>
          <p:cNvCxnSpPr>
            <a:cxnSpLocks/>
          </p:cNvCxnSpPr>
          <p:nvPr/>
        </p:nvCxnSpPr>
        <p:spPr>
          <a:xfrm>
            <a:off x="3112776" y="1696622"/>
            <a:ext cx="508224" cy="412852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9FE356A3-595B-4FE1-8305-5919F48C5ACF}"/>
              </a:ext>
            </a:extLst>
          </p:cNvPr>
          <p:cNvCxnSpPr>
            <a:cxnSpLocks/>
          </p:cNvCxnSpPr>
          <p:nvPr/>
        </p:nvCxnSpPr>
        <p:spPr>
          <a:xfrm>
            <a:off x="9139896" y="1696622"/>
            <a:ext cx="481344" cy="0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1FC8F1A9-31B5-45D2-A8B7-68B256C1B923}"/>
              </a:ext>
            </a:extLst>
          </p:cNvPr>
          <p:cNvCxnSpPr>
            <a:cxnSpLocks/>
          </p:cNvCxnSpPr>
          <p:nvPr/>
        </p:nvCxnSpPr>
        <p:spPr>
          <a:xfrm flipH="1">
            <a:off x="8546445" y="1696622"/>
            <a:ext cx="596626" cy="399252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2098F24B-7127-4A9D-9EB5-4DDA597363ED}"/>
              </a:ext>
            </a:extLst>
          </p:cNvPr>
          <p:cNvCxnSpPr>
            <a:cxnSpLocks/>
          </p:cNvCxnSpPr>
          <p:nvPr/>
        </p:nvCxnSpPr>
        <p:spPr>
          <a:xfrm>
            <a:off x="9139896" y="5288778"/>
            <a:ext cx="481344" cy="0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A976000B-39E7-4D7B-B588-BA093BE92FD1}"/>
              </a:ext>
            </a:extLst>
          </p:cNvPr>
          <p:cNvCxnSpPr>
            <a:cxnSpLocks/>
          </p:cNvCxnSpPr>
          <p:nvPr/>
        </p:nvCxnSpPr>
        <p:spPr>
          <a:xfrm flipH="1" flipV="1">
            <a:off x="8612592" y="4856016"/>
            <a:ext cx="530479" cy="432762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52226FB1-F1D5-4D3D-8A88-8831F2BE1DE9}"/>
              </a:ext>
            </a:extLst>
          </p:cNvPr>
          <p:cNvCxnSpPr>
            <a:cxnSpLocks/>
          </p:cNvCxnSpPr>
          <p:nvPr/>
        </p:nvCxnSpPr>
        <p:spPr>
          <a:xfrm>
            <a:off x="2766000" y="5299153"/>
            <a:ext cx="481344" cy="0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C4B252BE-4D8D-4046-A3D9-EBCE30369587}"/>
              </a:ext>
            </a:extLst>
          </p:cNvPr>
          <p:cNvCxnSpPr>
            <a:cxnSpLocks/>
          </p:cNvCxnSpPr>
          <p:nvPr/>
        </p:nvCxnSpPr>
        <p:spPr>
          <a:xfrm flipV="1">
            <a:off x="3247344" y="4961913"/>
            <a:ext cx="418946" cy="337240"/>
          </a:xfrm>
          <a:prstGeom prst="line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1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сылка" hidden="1">
            <a:extLst>
              <a:ext uri="{FF2B5EF4-FFF2-40B4-BE49-F238E27FC236}">
                <a16:creationId xmlns:a16="http://schemas.microsoft.com/office/drawing/2014/main" id="{AC0CBA2E-A8EE-4ED1-AF1C-FFE1E5F45D11}"/>
              </a:ext>
            </a:extLst>
          </p:cNvPr>
          <p:cNvSpPr/>
          <p:nvPr/>
        </p:nvSpPr>
        <p:spPr>
          <a:xfrm>
            <a:off x="3168650" y="501650"/>
            <a:ext cx="5854700" cy="5854700"/>
          </a:xfrm>
          <a:custGeom>
            <a:avLst/>
            <a:gdLst>
              <a:gd name="connsiteX0" fmla="*/ 2927350 w 5854700"/>
              <a:gd name="connsiteY0" fmla="*/ 1442350 h 5854700"/>
              <a:gd name="connsiteX1" fmla="*/ 1442350 w 5854700"/>
              <a:gd name="connsiteY1" fmla="*/ 2927350 h 5854700"/>
              <a:gd name="connsiteX2" fmla="*/ 2927350 w 5854700"/>
              <a:gd name="connsiteY2" fmla="*/ 4412350 h 5854700"/>
              <a:gd name="connsiteX3" fmla="*/ 4412350 w 5854700"/>
              <a:gd name="connsiteY3" fmla="*/ 2927350 h 5854700"/>
              <a:gd name="connsiteX4" fmla="*/ 2927350 w 5854700"/>
              <a:gd name="connsiteY4" fmla="*/ 1442350 h 5854700"/>
              <a:gd name="connsiteX5" fmla="*/ 2927350 w 5854700"/>
              <a:gd name="connsiteY5" fmla="*/ 0 h 5854700"/>
              <a:gd name="connsiteX6" fmla="*/ 5854700 w 5854700"/>
              <a:gd name="connsiteY6" fmla="*/ 2927350 h 5854700"/>
              <a:gd name="connsiteX7" fmla="*/ 2927350 w 5854700"/>
              <a:gd name="connsiteY7" fmla="*/ 5854700 h 5854700"/>
              <a:gd name="connsiteX8" fmla="*/ 0 w 5854700"/>
              <a:gd name="connsiteY8" fmla="*/ 2927350 h 5854700"/>
              <a:gd name="connsiteX9" fmla="*/ 2927350 w 5854700"/>
              <a:gd name="connsiteY9" fmla="*/ 0 h 585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4700" h="5854700">
                <a:moveTo>
                  <a:pt x="2927350" y="1442350"/>
                </a:moveTo>
                <a:cubicBezTo>
                  <a:pt x="2107207" y="1442350"/>
                  <a:pt x="1442350" y="2107207"/>
                  <a:pt x="1442350" y="2927350"/>
                </a:cubicBezTo>
                <a:cubicBezTo>
                  <a:pt x="1442350" y="3747493"/>
                  <a:pt x="2107207" y="4412350"/>
                  <a:pt x="2927350" y="4412350"/>
                </a:cubicBezTo>
                <a:cubicBezTo>
                  <a:pt x="3747493" y="4412350"/>
                  <a:pt x="4412350" y="3747493"/>
                  <a:pt x="4412350" y="2927350"/>
                </a:cubicBezTo>
                <a:cubicBezTo>
                  <a:pt x="4412350" y="2107207"/>
                  <a:pt x="3747493" y="1442350"/>
                  <a:pt x="2927350" y="1442350"/>
                </a:cubicBezTo>
                <a:close/>
                <a:moveTo>
                  <a:pt x="2927350" y="0"/>
                </a:moveTo>
                <a:cubicBezTo>
                  <a:pt x="4544081" y="0"/>
                  <a:pt x="5854700" y="1310619"/>
                  <a:pt x="5854700" y="2927350"/>
                </a:cubicBezTo>
                <a:cubicBezTo>
                  <a:pt x="5854700" y="4544081"/>
                  <a:pt x="4544081" y="5854700"/>
                  <a:pt x="2927350" y="5854700"/>
                </a:cubicBezTo>
                <a:cubicBezTo>
                  <a:pt x="1310619" y="5854700"/>
                  <a:pt x="0" y="4544081"/>
                  <a:pt x="0" y="2927350"/>
                </a:cubicBezTo>
                <a:cubicBezTo>
                  <a:pt x="0" y="1310619"/>
                  <a:pt x="1310619" y="0"/>
                  <a:pt x="2927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Овал 21" hidden="1">
            <a:extLst>
              <a:ext uri="{FF2B5EF4-FFF2-40B4-BE49-F238E27FC236}">
                <a16:creationId xmlns:a16="http://schemas.microsoft.com/office/drawing/2014/main" id="{222C5F0B-6EFC-4407-96C1-A95810130485}"/>
              </a:ext>
            </a:extLst>
          </p:cNvPr>
          <p:cNvSpPr/>
          <p:nvPr/>
        </p:nvSpPr>
        <p:spPr>
          <a:xfrm>
            <a:off x="5239105" y="2187426"/>
            <a:ext cx="2475000" cy="247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100DB619-BE00-4BB3-A3DE-88775FEA0BC9}"/>
              </a:ext>
            </a:extLst>
          </p:cNvPr>
          <p:cNvSpPr/>
          <p:nvPr/>
        </p:nvSpPr>
        <p:spPr>
          <a:xfrm rot="5400000">
            <a:off x="3714408" y="1047408"/>
            <a:ext cx="2314092" cy="2314092"/>
          </a:xfrm>
          <a:custGeom>
            <a:avLst/>
            <a:gdLst>
              <a:gd name="connsiteX0" fmla="*/ 0 w 2314092"/>
              <a:gd name="connsiteY0" fmla="*/ 0 h 2314092"/>
              <a:gd name="connsiteX1" fmla="*/ 1675758 w 2314092"/>
              <a:gd name="connsiteY1" fmla="*/ 0 h 2314092"/>
              <a:gd name="connsiteX2" fmla="*/ 1683432 w 2314092"/>
              <a:gd name="connsiteY2" fmla="*/ 76121 h 2314092"/>
              <a:gd name="connsiteX3" fmla="*/ 2237971 w 2314092"/>
              <a:gd name="connsiteY3" fmla="*/ 630660 h 2314092"/>
              <a:gd name="connsiteX4" fmla="*/ 2314092 w 2314092"/>
              <a:gd name="connsiteY4" fmla="*/ 638334 h 2314092"/>
              <a:gd name="connsiteX5" fmla="*/ 2314092 w 2314092"/>
              <a:gd name="connsiteY5" fmla="*/ 2314092 h 2314092"/>
              <a:gd name="connsiteX6" fmla="*/ 2137740 w 2314092"/>
              <a:gd name="connsiteY6" fmla="*/ 2305187 h 2314092"/>
              <a:gd name="connsiteX7" fmla="*/ 8905 w 2314092"/>
              <a:gd name="connsiteY7" fmla="*/ 176352 h 2314092"/>
              <a:gd name="connsiteX8" fmla="*/ 0 w 2314092"/>
              <a:gd name="connsiteY8" fmla="*/ 0 h 23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092" h="2314092">
                <a:moveTo>
                  <a:pt x="0" y="0"/>
                </a:moveTo>
                <a:lnTo>
                  <a:pt x="1675758" y="0"/>
                </a:lnTo>
                <a:lnTo>
                  <a:pt x="1683432" y="76121"/>
                </a:lnTo>
                <a:cubicBezTo>
                  <a:pt x="1740390" y="354468"/>
                  <a:pt x="1959624" y="573702"/>
                  <a:pt x="2237971" y="630660"/>
                </a:cubicBezTo>
                <a:lnTo>
                  <a:pt x="2314092" y="638334"/>
                </a:lnTo>
                <a:lnTo>
                  <a:pt x="2314092" y="2314092"/>
                </a:lnTo>
                <a:lnTo>
                  <a:pt x="2137740" y="2305187"/>
                </a:lnTo>
                <a:cubicBezTo>
                  <a:pt x="1015266" y="2191193"/>
                  <a:pt x="122899" y="1298827"/>
                  <a:pt x="8905" y="17635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4EAF7148-9674-46E2-B841-467ED7C392BB}"/>
              </a:ext>
            </a:extLst>
          </p:cNvPr>
          <p:cNvSpPr/>
          <p:nvPr/>
        </p:nvSpPr>
        <p:spPr>
          <a:xfrm rot="5400000">
            <a:off x="6163500" y="1047408"/>
            <a:ext cx="2314092" cy="2314092"/>
          </a:xfrm>
          <a:custGeom>
            <a:avLst/>
            <a:gdLst>
              <a:gd name="connsiteX0" fmla="*/ 0 w 2314092"/>
              <a:gd name="connsiteY0" fmla="*/ 2314092 h 2314092"/>
              <a:gd name="connsiteX1" fmla="*/ 8905 w 2314092"/>
              <a:gd name="connsiteY1" fmla="*/ 2137740 h 2314092"/>
              <a:gd name="connsiteX2" fmla="*/ 2137740 w 2314092"/>
              <a:gd name="connsiteY2" fmla="*/ 8905 h 2314092"/>
              <a:gd name="connsiteX3" fmla="*/ 2314092 w 2314092"/>
              <a:gd name="connsiteY3" fmla="*/ 0 h 2314092"/>
              <a:gd name="connsiteX4" fmla="*/ 2314092 w 2314092"/>
              <a:gd name="connsiteY4" fmla="*/ 1675759 h 2314092"/>
              <a:gd name="connsiteX5" fmla="*/ 2237971 w 2314092"/>
              <a:gd name="connsiteY5" fmla="*/ 1683432 h 2314092"/>
              <a:gd name="connsiteX6" fmla="*/ 1683432 w 2314092"/>
              <a:gd name="connsiteY6" fmla="*/ 2237971 h 2314092"/>
              <a:gd name="connsiteX7" fmla="*/ 1675758 w 2314092"/>
              <a:gd name="connsiteY7" fmla="*/ 2314092 h 2314092"/>
              <a:gd name="connsiteX8" fmla="*/ 0 w 2314092"/>
              <a:gd name="connsiteY8" fmla="*/ 2314092 h 23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092" h="2314092">
                <a:moveTo>
                  <a:pt x="0" y="2314092"/>
                </a:moveTo>
                <a:lnTo>
                  <a:pt x="8905" y="2137740"/>
                </a:lnTo>
                <a:cubicBezTo>
                  <a:pt x="122899" y="1015266"/>
                  <a:pt x="1015266" y="122899"/>
                  <a:pt x="2137740" y="8905"/>
                </a:cubicBezTo>
                <a:lnTo>
                  <a:pt x="2314092" y="0"/>
                </a:lnTo>
                <a:lnTo>
                  <a:pt x="2314092" y="1675759"/>
                </a:lnTo>
                <a:lnTo>
                  <a:pt x="2237971" y="1683432"/>
                </a:lnTo>
                <a:cubicBezTo>
                  <a:pt x="1959624" y="1740390"/>
                  <a:pt x="1740390" y="1959625"/>
                  <a:pt x="1683432" y="2237971"/>
                </a:cubicBezTo>
                <a:lnTo>
                  <a:pt x="1675758" y="2314092"/>
                </a:lnTo>
                <a:lnTo>
                  <a:pt x="0" y="23140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0BA6B06-8C4B-4D78-8589-26AE484D0120}"/>
              </a:ext>
            </a:extLst>
          </p:cNvPr>
          <p:cNvSpPr/>
          <p:nvPr/>
        </p:nvSpPr>
        <p:spPr>
          <a:xfrm rot="5400000">
            <a:off x="3714409" y="3496499"/>
            <a:ext cx="2314091" cy="2314092"/>
          </a:xfrm>
          <a:custGeom>
            <a:avLst/>
            <a:gdLst>
              <a:gd name="connsiteX0" fmla="*/ 0 w 2314091"/>
              <a:gd name="connsiteY0" fmla="*/ 2314092 h 2314092"/>
              <a:gd name="connsiteX1" fmla="*/ 0 w 2314091"/>
              <a:gd name="connsiteY1" fmla="*/ 638334 h 2314092"/>
              <a:gd name="connsiteX2" fmla="*/ 76121 w 2314091"/>
              <a:gd name="connsiteY2" fmla="*/ 630660 h 2314092"/>
              <a:gd name="connsiteX3" fmla="*/ 630660 w 2314091"/>
              <a:gd name="connsiteY3" fmla="*/ 76121 h 2314092"/>
              <a:gd name="connsiteX4" fmla="*/ 638334 w 2314091"/>
              <a:gd name="connsiteY4" fmla="*/ 0 h 2314092"/>
              <a:gd name="connsiteX5" fmla="*/ 2314091 w 2314091"/>
              <a:gd name="connsiteY5" fmla="*/ 0 h 2314092"/>
              <a:gd name="connsiteX6" fmla="*/ 2305187 w 2314091"/>
              <a:gd name="connsiteY6" fmla="*/ 176352 h 2314092"/>
              <a:gd name="connsiteX7" fmla="*/ 176352 w 2314091"/>
              <a:gd name="connsiteY7" fmla="*/ 2305187 h 2314092"/>
              <a:gd name="connsiteX8" fmla="*/ 0 w 2314091"/>
              <a:gd name="connsiteY8" fmla="*/ 2314092 h 23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091" h="2314092">
                <a:moveTo>
                  <a:pt x="0" y="2314092"/>
                </a:moveTo>
                <a:lnTo>
                  <a:pt x="0" y="638334"/>
                </a:lnTo>
                <a:lnTo>
                  <a:pt x="76121" y="630660"/>
                </a:lnTo>
                <a:cubicBezTo>
                  <a:pt x="354468" y="573702"/>
                  <a:pt x="573702" y="354468"/>
                  <a:pt x="630660" y="76121"/>
                </a:cubicBezTo>
                <a:lnTo>
                  <a:pt x="638334" y="0"/>
                </a:lnTo>
                <a:lnTo>
                  <a:pt x="2314091" y="0"/>
                </a:lnTo>
                <a:lnTo>
                  <a:pt x="2305187" y="176352"/>
                </a:lnTo>
                <a:cubicBezTo>
                  <a:pt x="2191193" y="1298827"/>
                  <a:pt x="1298826" y="2191193"/>
                  <a:pt x="176352" y="2305187"/>
                </a:cubicBezTo>
                <a:lnTo>
                  <a:pt x="0" y="23140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D2170833-F1CC-43AA-9427-2D7EC30D26D4}"/>
              </a:ext>
            </a:extLst>
          </p:cNvPr>
          <p:cNvSpPr/>
          <p:nvPr/>
        </p:nvSpPr>
        <p:spPr>
          <a:xfrm rot="5400000">
            <a:off x="6163501" y="3496499"/>
            <a:ext cx="2314091" cy="2314092"/>
          </a:xfrm>
          <a:custGeom>
            <a:avLst/>
            <a:gdLst>
              <a:gd name="connsiteX0" fmla="*/ 0 w 2314091"/>
              <a:gd name="connsiteY0" fmla="*/ 1675759 h 2314092"/>
              <a:gd name="connsiteX1" fmla="*/ 0 w 2314091"/>
              <a:gd name="connsiteY1" fmla="*/ 0 h 2314092"/>
              <a:gd name="connsiteX2" fmla="*/ 176352 w 2314091"/>
              <a:gd name="connsiteY2" fmla="*/ 8905 h 2314092"/>
              <a:gd name="connsiteX3" fmla="*/ 2305187 w 2314091"/>
              <a:gd name="connsiteY3" fmla="*/ 2137740 h 2314092"/>
              <a:gd name="connsiteX4" fmla="*/ 2314091 w 2314091"/>
              <a:gd name="connsiteY4" fmla="*/ 2314092 h 2314092"/>
              <a:gd name="connsiteX5" fmla="*/ 638334 w 2314091"/>
              <a:gd name="connsiteY5" fmla="*/ 2314092 h 2314092"/>
              <a:gd name="connsiteX6" fmla="*/ 630660 w 2314091"/>
              <a:gd name="connsiteY6" fmla="*/ 2237971 h 2314092"/>
              <a:gd name="connsiteX7" fmla="*/ 76121 w 2314091"/>
              <a:gd name="connsiteY7" fmla="*/ 1683432 h 2314092"/>
              <a:gd name="connsiteX8" fmla="*/ 0 w 2314091"/>
              <a:gd name="connsiteY8" fmla="*/ 1675759 h 23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4091" h="2314092">
                <a:moveTo>
                  <a:pt x="0" y="1675759"/>
                </a:moveTo>
                <a:lnTo>
                  <a:pt x="0" y="0"/>
                </a:lnTo>
                <a:lnTo>
                  <a:pt x="176352" y="8905"/>
                </a:lnTo>
                <a:cubicBezTo>
                  <a:pt x="1298827" y="122899"/>
                  <a:pt x="2191193" y="1015266"/>
                  <a:pt x="2305187" y="2137740"/>
                </a:cubicBezTo>
                <a:lnTo>
                  <a:pt x="2314091" y="2314092"/>
                </a:lnTo>
                <a:lnTo>
                  <a:pt x="638334" y="2314092"/>
                </a:lnTo>
                <a:lnTo>
                  <a:pt x="630660" y="2237971"/>
                </a:lnTo>
                <a:cubicBezTo>
                  <a:pt x="573702" y="1959625"/>
                  <a:pt x="354468" y="1740390"/>
                  <a:pt x="76121" y="1683432"/>
                </a:cubicBezTo>
                <a:lnTo>
                  <a:pt x="0" y="16757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A7516-E992-4BE0-AB3D-C15C602A2AFC}"/>
              </a:ext>
            </a:extLst>
          </p:cNvPr>
          <p:cNvSpPr txBox="1"/>
          <p:nvPr/>
        </p:nvSpPr>
        <p:spPr>
          <a:xfrm>
            <a:off x="4597180" y="1696622"/>
            <a:ext cx="54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32DC5-A483-4087-86C2-F36A4E4749B1}"/>
              </a:ext>
            </a:extLst>
          </p:cNvPr>
          <p:cNvSpPr txBox="1"/>
          <p:nvPr/>
        </p:nvSpPr>
        <p:spPr>
          <a:xfrm>
            <a:off x="6879560" y="1697521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W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F943E-A868-4F70-A84B-FBFC2FA55004}"/>
              </a:ext>
            </a:extLst>
          </p:cNvPr>
          <p:cNvSpPr txBox="1"/>
          <p:nvPr/>
        </p:nvSpPr>
        <p:spPr>
          <a:xfrm>
            <a:off x="4614972" y="4075066"/>
            <a:ext cx="566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5D4AB-43FF-41F2-855F-38D6E00A3F4A}"/>
              </a:ext>
            </a:extLst>
          </p:cNvPr>
          <p:cNvSpPr txBox="1"/>
          <p:nvPr/>
        </p:nvSpPr>
        <p:spPr>
          <a:xfrm>
            <a:off x="7033059" y="4017613"/>
            <a:ext cx="705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O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2B81C-CFCD-4E17-96F3-6EAF25DE01DD}"/>
              </a:ext>
            </a:extLst>
          </p:cNvPr>
          <p:cNvSpPr txBox="1"/>
          <p:nvPr/>
        </p:nvSpPr>
        <p:spPr>
          <a:xfrm>
            <a:off x="988694" y="1324056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sed do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24E35C-5B89-484D-89CC-211FCB9310BB}"/>
              </a:ext>
            </a:extLst>
          </p:cNvPr>
          <p:cNvSpPr txBox="1"/>
          <p:nvPr/>
        </p:nvSpPr>
        <p:spPr>
          <a:xfrm>
            <a:off x="966000" y="1044214"/>
            <a:ext cx="1063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>
                    <a:lumMod val="95000"/>
                  </a:schemeClr>
                </a:solidFill>
              </a:rPr>
              <a:t>Strengths</a:t>
            </a:r>
            <a:endParaRPr lang="ru-RU" sz="1400" b="1" cap="al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EA67CE-6233-4AE7-8BC8-379ECC1E0642}"/>
              </a:ext>
            </a:extLst>
          </p:cNvPr>
          <p:cNvSpPr txBox="1"/>
          <p:nvPr/>
        </p:nvSpPr>
        <p:spPr>
          <a:xfrm>
            <a:off x="9686918" y="1317227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sed do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155DC-611F-4D41-8740-9032A207E3EF}"/>
              </a:ext>
            </a:extLst>
          </p:cNvPr>
          <p:cNvSpPr txBox="1"/>
          <p:nvPr/>
        </p:nvSpPr>
        <p:spPr>
          <a:xfrm>
            <a:off x="9686917" y="1043634"/>
            <a:ext cx="118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>
                    <a:lumMod val="95000"/>
                  </a:schemeClr>
                </a:solidFill>
              </a:rPr>
              <a:t>Weaknesses</a:t>
            </a:r>
            <a:endParaRPr lang="ru-RU" sz="1400" b="1" cap="al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9B8DC-8BC5-402B-B28C-331E36C3F9B3}"/>
              </a:ext>
            </a:extLst>
          </p:cNvPr>
          <p:cNvSpPr txBox="1"/>
          <p:nvPr/>
        </p:nvSpPr>
        <p:spPr>
          <a:xfrm>
            <a:off x="991380" y="4856016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sed do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8F44CE-A495-4827-BC0F-ACF12D18D72D}"/>
              </a:ext>
            </a:extLst>
          </p:cNvPr>
          <p:cNvSpPr txBox="1"/>
          <p:nvPr/>
        </p:nvSpPr>
        <p:spPr>
          <a:xfrm>
            <a:off x="988694" y="4579838"/>
            <a:ext cx="84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>
                    <a:lumMod val="95000"/>
                  </a:schemeClr>
                </a:solidFill>
              </a:rPr>
              <a:t>Threats</a:t>
            </a:r>
            <a:endParaRPr lang="ru-RU" sz="1400" b="1" cap="al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CA376B-AAE7-492F-9186-442CACBEA0E3}"/>
              </a:ext>
            </a:extLst>
          </p:cNvPr>
          <p:cNvSpPr txBox="1"/>
          <p:nvPr/>
        </p:nvSpPr>
        <p:spPr>
          <a:xfrm>
            <a:off x="9686918" y="4860324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sed do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085EDB-8DA0-4D5E-A835-7B12FD8C5734}"/>
              </a:ext>
            </a:extLst>
          </p:cNvPr>
          <p:cNvSpPr txBox="1"/>
          <p:nvPr/>
        </p:nvSpPr>
        <p:spPr>
          <a:xfrm>
            <a:off x="9688778" y="4616866"/>
            <a:ext cx="139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>
                    <a:lumMod val="95000"/>
                  </a:schemeClr>
                </a:solidFill>
              </a:rPr>
              <a:t>Opportunities</a:t>
            </a:r>
            <a:endParaRPr lang="ru-RU" sz="1400" b="1" cap="all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AFADB8D0-8E57-41B1-BD5C-BAE14BBBE8D4}"/>
              </a:ext>
            </a:extLst>
          </p:cNvPr>
          <p:cNvCxnSpPr>
            <a:cxnSpLocks/>
          </p:cNvCxnSpPr>
          <p:nvPr/>
        </p:nvCxnSpPr>
        <p:spPr>
          <a:xfrm>
            <a:off x="2631432" y="1696622"/>
            <a:ext cx="481344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20E5F32B-4355-4536-9CB7-AD3A97A8AE9E}"/>
              </a:ext>
            </a:extLst>
          </p:cNvPr>
          <p:cNvCxnSpPr>
            <a:cxnSpLocks/>
          </p:cNvCxnSpPr>
          <p:nvPr/>
        </p:nvCxnSpPr>
        <p:spPr>
          <a:xfrm>
            <a:off x="3112776" y="1696622"/>
            <a:ext cx="508224" cy="4128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9FE356A3-595B-4FE1-8305-5919F48C5ACF}"/>
              </a:ext>
            </a:extLst>
          </p:cNvPr>
          <p:cNvCxnSpPr>
            <a:cxnSpLocks/>
          </p:cNvCxnSpPr>
          <p:nvPr/>
        </p:nvCxnSpPr>
        <p:spPr>
          <a:xfrm>
            <a:off x="9139896" y="1696622"/>
            <a:ext cx="481344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1FC8F1A9-31B5-45D2-A8B7-68B256C1B923}"/>
              </a:ext>
            </a:extLst>
          </p:cNvPr>
          <p:cNvCxnSpPr>
            <a:cxnSpLocks/>
          </p:cNvCxnSpPr>
          <p:nvPr/>
        </p:nvCxnSpPr>
        <p:spPr>
          <a:xfrm flipH="1">
            <a:off x="8546445" y="1696622"/>
            <a:ext cx="596626" cy="3992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2098F24B-7127-4A9D-9EB5-4DDA597363ED}"/>
              </a:ext>
            </a:extLst>
          </p:cNvPr>
          <p:cNvCxnSpPr>
            <a:cxnSpLocks/>
          </p:cNvCxnSpPr>
          <p:nvPr/>
        </p:nvCxnSpPr>
        <p:spPr>
          <a:xfrm>
            <a:off x="9139896" y="5288778"/>
            <a:ext cx="481344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A976000B-39E7-4D7B-B588-BA093BE92FD1}"/>
              </a:ext>
            </a:extLst>
          </p:cNvPr>
          <p:cNvCxnSpPr>
            <a:cxnSpLocks/>
          </p:cNvCxnSpPr>
          <p:nvPr/>
        </p:nvCxnSpPr>
        <p:spPr>
          <a:xfrm flipH="1" flipV="1">
            <a:off x="8612592" y="4856016"/>
            <a:ext cx="530479" cy="43276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52226FB1-F1D5-4D3D-8A88-8831F2BE1DE9}"/>
              </a:ext>
            </a:extLst>
          </p:cNvPr>
          <p:cNvCxnSpPr>
            <a:cxnSpLocks/>
          </p:cNvCxnSpPr>
          <p:nvPr/>
        </p:nvCxnSpPr>
        <p:spPr>
          <a:xfrm>
            <a:off x="2766000" y="5299153"/>
            <a:ext cx="481344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C4B252BE-4D8D-4046-A3D9-EBCE30369587}"/>
              </a:ext>
            </a:extLst>
          </p:cNvPr>
          <p:cNvCxnSpPr>
            <a:cxnSpLocks/>
          </p:cNvCxnSpPr>
          <p:nvPr/>
        </p:nvCxnSpPr>
        <p:spPr>
          <a:xfrm flipV="1">
            <a:off x="3247344" y="4961913"/>
            <a:ext cx="418946" cy="33724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67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204</Words>
  <Application>Microsoft Office PowerPoint</Application>
  <PresentationFormat>Широкоэкранный</PresentationFormat>
  <Paragraphs>36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Стахова Юлия Антоновна</cp:lastModifiedBy>
  <cp:revision>16</cp:revision>
  <dcterms:created xsi:type="dcterms:W3CDTF">2020-08-08T15:33:15Z</dcterms:created>
  <dcterms:modified xsi:type="dcterms:W3CDTF">2025-03-20T10:02:50Z</dcterms:modified>
</cp:coreProperties>
</file>