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0954-DB87-4577-815E-53585B7A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6B3EF-799E-4713-AEC5-E56FE728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FA4FD-1D22-4871-B62F-7524D379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88F1B-8D31-4645-B59A-F632BB05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7A180-6D1C-44BA-AF38-48D38AFD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3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8415-1F16-469D-8E7E-896B654E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18288-B6E9-4F4F-9BC1-4B5F1A33D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11E04-B692-49DC-AAC6-E91C0994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91BA-5DFD-4317-ACD2-427226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737EC-62B3-4070-884B-297134C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C8105D-274B-4728-98D7-9697BDE3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13D34-D5F4-4628-8192-AA491AD4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75A7A-6018-4914-B4BD-6A9800F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E54B3-E33A-477A-A147-0D0D4A5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F4041-DFFC-4FFC-9D25-2E0A682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8F55-7CA0-43AC-A033-376BFAF6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9FC96-0934-40F2-B53E-A13F1E60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A3B07-2DF4-4286-8F40-B58E7A0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FBBA8-A855-457B-ABED-332FEAC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EC8D2-9526-4DF4-8258-C52F5DC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33381-668F-4075-852E-66346E2D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98613-9F00-4EBE-93A3-63BD1E2C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26929-3EF4-41F4-B949-33C8055C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683E8-3ADD-44A4-89BA-A6BC6AC7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35E53-E6A6-4A20-BFF9-F94E2DA0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26F5-8AAE-4742-A653-D1BCF21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A70AF-A6E4-4FF3-B4F7-6A9A8847D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61C70-385C-4A78-939C-1AA71E4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7B9636-E12F-45BC-A043-B5E66749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DD2F2-7150-4A2E-B77A-C64F3AAF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6EE6D-0D0B-4B2B-918B-838C1B63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40D14-94CD-4EC3-A79D-92A4F114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75916-82E6-4FCD-BD52-20BE4E35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11938-7E93-4783-A035-67778409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5D7F4-A30F-4ABC-9330-D3B427F4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CBD3DF-F831-42FA-8A41-B10EA54D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3F8FBB-B35C-44F9-A207-B7B557D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8B9B1D-81C8-45AB-89F9-34FCA6D4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F27D6C-9576-488B-BD32-F37D259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07009-7FD6-4DBC-9C3A-2F2838F6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5C641-F81B-4B69-A2CA-6EA564A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7A706C-ADD2-422D-B977-2F04DA7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A0ED5-22F3-4C4F-AF0C-ADBFA15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2AE6FF-A89C-4DC4-9FE2-20E0C63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5B02C-0218-40FF-B252-CB53BB8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89A6F-0783-470D-AD3A-D41EAF31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E195D-23AB-453C-96D7-052180DD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B1B8D-6C07-46E4-BBEC-4AFCE076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5E132-F65C-4B98-B69B-E13388A9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BF702-8F4F-4961-B131-08907900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2A6A3-CB68-4654-A60F-0622B393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18398-66E6-4378-B426-0ABCDF46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248E-38EC-4CF5-A1E4-BA6068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64CD8-A071-440E-BE88-D7142E142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FA4F4-2919-4B84-B24E-E2079127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16934-D009-4F6E-A31F-8A687F2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9EF0A-2996-4F19-B77B-8E9B93B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65C317-52D4-4D68-9320-00E91AA6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AE3CF-331F-4E6A-9828-D466C807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51293-0E0C-4BDD-B6FD-17AA190D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2ABFC-7600-429A-8B9E-E162AAF8E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7455B-2033-4887-BB98-FD3878E74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92B3C-86A2-4925-ACF1-EA445C19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13"/>
            <a:extLst>
              <a:ext uri="{FF2B5EF4-FFF2-40B4-BE49-F238E27FC236}">
                <a16:creationId xmlns:a16="http://schemas.microsoft.com/office/drawing/2014/main" id="{FDD61796-B8E6-4745-8B1E-8641679AE7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шеврон 2">
            <a:extLst>
              <a:ext uri="{FF2B5EF4-FFF2-40B4-BE49-F238E27FC236}">
                <a16:creationId xmlns:a16="http://schemas.microsoft.com/office/drawing/2014/main" id="{2589DD2A-5A3F-4DFC-B9CE-F153C4AB0216}"/>
              </a:ext>
            </a:extLst>
          </p:cNvPr>
          <p:cNvSpPr/>
          <p:nvPr/>
        </p:nvSpPr>
        <p:spPr>
          <a:xfrm>
            <a:off x="651000" y="3156026"/>
            <a:ext cx="2329500" cy="452974"/>
          </a:xfrm>
          <a:prstGeom prst="chevron">
            <a:avLst>
              <a:gd name="adj" fmla="val 5891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ECE75415-B150-40F9-931E-3411873B625C}"/>
              </a:ext>
            </a:extLst>
          </p:cNvPr>
          <p:cNvSpPr/>
          <p:nvPr/>
        </p:nvSpPr>
        <p:spPr>
          <a:xfrm>
            <a:off x="290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Стрелка: шеврон 91">
            <a:extLst>
              <a:ext uri="{FF2B5EF4-FFF2-40B4-BE49-F238E27FC236}">
                <a16:creationId xmlns:a16="http://schemas.microsoft.com/office/drawing/2014/main" id="{48C17C91-31F2-42D9-955E-63870130CCB4}"/>
              </a:ext>
            </a:extLst>
          </p:cNvPr>
          <p:cNvSpPr/>
          <p:nvPr/>
        </p:nvSpPr>
        <p:spPr>
          <a:xfrm>
            <a:off x="515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Стрелка: шеврон 93">
            <a:extLst>
              <a:ext uri="{FF2B5EF4-FFF2-40B4-BE49-F238E27FC236}">
                <a16:creationId xmlns:a16="http://schemas.microsoft.com/office/drawing/2014/main" id="{BB3B7A49-90AE-40F7-AAF4-60B2543DF174}"/>
              </a:ext>
            </a:extLst>
          </p:cNvPr>
          <p:cNvSpPr/>
          <p:nvPr/>
        </p:nvSpPr>
        <p:spPr>
          <a:xfrm>
            <a:off x="740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Стрелка: шеврон 95">
            <a:extLst>
              <a:ext uri="{FF2B5EF4-FFF2-40B4-BE49-F238E27FC236}">
                <a16:creationId xmlns:a16="http://schemas.microsoft.com/office/drawing/2014/main" id="{32BCDDB5-B173-4C76-9B17-00BF5163696A}"/>
              </a:ext>
            </a:extLst>
          </p:cNvPr>
          <p:cNvSpPr/>
          <p:nvPr/>
        </p:nvSpPr>
        <p:spPr>
          <a:xfrm>
            <a:off x="965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3E9BD90-30D0-4043-982A-073D8B8D5F32}"/>
              </a:ext>
            </a:extLst>
          </p:cNvPr>
          <p:cNvSpPr/>
          <p:nvPr/>
        </p:nvSpPr>
        <p:spPr>
          <a:xfrm>
            <a:off x="1725599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3363B380-27C8-4A26-A7B1-A346CCFC4114}"/>
              </a:ext>
            </a:extLst>
          </p:cNvPr>
          <p:cNvSpPr/>
          <p:nvPr/>
        </p:nvSpPr>
        <p:spPr>
          <a:xfrm>
            <a:off x="397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25E64F9-09F9-4814-A2B1-19E73BDA83A1}"/>
              </a:ext>
            </a:extLst>
          </p:cNvPr>
          <p:cNvSpPr/>
          <p:nvPr/>
        </p:nvSpPr>
        <p:spPr>
          <a:xfrm>
            <a:off x="6225597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1C71C7A4-2B62-467D-B6E4-BB9B8D54C29F}"/>
              </a:ext>
            </a:extLst>
          </p:cNvPr>
          <p:cNvSpPr/>
          <p:nvPr/>
        </p:nvSpPr>
        <p:spPr>
          <a:xfrm>
            <a:off x="8475071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6CB18B6B-9FB3-4975-9ED1-D8731CBC7B24}"/>
              </a:ext>
            </a:extLst>
          </p:cNvPr>
          <p:cNvSpPr/>
          <p:nvPr/>
        </p:nvSpPr>
        <p:spPr>
          <a:xfrm>
            <a:off x="1072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CFDD74-2781-4622-BF75-992AD9F304A3}"/>
              </a:ext>
            </a:extLst>
          </p:cNvPr>
          <p:cNvCxnSpPr/>
          <p:nvPr/>
        </p:nvCxnSpPr>
        <p:spPr>
          <a:xfrm flipV="1">
            <a:off x="1821000" y="1852513"/>
            <a:ext cx="0" cy="130351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963C330-4BEE-478C-8B2D-E04E4289F087}"/>
              </a:ext>
            </a:extLst>
          </p:cNvPr>
          <p:cNvCxnSpPr/>
          <p:nvPr/>
        </p:nvCxnSpPr>
        <p:spPr>
          <a:xfrm flipV="1">
            <a:off x="4071000" y="3609000"/>
            <a:ext cx="0" cy="1303513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6885BC86-019A-4A33-A510-46F813B46A86}"/>
              </a:ext>
            </a:extLst>
          </p:cNvPr>
          <p:cNvCxnSpPr/>
          <p:nvPr/>
        </p:nvCxnSpPr>
        <p:spPr>
          <a:xfrm flipV="1">
            <a:off x="6321000" y="1852513"/>
            <a:ext cx="0" cy="1303513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CDFE1742-8440-4BB3-B752-3F357C204D22}"/>
              </a:ext>
            </a:extLst>
          </p:cNvPr>
          <p:cNvCxnSpPr/>
          <p:nvPr/>
        </p:nvCxnSpPr>
        <p:spPr>
          <a:xfrm flipV="1">
            <a:off x="8570444" y="3609000"/>
            <a:ext cx="0" cy="1303513"/>
          </a:xfrm>
          <a:prstGeom prst="line">
            <a:avLst/>
          </a:prstGeom>
          <a:ln w="254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FA7F2351-0A5E-462E-BB3F-6F5D821FB313}"/>
              </a:ext>
            </a:extLst>
          </p:cNvPr>
          <p:cNvCxnSpPr/>
          <p:nvPr/>
        </p:nvCxnSpPr>
        <p:spPr>
          <a:xfrm flipV="1">
            <a:off x="10780238" y="1846518"/>
            <a:ext cx="0" cy="1303513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Круг: прозрачная заливка 8">
            <a:extLst>
              <a:ext uri="{FF2B5EF4-FFF2-40B4-BE49-F238E27FC236}">
                <a16:creationId xmlns:a16="http://schemas.microsoft.com/office/drawing/2014/main" id="{EDC4F14C-DCE6-4E69-B7DC-5545EA071D9D}"/>
              </a:ext>
            </a:extLst>
          </p:cNvPr>
          <p:cNvSpPr/>
          <p:nvPr/>
        </p:nvSpPr>
        <p:spPr>
          <a:xfrm>
            <a:off x="1382108" y="968734"/>
            <a:ext cx="877784" cy="877784"/>
          </a:xfrm>
          <a:prstGeom prst="donut">
            <a:avLst>
              <a:gd name="adj" fmla="val 890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4A7DE1-BF67-4134-B29A-9841C011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7000" y="1173626"/>
            <a:ext cx="468000" cy="468000"/>
          </a:xfrm>
          <a:prstGeom prst="rect">
            <a:avLst/>
          </a:prstGeom>
        </p:spPr>
      </p:pic>
      <p:sp>
        <p:nvSpPr>
          <p:cNvPr id="11" name="Круг: прозрачная заливка 10">
            <a:extLst>
              <a:ext uri="{FF2B5EF4-FFF2-40B4-BE49-F238E27FC236}">
                <a16:creationId xmlns:a16="http://schemas.microsoft.com/office/drawing/2014/main" id="{4BE139DC-E3E0-4D2C-9D37-6A5565B3AB0A}"/>
              </a:ext>
            </a:extLst>
          </p:cNvPr>
          <p:cNvSpPr/>
          <p:nvPr/>
        </p:nvSpPr>
        <p:spPr>
          <a:xfrm>
            <a:off x="5881432" y="968734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8BC51743-AF96-45AA-BEEF-F0EE3B34A727}"/>
              </a:ext>
            </a:extLst>
          </p:cNvPr>
          <p:cNvSpPr/>
          <p:nvPr/>
        </p:nvSpPr>
        <p:spPr>
          <a:xfrm>
            <a:off x="10341346" y="962739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C9652DBB-FAF7-4C01-AF5A-13E81AA8CE4C}"/>
              </a:ext>
            </a:extLst>
          </p:cNvPr>
          <p:cNvSpPr/>
          <p:nvPr/>
        </p:nvSpPr>
        <p:spPr>
          <a:xfrm>
            <a:off x="8131552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Круг: прозрачная заливка 17">
            <a:extLst>
              <a:ext uri="{FF2B5EF4-FFF2-40B4-BE49-F238E27FC236}">
                <a16:creationId xmlns:a16="http://schemas.microsoft.com/office/drawing/2014/main" id="{8DDD3C6F-8D95-4B47-8E5D-91C5D8A68663}"/>
              </a:ext>
            </a:extLst>
          </p:cNvPr>
          <p:cNvSpPr/>
          <p:nvPr/>
        </p:nvSpPr>
        <p:spPr>
          <a:xfrm>
            <a:off x="3632108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D584EE0-4C30-4CE4-B980-8C74D716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500" y="5105705"/>
            <a:ext cx="468000" cy="468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AF2B1F-D040-445E-9C93-BF1BC9DC5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56468" y="5105705"/>
            <a:ext cx="468000" cy="468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2C27FD-744A-4045-800F-8B12D2BB0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102262" y="1168802"/>
            <a:ext cx="468000" cy="468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08D03-868C-43F9-984F-805DD8DCB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46238" y="1162807"/>
            <a:ext cx="468000" cy="46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839891-CDF8-4EB2-814A-E42C33F6DB2B}"/>
              </a:ext>
            </a:extLst>
          </p:cNvPr>
          <p:cNvSpPr txBox="1"/>
          <p:nvPr/>
        </p:nvSpPr>
        <p:spPr>
          <a:xfrm>
            <a:off x="8103103" y="25962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2021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16865-9BF0-46BF-A260-B4A1375CC743}"/>
              </a:ext>
            </a:extLst>
          </p:cNvPr>
          <p:cNvSpPr txBox="1"/>
          <p:nvPr/>
        </p:nvSpPr>
        <p:spPr>
          <a:xfrm>
            <a:off x="591228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2020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2AC39-90AB-4793-BDD2-62991839125C}"/>
              </a:ext>
            </a:extLst>
          </p:cNvPr>
          <p:cNvSpPr txBox="1"/>
          <p:nvPr/>
        </p:nvSpPr>
        <p:spPr>
          <a:xfrm>
            <a:off x="1037384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2022</a:t>
            </a:r>
            <a:endParaRPr lang="ru-RU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CE4FD-30B6-4948-B96C-9482E8D80AAE}"/>
              </a:ext>
            </a:extLst>
          </p:cNvPr>
          <p:cNvSpPr txBox="1"/>
          <p:nvPr/>
        </p:nvSpPr>
        <p:spPr>
          <a:xfrm>
            <a:off x="3652201" y="259623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2019</a:t>
            </a:r>
            <a:endParaRPr lang="ru-R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C7419-D675-492A-B049-E681808FE762}"/>
              </a:ext>
            </a:extLst>
          </p:cNvPr>
          <p:cNvSpPr txBox="1"/>
          <p:nvPr/>
        </p:nvSpPr>
        <p:spPr>
          <a:xfrm>
            <a:off x="1423089" y="37038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</a:t>
            </a:r>
            <a:endParaRPr lang="ru-RU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DAF3F-07B5-4618-8F03-F5DFC9D923BA}"/>
              </a:ext>
            </a:extLst>
          </p:cNvPr>
          <p:cNvSpPr txBox="1"/>
          <p:nvPr/>
        </p:nvSpPr>
        <p:spPr>
          <a:xfrm>
            <a:off x="741004" y="4058266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BB9FF-D8D0-4794-9F11-778EA5E7AAE6}"/>
              </a:ext>
            </a:extLst>
          </p:cNvPr>
          <p:cNvSpPr txBox="1"/>
          <p:nvPr/>
        </p:nvSpPr>
        <p:spPr>
          <a:xfrm>
            <a:off x="1104763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Lorem ipsum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174C8-6797-46EF-AF72-C38179DED53E}"/>
              </a:ext>
            </a:extLst>
          </p:cNvPr>
          <p:cNvSpPr txBox="1"/>
          <p:nvPr/>
        </p:nvSpPr>
        <p:spPr>
          <a:xfrm>
            <a:off x="5240447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FF235-6A7A-467D-9571-070151D36C67}"/>
              </a:ext>
            </a:extLst>
          </p:cNvPr>
          <p:cNvSpPr txBox="1"/>
          <p:nvPr/>
        </p:nvSpPr>
        <p:spPr>
          <a:xfrm>
            <a:off x="9739891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DD49C-78D3-4CBD-8B4F-746E7416F4B6}"/>
              </a:ext>
            </a:extLst>
          </p:cNvPr>
          <p:cNvSpPr txBox="1"/>
          <p:nvPr/>
        </p:nvSpPr>
        <p:spPr>
          <a:xfrm>
            <a:off x="7366624" y="1115619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EADC6-B72B-4B81-B88C-58116A4BE829}"/>
              </a:ext>
            </a:extLst>
          </p:cNvPr>
          <p:cNvSpPr txBox="1"/>
          <p:nvPr/>
        </p:nvSpPr>
        <p:spPr>
          <a:xfrm>
            <a:off x="2962553" y="1120712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E96B2-F90C-4E57-A90F-363F9934521C}"/>
              </a:ext>
            </a:extLst>
          </p:cNvPr>
          <p:cNvSpPr txBox="1"/>
          <p:nvPr/>
        </p:nvSpPr>
        <p:spPr>
          <a:xfrm>
            <a:off x="5625426" y="5994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Lorem ipsum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BCE15A-A19D-47EC-9DC0-36540613DD5D}"/>
              </a:ext>
            </a:extLst>
          </p:cNvPr>
          <p:cNvSpPr txBox="1"/>
          <p:nvPr/>
        </p:nvSpPr>
        <p:spPr>
          <a:xfrm>
            <a:off x="10066320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Lorem ipsum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F2593-D6BE-4127-A6EA-89128EEC0A2F}"/>
              </a:ext>
            </a:extLst>
          </p:cNvPr>
          <p:cNvSpPr txBox="1"/>
          <p:nvPr/>
        </p:nvSpPr>
        <p:spPr>
          <a:xfrm>
            <a:off x="7879632" y="5798823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</a:rPr>
              <a:t>Lorem ipsum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B0CEB-DB0F-4661-A06A-B73322E73857}"/>
              </a:ext>
            </a:extLst>
          </p:cNvPr>
          <p:cNvSpPr txBox="1"/>
          <p:nvPr/>
        </p:nvSpPr>
        <p:spPr>
          <a:xfrm>
            <a:off x="3370664" y="578972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Lorem ipsum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шеврон 2">
            <a:extLst>
              <a:ext uri="{FF2B5EF4-FFF2-40B4-BE49-F238E27FC236}">
                <a16:creationId xmlns:a16="http://schemas.microsoft.com/office/drawing/2014/main" id="{2589DD2A-5A3F-4DFC-B9CE-F153C4AB0216}"/>
              </a:ext>
            </a:extLst>
          </p:cNvPr>
          <p:cNvSpPr/>
          <p:nvPr/>
        </p:nvSpPr>
        <p:spPr>
          <a:xfrm>
            <a:off x="651000" y="3156026"/>
            <a:ext cx="2329500" cy="452974"/>
          </a:xfrm>
          <a:prstGeom prst="chevron">
            <a:avLst>
              <a:gd name="adj" fmla="val 58912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ECE75415-B150-40F9-931E-3411873B625C}"/>
              </a:ext>
            </a:extLst>
          </p:cNvPr>
          <p:cNvSpPr/>
          <p:nvPr/>
        </p:nvSpPr>
        <p:spPr>
          <a:xfrm>
            <a:off x="290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Стрелка: шеврон 91">
            <a:extLst>
              <a:ext uri="{FF2B5EF4-FFF2-40B4-BE49-F238E27FC236}">
                <a16:creationId xmlns:a16="http://schemas.microsoft.com/office/drawing/2014/main" id="{48C17C91-31F2-42D9-955E-63870130CCB4}"/>
              </a:ext>
            </a:extLst>
          </p:cNvPr>
          <p:cNvSpPr/>
          <p:nvPr/>
        </p:nvSpPr>
        <p:spPr>
          <a:xfrm>
            <a:off x="515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Стрелка: шеврон 93">
            <a:extLst>
              <a:ext uri="{FF2B5EF4-FFF2-40B4-BE49-F238E27FC236}">
                <a16:creationId xmlns:a16="http://schemas.microsoft.com/office/drawing/2014/main" id="{BB3B7A49-90AE-40F7-AAF4-60B2543DF174}"/>
              </a:ext>
            </a:extLst>
          </p:cNvPr>
          <p:cNvSpPr/>
          <p:nvPr/>
        </p:nvSpPr>
        <p:spPr>
          <a:xfrm>
            <a:off x="740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Стрелка: шеврон 95">
            <a:extLst>
              <a:ext uri="{FF2B5EF4-FFF2-40B4-BE49-F238E27FC236}">
                <a16:creationId xmlns:a16="http://schemas.microsoft.com/office/drawing/2014/main" id="{32BCDDB5-B173-4C76-9B17-00BF5163696A}"/>
              </a:ext>
            </a:extLst>
          </p:cNvPr>
          <p:cNvSpPr/>
          <p:nvPr/>
        </p:nvSpPr>
        <p:spPr>
          <a:xfrm>
            <a:off x="965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3E9BD90-30D0-4043-982A-073D8B8D5F32}"/>
              </a:ext>
            </a:extLst>
          </p:cNvPr>
          <p:cNvSpPr/>
          <p:nvPr/>
        </p:nvSpPr>
        <p:spPr>
          <a:xfrm>
            <a:off x="1725599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3363B380-27C8-4A26-A7B1-A346CCFC4114}"/>
              </a:ext>
            </a:extLst>
          </p:cNvPr>
          <p:cNvSpPr/>
          <p:nvPr/>
        </p:nvSpPr>
        <p:spPr>
          <a:xfrm>
            <a:off x="397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25E64F9-09F9-4814-A2B1-19E73BDA83A1}"/>
              </a:ext>
            </a:extLst>
          </p:cNvPr>
          <p:cNvSpPr/>
          <p:nvPr/>
        </p:nvSpPr>
        <p:spPr>
          <a:xfrm>
            <a:off x="6225597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1C71C7A4-2B62-467D-B6E4-BB9B8D54C29F}"/>
              </a:ext>
            </a:extLst>
          </p:cNvPr>
          <p:cNvSpPr/>
          <p:nvPr/>
        </p:nvSpPr>
        <p:spPr>
          <a:xfrm>
            <a:off x="8475071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6CB18B6B-9FB3-4975-9ED1-D8731CBC7B24}"/>
              </a:ext>
            </a:extLst>
          </p:cNvPr>
          <p:cNvSpPr/>
          <p:nvPr/>
        </p:nvSpPr>
        <p:spPr>
          <a:xfrm>
            <a:off x="1072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CFDD74-2781-4622-BF75-992AD9F304A3}"/>
              </a:ext>
            </a:extLst>
          </p:cNvPr>
          <p:cNvCxnSpPr/>
          <p:nvPr/>
        </p:nvCxnSpPr>
        <p:spPr>
          <a:xfrm flipV="1">
            <a:off x="1821000" y="1852513"/>
            <a:ext cx="0" cy="130351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963C330-4BEE-478C-8B2D-E04E4289F087}"/>
              </a:ext>
            </a:extLst>
          </p:cNvPr>
          <p:cNvCxnSpPr/>
          <p:nvPr/>
        </p:nvCxnSpPr>
        <p:spPr>
          <a:xfrm flipV="1">
            <a:off x="4071000" y="3609000"/>
            <a:ext cx="0" cy="1303513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6885BC86-019A-4A33-A510-46F813B46A86}"/>
              </a:ext>
            </a:extLst>
          </p:cNvPr>
          <p:cNvCxnSpPr/>
          <p:nvPr/>
        </p:nvCxnSpPr>
        <p:spPr>
          <a:xfrm flipV="1">
            <a:off x="6321000" y="1852513"/>
            <a:ext cx="0" cy="1303513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CDFE1742-8440-4BB3-B752-3F357C204D22}"/>
              </a:ext>
            </a:extLst>
          </p:cNvPr>
          <p:cNvCxnSpPr/>
          <p:nvPr/>
        </p:nvCxnSpPr>
        <p:spPr>
          <a:xfrm flipV="1">
            <a:off x="8570444" y="3609000"/>
            <a:ext cx="0" cy="1303513"/>
          </a:xfrm>
          <a:prstGeom prst="line">
            <a:avLst/>
          </a:prstGeom>
          <a:ln w="254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FA7F2351-0A5E-462E-BB3F-6F5D821FB313}"/>
              </a:ext>
            </a:extLst>
          </p:cNvPr>
          <p:cNvCxnSpPr/>
          <p:nvPr/>
        </p:nvCxnSpPr>
        <p:spPr>
          <a:xfrm flipV="1">
            <a:off x="10780238" y="1846518"/>
            <a:ext cx="0" cy="1303513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Круг: прозрачная заливка 8">
            <a:extLst>
              <a:ext uri="{FF2B5EF4-FFF2-40B4-BE49-F238E27FC236}">
                <a16:creationId xmlns:a16="http://schemas.microsoft.com/office/drawing/2014/main" id="{EDC4F14C-DCE6-4E69-B7DC-5545EA071D9D}"/>
              </a:ext>
            </a:extLst>
          </p:cNvPr>
          <p:cNvSpPr/>
          <p:nvPr/>
        </p:nvSpPr>
        <p:spPr>
          <a:xfrm>
            <a:off x="1382108" y="968734"/>
            <a:ext cx="877784" cy="877784"/>
          </a:xfrm>
          <a:prstGeom prst="donut">
            <a:avLst>
              <a:gd name="adj" fmla="val 890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4A7DE1-BF67-4134-B29A-9841C011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7000" y="1173626"/>
            <a:ext cx="468000" cy="468000"/>
          </a:xfrm>
          <a:prstGeom prst="rect">
            <a:avLst/>
          </a:prstGeom>
        </p:spPr>
      </p:pic>
      <p:sp>
        <p:nvSpPr>
          <p:cNvPr id="11" name="Круг: прозрачная заливка 10">
            <a:extLst>
              <a:ext uri="{FF2B5EF4-FFF2-40B4-BE49-F238E27FC236}">
                <a16:creationId xmlns:a16="http://schemas.microsoft.com/office/drawing/2014/main" id="{4BE139DC-E3E0-4D2C-9D37-6A5565B3AB0A}"/>
              </a:ext>
            </a:extLst>
          </p:cNvPr>
          <p:cNvSpPr/>
          <p:nvPr/>
        </p:nvSpPr>
        <p:spPr>
          <a:xfrm>
            <a:off x="5881432" y="968734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8BC51743-AF96-45AA-BEEF-F0EE3B34A727}"/>
              </a:ext>
            </a:extLst>
          </p:cNvPr>
          <p:cNvSpPr/>
          <p:nvPr/>
        </p:nvSpPr>
        <p:spPr>
          <a:xfrm>
            <a:off x="10341346" y="962739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C9652DBB-FAF7-4C01-AF5A-13E81AA8CE4C}"/>
              </a:ext>
            </a:extLst>
          </p:cNvPr>
          <p:cNvSpPr/>
          <p:nvPr/>
        </p:nvSpPr>
        <p:spPr>
          <a:xfrm>
            <a:off x="8131552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Круг: прозрачная заливка 17">
            <a:extLst>
              <a:ext uri="{FF2B5EF4-FFF2-40B4-BE49-F238E27FC236}">
                <a16:creationId xmlns:a16="http://schemas.microsoft.com/office/drawing/2014/main" id="{8DDD3C6F-8D95-4B47-8E5D-91C5D8A68663}"/>
              </a:ext>
            </a:extLst>
          </p:cNvPr>
          <p:cNvSpPr/>
          <p:nvPr/>
        </p:nvSpPr>
        <p:spPr>
          <a:xfrm>
            <a:off x="3632108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D584EE0-4C30-4CE4-B980-8C74D716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500" y="5105705"/>
            <a:ext cx="468000" cy="468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AF2B1F-D040-445E-9C93-BF1BC9DC5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56468" y="5105705"/>
            <a:ext cx="468000" cy="468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2C27FD-744A-4045-800F-8B12D2BB0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102262" y="1168802"/>
            <a:ext cx="468000" cy="468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08D03-868C-43F9-984F-805DD8DCB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46238" y="1162807"/>
            <a:ext cx="468000" cy="46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839891-CDF8-4EB2-814A-E42C33F6DB2B}"/>
              </a:ext>
            </a:extLst>
          </p:cNvPr>
          <p:cNvSpPr txBox="1"/>
          <p:nvPr/>
        </p:nvSpPr>
        <p:spPr>
          <a:xfrm>
            <a:off x="8103103" y="25962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2021</a:t>
            </a:r>
            <a:endParaRPr lang="ru-RU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16865-9BF0-46BF-A260-B4A1375CC743}"/>
              </a:ext>
            </a:extLst>
          </p:cNvPr>
          <p:cNvSpPr txBox="1"/>
          <p:nvPr/>
        </p:nvSpPr>
        <p:spPr>
          <a:xfrm>
            <a:off x="591228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2020</a:t>
            </a:r>
            <a:endParaRPr lang="ru-RU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2AC39-90AB-4793-BDD2-62991839125C}"/>
              </a:ext>
            </a:extLst>
          </p:cNvPr>
          <p:cNvSpPr txBox="1"/>
          <p:nvPr/>
        </p:nvSpPr>
        <p:spPr>
          <a:xfrm>
            <a:off x="1037384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2022</a:t>
            </a:r>
            <a:endParaRPr lang="ru-RU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CE4FD-30B6-4948-B96C-9482E8D80AAE}"/>
              </a:ext>
            </a:extLst>
          </p:cNvPr>
          <p:cNvSpPr txBox="1"/>
          <p:nvPr/>
        </p:nvSpPr>
        <p:spPr>
          <a:xfrm>
            <a:off x="3652201" y="259623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2019</a:t>
            </a:r>
            <a:endParaRPr lang="ru-R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C7419-D675-492A-B049-E681808FE762}"/>
              </a:ext>
            </a:extLst>
          </p:cNvPr>
          <p:cNvSpPr txBox="1"/>
          <p:nvPr/>
        </p:nvSpPr>
        <p:spPr>
          <a:xfrm>
            <a:off x="1423089" y="37038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2018</a:t>
            </a:r>
            <a:endParaRPr lang="ru-RU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DAF3F-07B5-4618-8F03-F5DFC9D923BA}"/>
              </a:ext>
            </a:extLst>
          </p:cNvPr>
          <p:cNvSpPr txBox="1"/>
          <p:nvPr/>
        </p:nvSpPr>
        <p:spPr>
          <a:xfrm>
            <a:off x="741004" y="4058266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BB9FF-D8D0-4794-9F11-778EA5E7AAE6}"/>
              </a:ext>
            </a:extLst>
          </p:cNvPr>
          <p:cNvSpPr txBox="1"/>
          <p:nvPr/>
        </p:nvSpPr>
        <p:spPr>
          <a:xfrm>
            <a:off x="1104763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Lorem ipsum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174C8-6797-46EF-AF72-C38179DED53E}"/>
              </a:ext>
            </a:extLst>
          </p:cNvPr>
          <p:cNvSpPr txBox="1"/>
          <p:nvPr/>
        </p:nvSpPr>
        <p:spPr>
          <a:xfrm>
            <a:off x="5240447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FF235-6A7A-467D-9571-070151D36C67}"/>
              </a:ext>
            </a:extLst>
          </p:cNvPr>
          <p:cNvSpPr txBox="1"/>
          <p:nvPr/>
        </p:nvSpPr>
        <p:spPr>
          <a:xfrm>
            <a:off x="9739891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DD49C-78D3-4CBD-8B4F-746E7416F4B6}"/>
              </a:ext>
            </a:extLst>
          </p:cNvPr>
          <p:cNvSpPr txBox="1"/>
          <p:nvPr/>
        </p:nvSpPr>
        <p:spPr>
          <a:xfrm>
            <a:off x="7366624" y="1115619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EADC6-B72B-4B81-B88C-58116A4BE829}"/>
              </a:ext>
            </a:extLst>
          </p:cNvPr>
          <p:cNvSpPr txBox="1"/>
          <p:nvPr/>
        </p:nvSpPr>
        <p:spPr>
          <a:xfrm>
            <a:off x="2962553" y="1120712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E96B2-F90C-4E57-A90F-363F9934521C}"/>
              </a:ext>
            </a:extLst>
          </p:cNvPr>
          <p:cNvSpPr txBox="1"/>
          <p:nvPr/>
        </p:nvSpPr>
        <p:spPr>
          <a:xfrm>
            <a:off x="5625426" y="5994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Lorem ipsum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BCE15A-A19D-47EC-9DC0-36540613DD5D}"/>
              </a:ext>
            </a:extLst>
          </p:cNvPr>
          <p:cNvSpPr txBox="1"/>
          <p:nvPr/>
        </p:nvSpPr>
        <p:spPr>
          <a:xfrm>
            <a:off x="10066320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Lorem ipsum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F2593-D6BE-4127-A6EA-89128EEC0A2F}"/>
              </a:ext>
            </a:extLst>
          </p:cNvPr>
          <p:cNvSpPr txBox="1"/>
          <p:nvPr/>
        </p:nvSpPr>
        <p:spPr>
          <a:xfrm>
            <a:off x="7879632" y="5798823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</a:rPr>
              <a:t>Lorem ipsum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B0CEB-DB0F-4661-A06A-B73322E73857}"/>
              </a:ext>
            </a:extLst>
          </p:cNvPr>
          <p:cNvSpPr txBox="1"/>
          <p:nvPr/>
        </p:nvSpPr>
        <p:spPr>
          <a:xfrm>
            <a:off x="3370664" y="578972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Lorem ipsum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шеврон 2">
            <a:extLst>
              <a:ext uri="{FF2B5EF4-FFF2-40B4-BE49-F238E27FC236}">
                <a16:creationId xmlns:a16="http://schemas.microsoft.com/office/drawing/2014/main" id="{2589DD2A-5A3F-4DFC-B9CE-F153C4AB0216}"/>
              </a:ext>
            </a:extLst>
          </p:cNvPr>
          <p:cNvSpPr/>
          <p:nvPr/>
        </p:nvSpPr>
        <p:spPr>
          <a:xfrm>
            <a:off x="651000" y="3156026"/>
            <a:ext cx="2329500" cy="452974"/>
          </a:xfrm>
          <a:prstGeom prst="chevron">
            <a:avLst>
              <a:gd name="adj" fmla="val 58912"/>
            </a:avLst>
          </a:prstGeom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ECE75415-B150-40F9-931E-3411873B625C}"/>
              </a:ext>
            </a:extLst>
          </p:cNvPr>
          <p:cNvSpPr/>
          <p:nvPr/>
        </p:nvSpPr>
        <p:spPr>
          <a:xfrm>
            <a:off x="290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Стрелка: шеврон 91">
            <a:extLst>
              <a:ext uri="{FF2B5EF4-FFF2-40B4-BE49-F238E27FC236}">
                <a16:creationId xmlns:a16="http://schemas.microsoft.com/office/drawing/2014/main" id="{48C17C91-31F2-42D9-955E-63870130CCB4}"/>
              </a:ext>
            </a:extLst>
          </p:cNvPr>
          <p:cNvSpPr/>
          <p:nvPr/>
        </p:nvSpPr>
        <p:spPr>
          <a:xfrm>
            <a:off x="515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Стрелка: шеврон 93">
            <a:extLst>
              <a:ext uri="{FF2B5EF4-FFF2-40B4-BE49-F238E27FC236}">
                <a16:creationId xmlns:a16="http://schemas.microsoft.com/office/drawing/2014/main" id="{BB3B7A49-90AE-40F7-AAF4-60B2543DF174}"/>
              </a:ext>
            </a:extLst>
          </p:cNvPr>
          <p:cNvSpPr/>
          <p:nvPr/>
        </p:nvSpPr>
        <p:spPr>
          <a:xfrm>
            <a:off x="7400998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6" name="Стрелка: шеврон 95">
            <a:extLst>
              <a:ext uri="{FF2B5EF4-FFF2-40B4-BE49-F238E27FC236}">
                <a16:creationId xmlns:a16="http://schemas.microsoft.com/office/drawing/2014/main" id="{32BCDDB5-B173-4C76-9B17-00BF5163696A}"/>
              </a:ext>
            </a:extLst>
          </p:cNvPr>
          <p:cNvSpPr/>
          <p:nvPr/>
        </p:nvSpPr>
        <p:spPr>
          <a:xfrm>
            <a:off x="9651000" y="3156026"/>
            <a:ext cx="2329200" cy="452974"/>
          </a:xfrm>
          <a:prstGeom prst="chevron">
            <a:avLst>
              <a:gd name="adj" fmla="val 58912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3E9BD90-30D0-4043-982A-073D8B8D5F32}"/>
              </a:ext>
            </a:extLst>
          </p:cNvPr>
          <p:cNvSpPr/>
          <p:nvPr/>
        </p:nvSpPr>
        <p:spPr>
          <a:xfrm>
            <a:off x="1725599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3363B380-27C8-4A26-A7B1-A346CCFC4114}"/>
              </a:ext>
            </a:extLst>
          </p:cNvPr>
          <p:cNvSpPr/>
          <p:nvPr/>
        </p:nvSpPr>
        <p:spPr>
          <a:xfrm>
            <a:off x="397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C25E64F9-09F9-4814-A2B1-19E73BDA83A1}"/>
              </a:ext>
            </a:extLst>
          </p:cNvPr>
          <p:cNvSpPr/>
          <p:nvPr/>
        </p:nvSpPr>
        <p:spPr>
          <a:xfrm>
            <a:off x="6225597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1C71C7A4-2B62-467D-B6E4-BB9B8D54C29F}"/>
              </a:ext>
            </a:extLst>
          </p:cNvPr>
          <p:cNvSpPr/>
          <p:nvPr/>
        </p:nvSpPr>
        <p:spPr>
          <a:xfrm>
            <a:off x="8475071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6CB18B6B-9FB3-4975-9ED1-D8731CBC7B24}"/>
              </a:ext>
            </a:extLst>
          </p:cNvPr>
          <p:cNvSpPr/>
          <p:nvPr/>
        </p:nvSpPr>
        <p:spPr>
          <a:xfrm>
            <a:off x="10725600" y="3292513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ECFDD74-2781-4622-BF75-992AD9F304A3}"/>
              </a:ext>
            </a:extLst>
          </p:cNvPr>
          <p:cNvCxnSpPr/>
          <p:nvPr/>
        </p:nvCxnSpPr>
        <p:spPr>
          <a:xfrm flipV="1">
            <a:off x="1821000" y="1852513"/>
            <a:ext cx="0" cy="1303513"/>
          </a:xfrm>
          <a:prstGeom prst="line">
            <a:avLst/>
          </a:prstGeom>
          <a:ln w="25400"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963C330-4BEE-478C-8B2D-E04E4289F087}"/>
              </a:ext>
            </a:extLst>
          </p:cNvPr>
          <p:cNvCxnSpPr/>
          <p:nvPr/>
        </p:nvCxnSpPr>
        <p:spPr>
          <a:xfrm flipV="1">
            <a:off x="4071000" y="3609000"/>
            <a:ext cx="0" cy="1303513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6885BC86-019A-4A33-A510-46F813B46A86}"/>
              </a:ext>
            </a:extLst>
          </p:cNvPr>
          <p:cNvCxnSpPr/>
          <p:nvPr/>
        </p:nvCxnSpPr>
        <p:spPr>
          <a:xfrm flipV="1">
            <a:off x="6321000" y="1852513"/>
            <a:ext cx="0" cy="1303513"/>
          </a:xfrm>
          <a:prstGeom prst="line">
            <a:avLst/>
          </a:prstGeom>
          <a:ln w="25400">
            <a:solidFill>
              <a:schemeClr val="accent3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CDFE1742-8440-4BB3-B752-3F357C204D22}"/>
              </a:ext>
            </a:extLst>
          </p:cNvPr>
          <p:cNvCxnSpPr/>
          <p:nvPr/>
        </p:nvCxnSpPr>
        <p:spPr>
          <a:xfrm flipV="1">
            <a:off x="8570444" y="3609000"/>
            <a:ext cx="0" cy="1303513"/>
          </a:xfrm>
          <a:prstGeom prst="line">
            <a:avLst/>
          </a:prstGeom>
          <a:ln w="25400">
            <a:solidFill>
              <a:schemeClr val="accent4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FA7F2351-0A5E-462E-BB3F-6F5D821FB313}"/>
              </a:ext>
            </a:extLst>
          </p:cNvPr>
          <p:cNvCxnSpPr/>
          <p:nvPr/>
        </p:nvCxnSpPr>
        <p:spPr>
          <a:xfrm flipV="1">
            <a:off x="10780238" y="1846518"/>
            <a:ext cx="0" cy="1303513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Круг: прозрачная заливка 8">
            <a:extLst>
              <a:ext uri="{FF2B5EF4-FFF2-40B4-BE49-F238E27FC236}">
                <a16:creationId xmlns:a16="http://schemas.microsoft.com/office/drawing/2014/main" id="{EDC4F14C-DCE6-4E69-B7DC-5545EA071D9D}"/>
              </a:ext>
            </a:extLst>
          </p:cNvPr>
          <p:cNvSpPr/>
          <p:nvPr/>
        </p:nvSpPr>
        <p:spPr>
          <a:xfrm>
            <a:off x="1382108" y="968734"/>
            <a:ext cx="877784" cy="877784"/>
          </a:xfrm>
          <a:prstGeom prst="donut">
            <a:avLst>
              <a:gd name="adj" fmla="val 8904"/>
            </a:avLst>
          </a:prstGeom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4A7DE1-BF67-4134-B29A-9841C011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7000" y="1173626"/>
            <a:ext cx="468000" cy="468000"/>
          </a:xfrm>
          <a:prstGeom prst="rect">
            <a:avLst/>
          </a:prstGeom>
        </p:spPr>
      </p:pic>
      <p:sp>
        <p:nvSpPr>
          <p:cNvPr id="11" name="Круг: прозрачная заливка 10">
            <a:extLst>
              <a:ext uri="{FF2B5EF4-FFF2-40B4-BE49-F238E27FC236}">
                <a16:creationId xmlns:a16="http://schemas.microsoft.com/office/drawing/2014/main" id="{4BE139DC-E3E0-4D2C-9D37-6A5565B3AB0A}"/>
              </a:ext>
            </a:extLst>
          </p:cNvPr>
          <p:cNvSpPr/>
          <p:nvPr/>
        </p:nvSpPr>
        <p:spPr>
          <a:xfrm>
            <a:off x="5881432" y="968734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8BC51743-AF96-45AA-BEEF-F0EE3B34A727}"/>
              </a:ext>
            </a:extLst>
          </p:cNvPr>
          <p:cNvSpPr/>
          <p:nvPr/>
        </p:nvSpPr>
        <p:spPr>
          <a:xfrm>
            <a:off x="10341346" y="962739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C9652DBB-FAF7-4C01-AF5A-13E81AA8CE4C}"/>
              </a:ext>
            </a:extLst>
          </p:cNvPr>
          <p:cNvSpPr/>
          <p:nvPr/>
        </p:nvSpPr>
        <p:spPr>
          <a:xfrm>
            <a:off x="8131552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Круг: прозрачная заливка 17">
            <a:extLst>
              <a:ext uri="{FF2B5EF4-FFF2-40B4-BE49-F238E27FC236}">
                <a16:creationId xmlns:a16="http://schemas.microsoft.com/office/drawing/2014/main" id="{8DDD3C6F-8D95-4B47-8E5D-91C5D8A68663}"/>
              </a:ext>
            </a:extLst>
          </p:cNvPr>
          <p:cNvSpPr/>
          <p:nvPr/>
        </p:nvSpPr>
        <p:spPr>
          <a:xfrm>
            <a:off x="3632108" y="4900813"/>
            <a:ext cx="877784" cy="877784"/>
          </a:xfrm>
          <a:prstGeom prst="donut">
            <a:avLst>
              <a:gd name="adj" fmla="val 8904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D584EE0-4C30-4CE4-B980-8C74D716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7500" y="5105705"/>
            <a:ext cx="468000" cy="468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AF2B1F-D040-445E-9C93-BF1BC9DC5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56468" y="5105705"/>
            <a:ext cx="468000" cy="468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A2C27FD-744A-4045-800F-8B12D2BB09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102262" y="1168802"/>
            <a:ext cx="468000" cy="468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08D03-868C-43F9-984F-805DD8DCB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46238" y="1162807"/>
            <a:ext cx="468000" cy="46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839891-CDF8-4EB2-814A-E42C33F6DB2B}"/>
              </a:ext>
            </a:extLst>
          </p:cNvPr>
          <p:cNvSpPr txBox="1"/>
          <p:nvPr/>
        </p:nvSpPr>
        <p:spPr>
          <a:xfrm>
            <a:off x="8103103" y="25962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2021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216865-9BF0-46BF-A260-B4A1375CC743}"/>
              </a:ext>
            </a:extLst>
          </p:cNvPr>
          <p:cNvSpPr txBox="1"/>
          <p:nvPr/>
        </p:nvSpPr>
        <p:spPr>
          <a:xfrm>
            <a:off x="591228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2020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2AC39-90AB-4793-BDD2-62991839125C}"/>
              </a:ext>
            </a:extLst>
          </p:cNvPr>
          <p:cNvSpPr txBox="1"/>
          <p:nvPr/>
        </p:nvSpPr>
        <p:spPr>
          <a:xfrm>
            <a:off x="10373841" y="370384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CE4FD-30B6-4948-B96C-9482E8D80AAE}"/>
              </a:ext>
            </a:extLst>
          </p:cNvPr>
          <p:cNvSpPr txBox="1"/>
          <p:nvPr/>
        </p:nvSpPr>
        <p:spPr>
          <a:xfrm>
            <a:off x="3652201" y="259623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2019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C7419-D675-492A-B049-E681808FE762}"/>
              </a:ext>
            </a:extLst>
          </p:cNvPr>
          <p:cNvSpPr txBox="1"/>
          <p:nvPr/>
        </p:nvSpPr>
        <p:spPr>
          <a:xfrm>
            <a:off x="1423089" y="370384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2018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DAF3F-07B5-4618-8F03-F5DFC9D923BA}"/>
              </a:ext>
            </a:extLst>
          </p:cNvPr>
          <p:cNvSpPr txBox="1"/>
          <p:nvPr/>
        </p:nvSpPr>
        <p:spPr>
          <a:xfrm>
            <a:off x="741004" y="4058266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, sed do </a:t>
            </a:r>
            <a:r>
              <a:rPr lang="en-US" sz="1600" dirty="0" err="1">
                <a:solidFill>
                  <a:schemeClr val="bg1"/>
                </a:solidFill>
              </a:rPr>
              <a:t>eiusmod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incididunt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labore</a:t>
            </a:r>
            <a:r>
              <a:rPr lang="en-US" sz="1600" dirty="0">
                <a:solidFill>
                  <a:schemeClr val="bg1"/>
                </a:solidFill>
              </a:rPr>
              <a:t> et dolore magna </a:t>
            </a:r>
            <a:r>
              <a:rPr lang="en-US" sz="1600" dirty="0" err="1">
                <a:solidFill>
                  <a:schemeClr val="bg1"/>
                </a:solidFill>
              </a:rPr>
              <a:t>aliqua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0BB9FF-D8D0-4794-9F11-778EA5E7AAE6}"/>
              </a:ext>
            </a:extLst>
          </p:cNvPr>
          <p:cNvSpPr txBox="1"/>
          <p:nvPr/>
        </p:nvSpPr>
        <p:spPr>
          <a:xfrm>
            <a:off x="1104763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Lorem ipsum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174C8-6797-46EF-AF72-C38179DED53E}"/>
              </a:ext>
            </a:extLst>
          </p:cNvPr>
          <p:cNvSpPr txBox="1"/>
          <p:nvPr/>
        </p:nvSpPr>
        <p:spPr>
          <a:xfrm>
            <a:off x="5240447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, sed do </a:t>
            </a:r>
            <a:r>
              <a:rPr lang="en-US" sz="1600" dirty="0" err="1">
                <a:solidFill>
                  <a:schemeClr val="bg1"/>
                </a:solidFill>
              </a:rPr>
              <a:t>eiusmod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incididunt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labore</a:t>
            </a:r>
            <a:r>
              <a:rPr lang="en-US" sz="1600" dirty="0">
                <a:solidFill>
                  <a:schemeClr val="bg1"/>
                </a:solidFill>
              </a:rPr>
              <a:t> et dolore magna </a:t>
            </a:r>
            <a:r>
              <a:rPr lang="en-US" sz="1600" dirty="0" err="1">
                <a:solidFill>
                  <a:schemeClr val="bg1"/>
                </a:solidFill>
              </a:rPr>
              <a:t>aliqua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FF235-6A7A-467D-9571-070151D36C67}"/>
              </a:ext>
            </a:extLst>
          </p:cNvPr>
          <p:cNvSpPr txBox="1"/>
          <p:nvPr/>
        </p:nvSpPr>
        <p:spPr>
          <a:xfrm>
            <a:off x="9739891" y="4061705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, sed do </a:t>
            </a:r>
            <a:r>
              <a:rPr lang="en-US" sz="1600" dirty="0" err="1">
                <a:solidFill>
                  <a:schemeClr val="bg1"/>
                </a:solidFill>
              </a:rPr>
              <a:t>eiusmod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incididunt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labore</a:t>
            </a:r>
            <a:r>
              <a:rPr lang="en-US" sz="1600" dirty="0">
                <a:solidFill>
                  <a:schemeClr val="bg1"/>
                </a:solidFill>
              </a:rPr>
              <a:t> et dolore magna </a:t>
            </a:r>
            <a:r>
              <a:rPr lang="en-US" sz="1600" dirty="0" err="1">
                <a:solidFill>
                  <a:schemeClr val="bg1"/>
                </a:solidFill>
              </a:rPr>
              <a:t>aliqua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DD49C-78D3-4CBD-8B4F-746E7416F4B6}"/>
              </a:ext>
            </a:extLst>
          </p:cNvPr>
          <p:cNvSpPr txBox="1"/>
          <p:nvPr/>
        </p:nvSpPr>
        <p:spPr>
          <a:xfrm>
            <a:off x="7366624" y="1115619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, sed do </a:t>
            </a:r>
            <a:r>
              <a:rPr lang="en-US" sz="1600" dirty="0" err="1">
                <a:solidFill>
                  <a:schemeClr val="bg1"/>
                </a:solidFill>
              </a:rPr>
              <a:t>eiusmod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incididunt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labore</a:t>
            </a:r>
            <a:r>
              <a:rPr lang="en-US" sz="1600" dirty="0">
                <a:solidFill>
                  <a:schemeClr val="bg1"/>
                </a:solidFill>
              </a:rPr>
              <a:t> et dolore magna </a:t>
            </a:r>
            <a:r>
              <a:rPr lang="en-US" sz="1600" dirty="0" err="1">
                <a:solidFill>
                  <a:schemeClr val="bg1"/>
                </a:solidFill>
              </a:rPr>
              <a:t>aliqua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EADC6-B72B-4B81-B88C-58116A4BE829}"/>
              </a:ext>
            </a:extLst>
          </p:cNvPr>
          <p:cNvSpPr txBox="1"/>
          <p:nvPr/>
        </p:nvSpPr>
        <p:spPr>
          <a:xfrm>
            <a:off x="2962553" y="1120712"/>
            <a:ext cx="2159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, sed do </a:t>
            </a:r>
            <a:r>
              <a:rPr lang="en-US" sz="1600" dirty="0" err="1">
                <a:solidFill>
                  <a:schemeClr val="bg1"/>
                </a:solidFill>
              </a:rPr>
              <a:t>eiusmod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incididunt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labore</a:t>
            </a:r>
            <a:r>
              <a:rPr lang="en-US" sz="1600" dirty="0">
                <a:solidFill>
                  <a:schemeClr val="bg1"/>
                </a:solidFill>
              </a:rPr>
              <a:t> et dolore magna </a:t>
            </a:r>
            <a:r>
              <a:rPr lang="en-US" sz="1600" dirty="0" err="1">
                <a:solidFill>
                  <a:schemeClr val="bg1"/>
                </a:solidFill>
              </a:rPr>
              <a:t>aliqua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1E96B2-F90C-4E57-A90F-363F9934521C}"/>
              </a:ext>
            </a:extLst>
          </p:cNvPr>
          <p:cNvSpPr txBox="1"/>
          <p:nvPr/>
        </p:nvSpPr>
        <p:spPr>
          <a:xfrm>
            <a:off x="5625426" y="5994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</a:rPr>
              <a:t>Lorem ipsum</a:t>
            </a:r>
            <a:endParaRPr lang="ru-RU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BCE15A-A19D-47EC-9DC0-36540613DD5D}"/>
              </a:ext>
            </a:extLst>
          </p:cNvPr>
          <p:cNvSpPr txBox="1"/>
          <p:nvPr/>
        </p:nvSpPr>
        <p:spPr>
          <a:xfrm>
            <a:off x="10066320" y="55900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</a:rPr>
              <a:t>Lorem ipsum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F2593-D6BE-4127-A6EA-89128EEC0A2F}"/>
              </a:ext>
            </a:extLst>
          </p:cNvPr>
          <p:cNvSpPr txBox="1"/>
          <p:nvPr/>
        </p:nvSpPr>
        <p:spPr>
          <a:xfrm>
            <a:off x="7879632" y="5798823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</a:rPr>
              <a:t>Lorem ipsum</a:t>
            </a:r>
            <a:endParaRPr lang="ru-RU" b="1" dirty="0">
              <a:solidFill>
                <a:schemeClr val="accent4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B0CEB-DB0F-4661-A06A-B73322E73857}"/>
              </a:ext>
            </a:extLst>
          </p:cNvPr>
          <p:cNvSpPr txBox="1"/>
          <p:nvPr/>
        </p:nvSpPr>
        <p:spPr>
          <a:xfrm>
            <a:off x="3370664" y="578972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</a:rPr>
              <a:t>Lorem ipsum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375</Words>
  <Application>Microsoft Office PowerPoint</Application>
  <PresentationFormat>Широкоэкранный</PresentationFormat>
  <Paragraphs>45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46</cp:revision>
  <dcterms:created xsi:type="dcterms:W3CDTF">2020-08-08T15:33:15Z</dcterms:created>
  <dcterms:modified xsi:type="dcterms:W3CDTF">2025-03-20T10:05:07Z</dcterms:modified>
</cp:coreProperties>
</file>