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B90954-DB87-4577-815E-53585B7A6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96B3EF-799E-4713-AEC5-E56FE7286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FA4FD-1D22-4871-B62F-7524D379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888F1B-8D31-4645-B59A-F632BB05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A7A180-6D1C-44BA-AF38-48D38AFD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63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338415-1F16-469D-8E7E-896B654E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E18288-B6E9-4F4F-9BC1-4B5F1A33D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11E04-B692-49DC-AAC6-E91C0994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0B91BA-5DFD-4317-ACD2-4272261E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7737EC-62B3-4070-884B-297134C9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3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FC8105D-274B-4728-98D7-9697BDE3B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B13D34-D5F4-4628-8192-AA491AD4F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275A7A-6018-4914-B4BD-6A9800FB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EE54B3-E33A-477A-A147-0D0D4A51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6F4041-DFFC-4FFC-9D25-2E0A6823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55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8F55-7CA0-43AC-A033-376BFAF6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9FC96-0934-40F2-B53E-A13F1E609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EA3B07-2DF4-4286-8F40-B58E7A0C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FBBA8-A855-457B-ABED-332FEAC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9EC8D2-9526-4DF4-8258-C52F5DCE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56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33381-668F-4075-852E-66346E2D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898613-9F00-4EBE-93A3-63BD1E2C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B26929-3EF4-41F4-B949-33C8055C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F683E8-3ADD-44A4-89BA-A6BC6AC7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35E53-E6A6-4A20-BFF9-F94E2DA0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90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B26F5-8AAE-4742-A653-D1BCF216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FA70AF-A6E4-4FF3-B4F7-6A9A8847D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561C70-385C-4A78-939C-1AA71E469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7B9636-E12F-45BC-A043-B5E66749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EDD2F2-7150-4A2E-B77A-C64F3AAF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D6EE6D-0D0B-4B2B-918B-838C1B63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45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40D14-94CD-4EC3-A79D-92A4F114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775916-82E6-4FCD-BD52-20BE4E35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11938-7E93-4783-A035-677784092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15D7F4-A30F-4ABC-9330-D3B427F4A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8CBD3DF-F831-42FA-8A41-B10EA54DA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43F8FBB-B35C-44F9-A207-B7B557D1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8B9B1D-81C8-45AB-89F9-34FCA6D4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F27D6C-9576-488B-BD32-F37D2597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07009-7FD6-4DBC-9C3A-2F2838F6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5C641-F81B-4B69-A2CA-6EA564AB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B7A706C-ADD2-422D-B977-2F04DA75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A0ED5-22F3-4C4F-AF0C-ADBFA15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5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2AE6FF-A89C-4DC4-9FE2-20E0C634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25B02C-0218-40FF-B252-CB53BB8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189A6F-0783-470D-AD3A-D41EAF31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117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E195D-23AB-453C-96D7-052180DD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6B1B8D-6C07-46E4-BBEC-4AFCE076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15E132-F65C-4B98-B69B-E13388A9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EBF702-8F4F-4961-B131-08907900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22A6A3-CB68-4654-A60F-0622B393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118398-66E6-4378-B426-0ABCDF46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7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248E-38EC-4CF5-A1E4-BA606823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964CD8-A071-440E-BE88-D7142E142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FA4F4-2919-4B84-B24E-E2079127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216934-D009-4F6E-A31F-8A687F27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89EF0A-2996-4F19-B77B-8E9B93B3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65C317-52D4-4D68-9320-00E91AA6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4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AE3CF-331F-4E6A-9828-D466C807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651293-0E0C-4BDD-B6FD-17AA190D7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32ABFC-7600-429A-8B9E-E162AAF8E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23160-370B-4C5B-81F1-031F53E46171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77455B-2033-4887-BB98-FD3878E740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192B3C-86A2-4925-ACF1-EA445C197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7135C-0CC4-4577-9BB4-D89792011D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сылка" hidden="1">
            <a:extLst>
              <a:ext uri="{FF2B5EF4-FFF2-40B4-BE49-F238E27FC236}">
                <a16:creationId xmlns:a16="http://schemas.microsoft.com/office/drawing/2014/main" id="{AC0CBA2E-A8EE-4ED1-AF1C-FFE1E5F45D11}"/>
              </a:ext>
            </a:extLst>
          </p:cNvPr>
          <p:cNvSpPr/>
          <p:nvPr/>
        </p:nvSpPr>
        <p:spPr>
          <a:xfrm>
            <a:off x="3168650" y="501650"/>
            <a:ext cx="5854700" cy="5854700"/>
          </a:xfrm>
          <a:custGeom>
            <a:avLst/>
            <a:gdLst>
              <a:gd name="connsiteX0" fmla="*/ 2927350 w 5854700"/>
              <a:gd name="connsiteY0" fmla="*/ 1442350 h 5854700"/>
              <a:gd name="connsiteX1" fmla="*/ 1442350 w 5854700"/>
              <a:gd name="connsiteY1" fmla="*/ 2927350 h 5854700"/>
              <a:gd name="connsiteX2" fmla="*/ 2927350 w 5854700"/>
              <a:gd name="connsiteY2" fmla="*/ 4412350 h 5854700"/>
              <a:gd name="connsiteX3" fmla="*/ 4412350 w 5854700"/>
              <a:gd name="connsiteY3" fmla="*/ 2927350 h 5854700"/>
              <a:gd name="connsiteX4" fmla="*/ 2927350 w 5854700"/>
              <a:gd name="connsiteY4" fmla="*/ 1442350 h 5854700"/>
              <a:gd name="connsiteX5" fmla="*/ 2927350 w 5854700"/>
              <a:gd name="connsiteY5" fmla="*/ 0 h 5854700"/>
              <a:gd name="connsiteX6" fmla="*/ 5854700 w 5854700"/>
              <a:gd name="connsiteY6" fmla="*/ 2927350 h 5854700"/>
              <a:gd name="connsiteX7" fmla="*/ 2927350 w 5854700"/>
              <a:gd name="connsiteY7" fmla="*/ 5854700 h 5854700"/>
              <a:gd name="connsiteX8" fmla="*/ 0 w 5854700"/>
              <a:gd name="connsiteY8" fmla="*/ 2927350 h 5854700"/>
              <a:gd name="connsiteX9" fmla="*/ 2927350 w 5854700"/>
              <a:gd name="connsiteY9" fmla="*/ 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4700" h="5854700">
                <a:moveTo>
                  <a:pt x="2927350" y="1442350"/>
                </a:moveTo>
                <a:cubicBezTo>
                  <a:pt x="2107207" y="1442350"/>
                  <a:pt x="1442350" y="2107207"/>
                  <a:pt x="1442350" y="2927350"/>
                </a:cubicBezTo>
                <a:cubicBezTo>
                  <a:pt x="1442350" y="3747493"/>
                  <a:pt x="2107207" y="4412350"/>
                  <a:pt x="2927350" y="4412350"/>
                </a:cubicBezTo>
                <a:cubicBezTo>
                  <a:pt x="3747493" y="4412350"/>
                  <a:pt x="4412350" y="3747493"/>
                  <a:pt x="4412350" y="2927350"/>
                </a:cubicBezTo>
                <a:cubicBezTo>
                  <a:pt x="4412350" y="2107207"/>
                  <a:pt x="3747493" y="1442350"/>
                  <a:pt x="2927350" y="1442350"/>
                </a:cubicBezTo>
                <a:close/>
                <a:moveTo>
                  <a:pt x="2927350" y="0"/>
                </a:moveTo>
                <a:cubicBezTo>
                  <a:pt x="4544081" y="0"/>
                  <a:pt x="5854700" y="1310619"/>
                  <a:pt x="5854700" y="2927350"/>
                </a:cubicBezTo>
                <a:cubicBezTo>
                  <a:pt x="5854700" y="4544081"/>
                  <a:pt x="4544081" y="5854700"/>
                  <a:pt x="2927350" y="5854700"/>
                </a:cubicBezTo>
                <a:cubicBezTo>
                  <a:pt x="1310619" y="5854700"/>
                  <a:pt x="0" y="4544081"/>
                  <a:pt x="0" y="2927350"/>
                </a:cubicBezTo>
                <a:cubicBezTo>
                  <a:pt x="0" y="1310619"/>
                  <a:pt x="1310619" y="0"/>
                  <a:pt x="2927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4" name="Полилиния: фигура 123">
            <a:extLst>
              <a:ext uri="{FF2B5EF4-FFF2-40B4-BE49-F238E27FC236}">
                <a16:creationId xmlns:a16="http://schemas.microsoft.com/office/drawing/2014/main" id="{A4D82E12-B18B-48B9-BB47-403538FB90F5}"/>
              </a:ext>
            </a:extLst>
          </p:cNvPr>
          <p:cNvSpPr/>
          <p:nvPr/>
        </p:nvSpPr>
        <p:spPr>
          <a:xfrm flipH="1">
            <a:off x="4981768" y="1911354"/>
            <a:ext cx="1429233" cy="1330408"/>
          </a:xfrm>
          <a:custGeom>
            <a:avLst/>
            <a:gdLst>
              <a:gd name="connsiteX0" fmla="*/ 0 w 1429233"/>
              <a:gd name="connsiteY0" fmla="*/ 0 h 1330408"/>
              <a:gd name="connsiteX1" fmla="*/ 0 w 1429233"/>
              <a:gd name="connsiteY1" fmla="*/ 276317 h 1330408"/>
              <a:gd name="connsiteX2" fmla="*/ 59027 w 1429233"/>
              <a:gd name="connsiteY2" fmla="*/ 279297 h 1330408"/>
              <a:gd name="connsiteX3" fmla="*/ 1144858 w 1429233"/>
              <a:gd name="connsiteY3" fmla="*/ 1261009 h 1330408"/>
              <a:gd name="connsiteX4" fmla="*/ 1155450 w 1429233"/>
              <a:gd name="connsiteY4" fmla="*/ 1330408 h 1330408"/>
              <a:gd name="connsiteX5" fmla="*/ 1429233 w 1429233"/>
              <a:gd name="connsiteY5" fmla="*/ 1330408 h 1330408"/>
              <a:gd name="connsiteX6" fmla="*/ 1409373 w 1429233"/>
              <a:gd name="connsiteY6" fmla="*/ 1200278 h 1330408"/>
              <a:gd name="connsiteX7" fmla="*/ 86633 w 1429233"/>
              <a:gd name="connsiteY7" fmla="*/ 4375 h 1330408"/>
              <a:gd name="connsiteX8" fmla="*/ 0 w 1429233"/>
              <a:gd name="connsiteY8" fmla="*/ 0 h 133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9233" h="1330408">
                <a:moveTo>
                  <a:pt x="0" y="0"/>
                </a:moveTo>
                <a:lnTo>
                  <a:pt x="0" y="276317"/>
                </a:lnTo>
                <a:lnTo>
                  <a:pt x="59027" y="279297"/>
                </a:lnTo>
                <a:cubicBezTo>
                  <a:pt x="599842" y="334220"/>
                  <a:pt x="1037709" y="737380"/>
                  <a:pt x="1144858" y="1261009"/>
                </a:cubicBezTo>
                <a:lnTo>
                  <a:pt x="1155450" y="1330408"/>
                </a:lnTo>
                <a:lnTo>
                  <a:pt x="1429233" y="1330408"/>
                </a:lnTo>
                <a:lnTo>
                  <a:pt x="1409373" y="1200278"/>
                </a:lnTo>
                <a:cubicBezTo>
                  <a:pt x="1278845" y="562403"/>
                  <a:pt x="745444" y="71281"/>
                  <a:pt x="86633" y="43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chemeClr val="accent1">
                  <a:alpha val="14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22" name="Полилиния: фигура 121">
            <a:extLst>
              <a:ext uri="{FF2B5EF4-FFF2-40B4-BE49-F238E27FC236}">
                <a16:creationId xmlns:a16="http://schemas.microsoft.com/office/drawing/2014/main" id="{51799573-77B3-4033-A656-A435DBCE2B1D}"/>
              </a:ext>
            </a:extLst>
          </p:cNvPr>
          <p:cNvSpPr/>
          <p:nvPr/>
        </p:nvSpPr>
        <p:spPr>
          <a:xfrm flipH="1">
            <a:off x="6546001" y="1911355"/>
            <a:ext cx="1429927" cy="1334955"/>
          </a:xfrm>
          <a:custGeom>
            <a:avLst/>
            <a:gdLst>
              <a:gd name="connsiteX0" fmla="*/ 1429927 w 1429927"/>
              <a:gd name="connsiteY0" fmla="*/ 0 h 1334955"/>
              <a:gd name="connsiteX1" fmla="*/ 1343294 w 1429927"/>
              <a:gd name="connsiteY1" fmla="*/ 4375 h 1334955"/>
              <a:gd name="connsiteX2" fmla="*/ 20554 w 1429927"/>
              <a:gd name="connsiteY2" fmla="*/ 1200278 h 1334955"/>
              <a:gd name="connsiteX3" fmla="*/ 0 w 1429927"/>
              <a:gd name="connsiteY3" fmla="*/ 1334955 h 1334955"/>
              <a:gd name="connsiteX4" fmla="*/ 273783 w 1429927"/>
              <a:gd name="connsiteY4" fmla="*/ 1334955 h 1334955"/>
              <a:gd name="connsiteX5" fmla="*/ 285069 w 1429927"/>
              <a:gd name="connsiteY5" fmla="*/ 1261009 h 1334955"/>
              <a:gd name="connsiteX6" fmla="*/ 1370900 w 1429927"/>
              <a:gd name="connsiteY6" fmla="*/ 279297 h 1334955"/>
              <a:gd name="connsiteX7" fmla="*/ 1429927 w 1429927"/>
              <a:gd name="connsiteY7" fmla="*/ 276317 h 1334955"/>
              <a:gd name="connsiteX8" fmla="*/ 1429927 w 1429927"/>
              <a:gd name="connsiteY8" fmla="*/ 0 h 133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9927" h="1334955">
                <a:moveTo>
                  <a:pt x="1429927" y="0"/>
                </a:moveTo>
                <a:lnTo>
                  <a:pt x="1343294" y="4375"/>
                </a:lnTo>
                <a:cubicBezTo>
                  <a:pt x="684483" y="71281"/>
                  <a:pt x="151082" y="562403"/>
                  <a:pt x="20554" y="1200278"/>
                </a:cubicBezTo>
                <a:lnTo>
                  <a:pt x="0" y="1334955"/>
                </a:lnTo>
                <a:lnTo>
                  <a:pt x="273783" y="1334955"/>
                </a:lnTo>
                <a:lnTo>
                  <a:pt x="285069" y="1261009"/>
                </a:lnTo>
                <a:cubicBezTo>
                  <a:pt x="392218" y="737380"/>
                  <a:pt x="830085" y="334220"/>
                  <a:pt x="1370900" y="279297"/>
                </a:cubicBezTo>
                <a:lnTo>
                  <a:pt x="1429927" y="276317"/>
                </a:lnTo>
                <a:lnTo>
                  <a:pt x="1429927" y="0"/>
                </a:lnTo>
                <a:close/>
              </a:path>
            </a:pathLst>
          </a:custGeom>
          <a:gradFill>
            <a:gsLst>
              <a:gs pos="2000">
                <a:schemeClr val="accent2">
                  <a:alpha val="14000"/>
                </a:schemeClr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8" name="Полилиния: фигура 117">
            <a:extLst>
              <a:ext uri="{FF2B5EF4-FFF2-40B4-BE49-F238E27FC236}">
                <a16:creationId xmlns:a16="http://schemas.microsoft.com/office/drawing/2014/main" id="{D0EA1FE8-8F70-43AD-AFBE-6334A5079D42}"/>
              </a:ext>
            </a:extLst>
          </p:cNvPr>
          <p:cNvSpPr/>
          <p:nvPr/>
        </p:nvSpPr>
        <p:spPr>
          <a:xfrm flipH="1">
            <a:off x="4971250" y="3420380"/>
            <a:ext cx="1439751" cy="1499159"/>
          </a:xfrm>
          <a:custGeom>
            <a:avLst/>
            <a:gdLst>
              <a:gd name="connsiteX0" fmla="*/ 1439751 w 1439751"/>
              <a:gd name="connsiteY0" fmla="*/ 0 h 1499159"/>
              <a:gd name="connsiteX1" fmla="*/ 1169930 w 1439751"/>
              <a:gd name="connsiteY1" fmla="*/ 0 h 1499159"/>
              <a:gd name="connsiteX2" fmla="*/ 1170000 w 1439751"/>
              <a:gd name="connsiteY2" fmla="*/ 1383 h 1499159"/>
              <a:gd name="connsiteX3" fmla="*/ 59027 w 1439751"/>
              <a:gd name="connsiteY3" fmla="*/ 1232494 h 1499159"/>
              <a:gd name="connsiteX4" fmla="*/ 0 w 1439751"/>
              <a:gd name="connsiteY4" fmla="*/ 1235475 h 1499159"/>
              <a:gd name="connsiteX5" fmla="*/ 0 w 1439751"/>
              <a:gd name="connsiteY5" fmla="*/ 1499159 h 1499159"/>
              <a:gd name="connsiteX6" fmla="*/ 86633 w 1439751"/>
              <a:gd name="connsiteY6" fmla="*/ 1494784 h 1499159"/>
              <a:gd name="connsiteX7" fmla="*/ 1432217 w 1439751"/>
              <a:gd name="connsiteY7" fmla="*/ 149200 h 1499159"/>
              <a:gd name="connsiteX8" fmla="*/ 1439751 w 1439751"/>
              <a:gd name="connsiteY8" fmla="*/ 0 h 149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751" h="1499159">
                <a:moveTo>
                  <a:pt x="1439751" y="0"/>
                </a:moveTo>
                <a:lnTo>
                  <a:pt x="1169930" y="0"/>
                </a:lnTo>
                <a:lnTo>
                  <a:pt x="1170000" y="1383"/>
                </a:lnTo>
                <a:cubicBezTo>
                  <a:pt x="1170000" y="642119"/>
                  <a:pt x="683044" y="1169122"/>
                  <a:pt x="59027" y="1232494"/>
                </a:cubicBezTo>
                <a:lnTo>
                  <a:pt x="0" y="1235475"/>
                </a:lnTo>
                <a:lnTo>
                  <a:pt x="0" y="1499159"/>
                </a:lnTo>
                <a:lnTo>
                  <a:pt x="86633" y="1494784"/>
                </a:lnTo>
                <a:cubicBezTo>
                  <a:pt x="796121" y="1422732"/>
                  <a:pt x="1360165" y="858688"/>
                  <a:pt x="1432217" y="149200"/>
                </a:cubicBezTo>
                <a:lnTo>
                  <a:pt x="1439751" y="0"/>
                </a:lnTo>
                <a:close/>
              </a:path>
            </a:pathLst>
          </a:custGeom>
          <a:gradFill>
            <a:gsLst>
              <a:gs pos="2000">
                <a:schemeClr val="accent4">
                  <a:alpha val="14000"/>
                </a:schemeClr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6" name="Полилиния: фигура 115">
            <a:extLst>
              <a:ext uri="{FF2B5EF4-FFF2-40B4-BE49-F238E27FC236}">
                <a16:creationId xmlns:a16="http://schemas.microsoft.com/office/drawing/2014/main" id="{B02AB8C5-5773-49B4-A0E5-F5F4C976BFFC}"/>
              </a:ext>
            </a:extLst>
          </p:cNvPr>
          <p:cNvSpPr/>
          <p:nvPr/>
        </p:nvSpPr>
        <p:spPr>
          <a:xfrm flipH="1">
            <a:off x="6546001" y="3420380"/>
            <a:ext cx="1439751" cy="1499159"/>
          </a:xfrm>
          <a:custGeom>
            <a:avLst/>
            <a:gdLst>
              <a:gd name="connsiteX0" fmla="*/ 269821 w 1439751"/>
              <a:gd name="connsiteY0" fmla="*/ 0 h 1499159"/>
              <a:gd name="connsiteX1" fmla="*/ 0 w 1439751"/>
              <a:gd name="connsiteY1" fmla="*/ 0 h 1499159"/>
              <a:gd name="connsiteX2" fmla="*/ 7534 w 1439751"/>
              <a:gd name="connsiteY2" fmla="*/ 149200 h 1499159"/>
              <a:gd name="connsiteX3" fmla="*/ 1353118 w 1439751"/>
              <a:gd name="connsiteY3" fmla="*/ 1494784 h 1499159"/>
              <a:gd name="connsiteX4" fmla="*/ 1439751 w 1439751"/>
              <a:gd name="connsiteY4" fmla="*/ 1499159 h 1499159"/>
              <a:gd name="connsiteX5" fmla="*/ 1439751 w 1439751"/>
              <a:gd name="connsiteY5" fmla="*/ 1235475 h 1499159"/>
              <a:gd name="connsiteX6" fmla="*/ 1380724 w 1439751"/>
              <a:gd name="connsiteY6" fmla="*/ 1232494 h 1499159"/>
              <a:gd name="connsiteX7" fmla="*/ 269751 w 1439751"/>
              <a:gd name="connsiteY7" fmla="*/ 1383 h 1499159"/>
              <a:gd name="connsiteX8" fmla="*/ 269821 w 1439751"/>
              <a:gd name="connsiteY8" fmla="*/ 0 h 149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751" h="1499159">
                <a:moveTo>
                  <a:pt x="269821" y="0"/>
                </a:moveTo>
                <a:lnTo>
                  <a:pt x="0" y="0"/>
                </a:lnTo>
                <a:lnTo>
                  <a:pt x="7534" y="149200"/>
                </a:lnTo>
                <a:cubicBezTo>
                  <a:pt x="79586" y="858688"/>
                  <a:pt x="643630" y="1422732"/>
                  <a:pt x="1353118" y="1494784"/>
                </a:cubicBezTo>
                <a:lnTo>
                  <a:pt x="1439751" y="1499159"/>
                </a:lnTo>
                <a:lnTo>
                  <a:pt x="1439751" y="1235475"/>
                </a:lnTo>
                <a:lnTo>
                  <a:pt x="1380724" y="1232494"/>
                </a:lnTo>
                <a:cubicBezTo>
                  <a:pt x="756707" y="1169122"/>
                  <a:pt x="269751" y="642119"/>
                  <a:pt x="269751" y="1383"/>
                </a:cubicBezTo>
                <a:lnTo>
                  <a:pt x="269821" y="0"/>
                </a:lnTo>
                <a:close/>
              </a:path>
            </a:pathLst>
          </a:custGeom>
          <a:gradFill>
            <a:gsLst>
              <a:gs pos="2000">
                <a:schemeClr val="accent3"/>
              </a:gs>
              <a:gs pos="100000">
                <a:schemeClr val="accent3">
                  <a:alpha val="1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2" name="Овал 21" hidden="1">
            <a:extLst>
              <a:ext uri="{FF2B5EF4-FFF2-40B4-BE49-F238E27FC236}">
                <a16:creationId xmlns:a16="http://schemas.microsoft.com/office/drawing/2014/main" id="{222C5F0B-6EFC-4407-96C1-A95810130485}"/>
              </a:ext>
            </a:extLst>
          </p:cNvPr>
          <p:cNvSpPr/>
          <p:nvPr/>
        </p:nvSpPr>
        <p:spPr>
          <a:xfrm>
            <a:off x="5239105" y="2187426"/>
            <a:ext cx="24750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Круг: прозрачная заливка 125">
            <a:extLst>
              <a:ext uri="{FF2B5EF4-FFF2-40B4-BE49-F238E27FC236}">
                <a16:creationId xmlns:a16="http://schemas.microsoft.com/office/drawing/2014/main" id="{43F413EB-00DA-482F-A618-E5E702D82CA0}"/>
              </a:ext>
            </a:extLst>
          </p:cNvPr>
          <p:cNvSpPr/>
          <p:nvPr/>
        </p:nvSpPr>
        <p:spPr>
          <a:xfrm>
            <a:off x="5295331" y="2232662"/>
            <a:ext cx="2366338" cy="2366338"/>
          </a:xfrm>
          <a:prstGeom prst="donut">
            <a:avLst>
              <a:gd name="adj" fmla="val 48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CF56C1-B19D-496A-97C5-E5DF9501C99A}"/>
              </a:ext>
            </a:extLst>
          </p:cNvPr>
          <p:cNvSpPr txBox="1"/>
          <p:nvPr/>
        </p:nvSpPr>
        <p:spPr>
          <a:xfrm>
            <a:off x="5762120" y="3048089"/>
            <a:ext cx="1443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SWOT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0B9C499E-342F-47F5-80FC-88EF06338372}"/>
              </a:ext>
            </a:extLst>
          </p:cNvPr>
          <p:cNvGrpSpPr/>
          <p:nvPr/>
        </p:nvGrpSpPr>
        <p:grpSpPr>
          <a:xfrm>
            <a:off x="3531000" y="203612"/>
            <a:ext cx="5895000" cy="6254918"/>
            <a:chOff x="3531000" y="203612"/>
            <a:chExt cx="5895000" cy="625491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4" name="Полилиния: фигура 113">
              <a:extLst>
                <a:ext uri="{FF2B5EF4-FFF2-40B4-BE49-F238E27FC236}">
                  <a16:creationId xmlns:a16="http://schemas.microsoft.com/office/drawing/2014/main" id="{53175240-AB6F-4EA5-B35B-2DF1066ECD1C}"/>
                </a:ext>
              </a:extLst>
            </p:cNvPr>
            <p:cNvSpPr/>
            <p:nvPr/>
          </p:nvSpPr>
          <p:spPr>
            <a:xfrm flipH="1">
              <a:off x="3531000" y="721762"/>
              <a:ext cx="2880000" cy="2520000"/>
            </a:xfrm>
            <a:custGeom>
              <a:avLst/>
              <a:gdLst>
                <a:gd name="connsiteX0" fmla="*/ 2880000 w 2880000"/>
                <a:gd name="connsiteY0" fmla="*/ 0 h 2520000"/>
                <a:gd name="connsiteX1" fmla="*/ 849492 w 2880000"/>
                <a:gd name="connsiteY1" fmla="*/ 0 h 2520000"/>
                <a:gd name="connsiteX2" fmla="*/ 0 w 2880000"/>
                <a:gd name="connsiteY2" fmla="*/ 849492 h 2520000"/>
                <a:gd name="connsiteX3" fmla="*/ 0 w 2880000"/>
                <a:gd name="connsiteY3" fmla="*/ 1189592 h 2520000"/>
                <a:gd name="connsiteX4" fmla="*/ 86633 w 2880000"/>
                <a:gd name="connsiteY4" fmla="*/ 1193967 h 2520000"/>
                <a:gd name="connsiteX5" fmla="*/ 1409373 w 2880000"/>
                <a:gd name="connsiteY5" fmla="*/ 2389870 h 2520000"/>
                <a:gd name="connsiteX6" fmla="*/ 1429233 w 2880000"/>
                <a:gd name="connsiteY6" fmla="*/ 2520000 h 2520000"/>
                <a:gd name="connsiteX7" fmla="*/ 2030508 w 2880000"/>
                <a:gd name="connsiteY7" fmla="*/ 2520000 h 2520000"/>
                <a:gd name="connsiteX8" fmla="*/ 2880000 w 2880000"/>
                <a:gd name="connsiteY8" fmla="*/ 1670508 h 2520000"/>
                <a:gd name="connsiteX9" fmla="*/ 2880000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2880000" y="0"/>
                  </a:moveTo>
                  <a:lnTo>
                    <a:pt x="849492" y="0"/>
                  </a:lnTo>
                  <a:cubicBezTo>
                    <a:pt x="380331" y="0"/>
                    <a:pt x="0" y="380331"/>
                    <a:pt x="0" y="849492"/>
                  </a:cubicBezTo>
                  <a:lnTo>
                    <a:pt x="0" y="1189592"/>
                  </a:lnTo>
                  <a:lnTo>
                    <a:pt x="86633" y="1193967"/>
                  </a:lnTo>
                  <a:cubicBezTo>
                    <a:pt x="745444" y="1260873"/>
                    <a:pt x="1278845" y="1751995"/>
                    <a:pt x="1409373" y="2389870"/>
                  </a:cubicBezTo>
                  <a:lnTo>
                    <a:pt x="1429233" y="2520000"/>
                  </a:lnTo>
                  <a:lnTo>
                    <a:pt x="2030508" y="2520000"/>
                  </a:lnTo>
                  <a:cubicBezTo>
                    <a:pt x="2499669" y="2520000"/>
                    <a:pt x="2880000" y="2139669"/>
                    <a:pt x="2880000" y="1670508"/>
                  </a:cubicBezTo>
                  <a:lnTo>
                    <a:pt x="288000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112" name="Полилиния: фигура 111">
              <a:extLst>
                <a:ext uri="{FF2B5EF4-FFF2-40B4-BE49-F238E27FC236}">
                  <a16:creationId xmlns:a16="http://schemas.microsoft.com/office/drawing/2014/main" id="{6D6172BF-1865-4314-9CF3-2C159B21A1F9}"/>
                </a:ext>
              </a:extLst>
            </p:cNvPr>
            <p:cNvSpPr/>
            <p:nvPr/>
          </p:nvSpPr>
          <p:spPr>
            <a:xfrm flipH="1">
              <a:off x="6546000" y="726309"/>
              <a:ext cx="2880000" cy="2520000"/>
            </a:xfrm>
            <a:custGeom>
              <a:avLst/>
              <a:gdLst>
                <a:gd name="connsiteX0" fmla="*/ 2030508 w 2880000"/>
                <a:gd name="connsiteY0" fmla="*/ 0 h 2520000"/>
                <a:gd name="connsiteX1" fmla="*/ 0 w 2880000"/>
                <a:gd name="connsiteY1" fmla="*/ 0 h 2520000"/>
                <a:gd name="connsiteX2" fmla="*/ 0 w 2880000"/>
                <a:gd name="connsiteY2" fmla="*/ 1670508 h 2520000"/>
                <a:gd name="connsiteX3" fmla="*/ 849492 w 2880000"/>
                <a:gd name="connsiteY3" fmla="*/ 2520000 h 2520000"/>
                <a:gd name="connsiteX4" fmla="*/ 1450073 w 2880000"/>
                <a:gd name="connsiteY4" fmla="*/ 2520000 h 2520000"/>
                <a:gd name="connsiteX5" fmla="*/ 1470627 w 2880000"/>
                <a:gd name="connsiteY5" fmla="*/ 2385323 h 2520000"/>
                <a:gd name="connsiteX6" fmla="*/ 2793367 w 2880000"/>
                <a:gd name="connsiteY6" fmla="*/ 1189420 h 2520000"/>
                <a:gd name="connsiteX7" fmla="*/ 2880000 w 2880000"/>
                <a:gd name="connsiteY7" fmla="*/ 1185045 h 2520000"/>
                <a:gd name="connsiteX8" fmla="*/ 2880000 w 2880000"/>
                <a:gd name="connsiteY8" fmla="*/ 849492 h 2520000"/>
                <a:gd name="connsiteX9" fmla="*/ 2030508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2030508" y="0"/>
                  </a:moveTo>
                  <a:lnTo>
                    <a:pt x="0" y="0"/>
                  </a:lnTo>
                  <a:lnTo>
                    <a:pt x="0" y="1670508"/>
                  </a:lnTo>
                  <a:cubicBezTo>
                    <a:pt x="0" y="2139669"/>
                    <a:pt x="380331" y="2520000"/>
                    <a:pt x="849492" y="2520000"/>
                  </a:cubicBezTo>
                  <a:lnTo>
                    <a:pt x="1450073" y="2520000"/>
                  </a:lnTo>
                  <a:lnTo>
                    <a:pt x="1470627" y="2385323"/>
                  </a:lnTo>
                  <a:cubicBezTo>
                    <a:pt x="1601155" y="1747448"/>
                    <a:pt x="2134556" y="1256326"/>
                    <a:pt x="2793367" y="1189420"/>
                  </a:cubicBezTo>
                  <a:lnTo>
                    <a:pt x="2880000" y="1185045"/>
                  </a:lnTo>
                  <a:lnTo>
                    <a:pt x="2880000" y="849492"/>
                  </a:lnTo>
                  <a:cubicBezTo>
                    <a:pt x="2880000" y="380331"/>
                    <a:pt x="2499669" y="0"/>
                    <a:pt x="2030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" name="Полилиния: фигура 103">
              <a:extLst>
                <a:ext uri="{FF2B5EF4-FFF2-40B4-BE49-F238E27FC236}">
                  <a16:creationId xmlns:a16="http://schemas.microsoft.com/office/drawing/2014/main" id="{A722D148-6E37-4823-9A4C-BAE5B10BE641}"/>
                </a:ext>
              </a:extLst>
            </p:cNvPr>
            <p:cNvSpPr/>
            <p:nvPr/>
          </p:nvSpPr>
          <p:spPr>
            <a:xfrm flipH="1">
              <a:off x="3531000" y="3420379"/>
              <a:ext cx="2880000" cy="2520000"/>
            </a:xfrm>
            <a:custGeom>
              <a:avLst/>
              <a:gdLst>
                <a:gd name="connsiteX0" fmla="*/ 2030508 w 2880000"/>
                <a:gd name="connsiteY0" fmla="*/ 0 h 2520000"/>
                <a:gd name="connsiteX1" fmla="*/ 1439751 w 2880000"/>
                <a:gd name="connsiteY1" fmla="*/ 0 h 2520000"/>
                <a:gd name="connsiteX2" fmla="*/ 1432217 w 2880000"/>
                <a:gd name="connsiteY2" fmla="*/ 149200 h 2520000"/>
                <a:gd name="connsiteX3" fmla="*/ 86633 w 2880000"/>
                <a:gd name="connsiteY3" fmla="*/ 1494784 h 2520000"/>
                <a:gd name="connsiteX4" fmla="*/ 0 w 2880000"/>
                <a:gd name="connsiteY4" fmla="*/ 1499159 h 2520000"/>
                <a:gd name="connsiteX5" fmla="*/ 0 w 2880000"/>
                <a:gd name="connsiteY5" fmla="*/ 1670508 h 2520000"/>
                <a:gd name="connsiteX6" fmla="*/ 849492 w 2880000"/>
                <a:gd name="connsiteY6" fmla="*/ 2520000 h 2520000"/>
                <a:gd name="connsiteX7" fmla="*/ 2880000 w 2880000"/>
                <a:gd name="connsiteY7" fmla="*/ 2520000 h 2520000"/>
                <a:gd name="connsiteX8" fmla="*/ 2880000 w 2880000"/>
                <a:gd name="connsiteY8" fmla="*/ 849492 h 2520000"/>
                <a:gd name="connsiteX9" fmla="*/ 2030508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2030508" y="0"/>
                  </a:moveTo>
                  <a:lnTo>
                    <a:pt x="1439751" y="0"/>
                  </a:lnTo>
                  <a:lnTo>
                    <a:pt x="1432217" y="149200"/>
                  </a:lnTo>
                  <a:cubicBezTo>
                    <a:pt x="1360165" y="858688"/>
                    <a:pt x="796121" y="1422732"/>
                    <a:pt x="86633" y="1494784"/>
                  </a:cubicBezTo>
                  <a:lnTo>
                    <a:pt x="0" y="1499159"/>
                  </a:lnTo>
                  <a:lnTo>
                    <a:pt x="0" y="1670508"/>
                  </a:lnTo>
                  <a:cubicBezTo>
                    <a:pt x="0" y="2139669"/>
                    <a:pt x="380331" y="2520000"/>
                    <a:pt x="849492" y="2520000"/>
                  </a:cubicBezTo>
                  <a:lnTo>
                    <a:pt x="2880000" y="2520000"/>
                  </a:lnTo>
                  <a:lnTo>
                    <a:pt x="2880000" y="849492"/>
                  </a:lnTo>
                  <a:cubicBezTo>
                    <a:pt x="2880000" y="380331"/>
                    <a:pt x="2499669" y="0"/>
                    <a:pt x="2030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98" name="Полилиния: фигура 97">
              <a:extLst>
                <a:ext uri="{FF2B5EF4-FFF2-40B4-BE49-F238E27FC236}">
                  <a16:creationId xmlns:a16="http://schemas.microsoft.com/office/drawing/2014/main" id="{89D72436-BD3C-4A03-8503-C64AEF3CCE38}"/>
                </a:ext>
              </a:extLst>
            </p:cNvPr>
            <p:cNvSpPr/>
            <p:nvPr/>
          </p:nvSpPr>
          <p:spPr>
            <a:xfrm flipH="1">
              <a:off x="6546000" y="3420379"/>
              <a:ext cx="2880000" cy="2520000"/>
            </a:xfrm>
            <a:custGeom>
              <a:avLst/>
              <a:gdLst>
                <a:gd name="connsiteX0" fmla="*/ 1440249 w 2880000"/>
                <a:gd name="connsiteY0" fmla="*/ 0 h 2520000"/>
                <a:gd name="connsiteX1" fmla="*/ 849492 w 2880000"/>
                <a:gd name="connsiteY1" fmla="*/ 0 h 2520000"/>
                <a:gd name="connsiteX2" fmla="*/ 0 w 2880000"/>
                <a:gd name="connsiteY2" fmla="*/ 849492 h 2520000"/>
                <a:gd name="connsiteX3" fmla="*/ 0 w 2880000"/>
                <a:gd name="connsiteY3" fmla="*/ 2520000 h 2520000"/>
                <a:gd name="connsiteX4" fmla="*/ 2030508 w 2880000"/>
                <a:gd name="connsiteY4" fmla="*/ 2520000 h 2520000"/>
                <a:gd name="connsiteX5" fmla="*/ 2880000 w 2880000"/>
                <a:gd name="connsiteY5" fmla="*/ 1670508 h 2520000"/>
                <a:gd name="connsiteX6" fmla="*/ 2880000 w 2880000"/>
                <a:gd name="connsiteY6" fmla="*/ 1499159 h 2520000"/>
                <a:gd name="connsiteX7" fmla="*/ 2793367 w 2880000"/>
                <a:gd name="connsiteY7" fmla="*/ 1494784 h 2520000"/>
                <a:gd name="connsiteX8" fmla="*/ 1447783 w 2880000"/>
                <a:gd name="connsiteY8" fmla="*/ 149200 h 2520000"/>
                <a:gd name="connsiteX9" fmla="*/ 1440249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1440249" y="0"/>
                  </a:moveTo>
                  <a:lnTo>
                    <a:pt x="849492" y="0"/>
                  </a:lnTo>
                  <a:cubicBezTo>
                    <a:pt x="380331" y="0"/>
                    <a:pt x="0" y="380331"/>
                    <a:pt x="0" y="849492"/>
                  </a:cubicBezTo>
                  <a:lnTo>
                    <a:pt x="0" y="2520000"/>
                  </a:lnTo>
                  <a:lnTo>
                    <a:pt x="2030508" y="2520000"/>
                  </a:lnTo>
                  <a:cubicBezTo>
                    <a:pt x="2499669" y="2520000"/>
                    <a:pt x="2880000" y="2139669"/>
                    <a:pt x="2880000" y="1670508"/>
                  </a:cubicBezTo>
                  <a:lnTo>
                    <a:pt x="2880000" y="1499159"/>
                  </a:lnTo>
                  <a:lnTo>
                    <a:pt x="2793367" y="1494784"/>
                  </a:lnTo>
                  <a:cubicBezTo>
                    <a:pt x="2083879" y="1422732"/>
                    <a:pt x="1519835" y="858688"/>
                    <a:pt x="1447783" y="149200"/>
                  </a:cubicBezTo>
                  <a:lnTo>
                    <a:pt x="1440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F4DF1013-BB6D-4DBE-AEB7-979ACC5D9021}"/>
                </a:ext>
              </a:extLst>
            </p:cNvPr>
            <p:cNvSpPr/>
            <p:nvPr/>
          </p:nvSpPr>
          <p:spPr>
            <a:xfrm>
              <a:off x="4259031" y="203612"/>
              <a:ext cx="1036300" cy="1036300"/>
            </a:xfrm>
            <a:prstGeom prst="ellipse">
              <a:avLst/>
            </a:prstGeom>
            <a:solidFill>
              <a:schemeClr val="accent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D523F5DA-1979-44BD-ADE4-4E0D4C52DF4B}"/>
                </a:ext>
              </a:extLst>
            </p:cNvPr>
            <p:cNvSpPr/>
            <p:nvPr/>
          </p:nvSpPr>
          <p:spPr>
            <a:xfrm>
              <a:off x="7661669" y="210174"/>
              <a:ext cx="1036300" cy="1036300"/>
            </a:xfrm>
            <a:prstGeom prst="ellipse">
              <a:avLst/>
            </a:prstGeom>
            <a:solidFill>
              <a:schemeClr val="accent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1478BB88-688C-48E0-A3E8-0B36C92B01FB}"/>
                </a:ext>
              </a:extLst>
            </p:cNvPr>
            <p:cNvSpPr/>
            <p:nvPr/>
          </p:nvSpPr>
          <p:spPr>
            <a:xfrm>
              <a:off x="7661669" y="5422230"/>
              <a:ext cx="1036300" cy="1036300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8FB1647-E796-463C-B372-848C4DD1B355}"/>
                </a:ext>
              </a:extLst>
            </p:cNvPr>
            <p:cNvSpPr/>
            <p:nvPr/>
          </p:nvSpPr>
          <p:spPr>
            <a:xfrm>
              <a:off x="4261131" y="5422230"/>
              <a:ext cx="1036300" cy="1036300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9B69EE-041D-41E9-AF03-7483AA4A2999}"/>
              </a:ext>
            </a:extLst>
          </p:cNvPr>
          <p:cNvSpPr txBox="1"/>
          <p:nvPr/>
        </p:nvSpPr>
        <p:spPr>
          <a:xfrm>
            <a:off x="4563821" y="374381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7C111-C211-42E3-96B2-B630628FA470}"/>
              </a:ext>
            </a:extLst>
          </p:cNvPr>
          <p:cNvSpPr txBox="1"/>
          <p:nvPr/>
        </p:nvSpPr>
        <p:spPr>
          <a:xfrm>
            <a:off x="7851441" y="367819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4368DA-2827-4C82-B34E-64737A156CF9}"/>
              </a:ext>
            </a:extLst>
          </p:cNvPr>
          <p:cNvSpPr txBox="1"/>
          <p:nvPr/>
        </p:nvSpPr>
        <p:spPr>
          <a:xfrm>
            <a:off x="7910751" y="5586436"/>
            <a:ext cx="530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960463-2462-4950-B037-F72B33656FF5}"/>
              </a:ext>
            </a:extLst>
          </p:cNvPr>
          <p:cNvSpPr txBox="1"/>
          <p:nvPr/>
        </p:nvSpPr>
        <p:spPr>
          <a:xfrm>
            <a:off x="4563821" y="5586436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C80D6-180C-4D79-B3DC-37EDECA169B0}"/>
              </a:ext>
            </a:extLst>
          </p:cNvPr>
          <p:cNvSpPr txBox="1"/>
          <p:nvPr/>
        </p:nvSpPr>
        <p:spPr>
          <a:xfrm>
            <a:off x="3715140" y="1594955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9ACC45-F78F-4DFF-82DA-0B2B123BF06D}"/>
              </a:ext>
            </a:extLst>
          </p:cNvPr>
          <p:cNvSpPr txBox="1"/>
          <p:nvPr/>
        </p:nvSpPr>
        <p:spPr>
          <a:xfrm>
            <a:off x="3676772" y="4431354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B79F3-B75B-4FF1-BD6A-D5436F43FDA0}"/>
              </a:ext>
            </a:extLst>
          </p:cNvPr>
          <p:cNvSpPr txBox="1"/>
          <p:nvPr/>
        </p:nvSpPr>
        <p:spPr>
          <a:xfrm>
            <a:off x="7721439" y="4408629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E0D23-1CEA-4149-B083-5EEA0AA290C2}"/>
              </a:ext>
            </a:extLst>
          </p:cNvPr>
          <p:cNvSpPr txBox="1"/>
          <p:nvPr/>
        </p:nvSpPr>
        <p:spPr>
          <a:xfrm>
            <a:off x="7661669" y="1619103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FBEF5D-D4D2-48CC-830F-C971ED26B992}"/>
              </a:ext>
            </a:extLst>
          </p:cNvPr>
          <p:cNvSpPr txBox="1"/>
          <p:nvPr/>
        </p:nvSpPr>
        <p:spPr>
          <a:xfrm>
            <a:off x="3692446" y="1315113"/>
            <a:ext cx="106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Strengths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48E295-CBD2-433F-BD8A-3F0D761AA691}"/>
              </a:ext>
            </a:extLst>
          </p:cNvPr>
          <p:cNvSpPr txBox="1"/>
          <p:nvPr/>
        </p:nvSpPr>
        <p:spPr>
          <a:xfrm>
            <a:off x="3707788" y="4127600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Threats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7C7511-0A56-4B99-B895-CDEFE3BAA246}"/>
              </a:ext>
            </a:extLst>
          </p:cNvPr>
          <p:cNvSpPr txBox="1"/>
          <p:nvPr/>
        </p:nvSpPr>
        <p:spPr>
          <a:xfrm>
            <a:off x="7723299" y="4165171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Opportunities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D1842-07A0-42FE-8447-50FCCFB45D5B}"/>
              </a:ext>
            </a:extLst>
          </p:cNvPr>
          <p:cNvSpPr txBox="1"/>
          <p:nvPr/>
        </p:nvSpPr>
        <p:spPr>
          <a:xfrm>
            <a:off x="7661668" y="1345510"/>
            <a:ext cx="118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Weaknesses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40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сылка" hidden="1">
            <a:extLst>
              <a:ext uri="{FF2B5EF4-FFF2-40B4-BE49-F238E27FC236}">
                <a16:creationId xmlns:a16="http://schemas.microsoft.com/office/drawing/2014/main" id="{AC0CBA2E-A8EE-4ED1-AF1C-FFE1E5F45D11}"/>
              </a:ext>
            </a:extLst>
          </p:cNvPr>
          <p:cNvSpPr/>
          <p:nvPr/>
        </p:nvSpPr>
        <p:spPr>
          <a:xfrm>
            <a:off x="3168650" y="501650"/>
            <a:ext cx="5854700" cy="5854700"/>
          </a:xfrm>
          <a:custGeom>
            <a:avLst/>
            <a:gdLst>
              <a:gd name="connsiteX0" fmla="*/ 2927350 w 5854700"/>
              <a:gd name="connsiteY0" fmla="*/ 1442350 h 5854700"/>
              <a:gd name="connsiteX1" fmla="*/ 1442350 w 5854700"/>
              <a:gd name="connsiteY1" fmla="*/ 2927350 h 5854700"/>
              <a:gd name="connsiteX2" fmla="*/ 2927350 w 5854700"/>
              <a:gd name="connsiteY2" fmla="*/ 4412350 h 5854700"/>
              <a:gd name="connsiteX3" fmla="*/ 4412350 w 5854700"/>
              <a:gd name="connsiteY3" fmla="*/ 2927350 h 5854700"/>
              <a:gd name="connsiteX4" fmla="*/ 2927350 w 5854700"/>
              <a:gd name="connsiteY4" fmla="*/ 1442350 h 5854700"/>
              <a:gd name="connsiteX5" fmla="*/ 2927350 w 5854700"/>
              <a:gd name="connsiteY5" fmla="*/ 0 h 5854700"/>
              <a:gd name="connsiteX6" fmla="*/ 5854700 w 5854700"/>
              <a:gd name="connsiteY6" fmla="*/ 2927350 h 5854700"/>
              <a:gd name="connsiteX7" fmla="*/ 2927350 w 5854700"/>
              <a:gd name="connsiteY7" fmla="*/ 5854700 h 5854700"/>
              <a:gd name="connsiteX8" fmla="*/ 0 w 5854700"/>
              <a:gd name="connsiteY8" fmla="*/ 2927350 h 5854700"/>
              <a:gd name="connsiteX9" fmla="*/ 2927350 w 5854700"/>
              <a:gd name="connsiteY9" fmla="*/ 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4700" h="5854700">
                <a:moveTo>
                  <a:pt x="2927350" y="1442350"/>
                </a:moveTo>
                <a:cubicBezTo>
                  <a:pt x="2107207" y="1442350"/>
                  <a:pt x="1442350" y="2107207"/>
                  <a:pt x="1442350" y="2927350"/>
                </a:cubicBezTo>
                <a:cubicBezTo>
                  <a:pt x="1442350" y="3747493"/>
                  <a:pt x="2107207" y="4412350"/>
                  <a:pt x="2927350" y="4412350"/>
                </a:cubicBezTo>
                <a:cubicBezTo>
                  <a:pt x="3747493" y="4412350"/>
                  <a:pt x="4412350" y="3747493"/>
                  <a:pt x="4412350" y="2927350"/>
                </a:cubicBezTo>
                <a:cubicBezTo>
                  <a:pt x="4412350" y="2107207"/>
                  <a:pt x="3747493" y="1442350"/>
                  <a:pt x="2927350" y="1442350"/>
                </a:cubicBezTo>
                <a:close/>
                <a:moveTo>
                  <a:pt x="2927350" y="0"/>
                </a:moveTo>
                <a:cubicBezTo>
                  <a:pt x="4544081" y="0"/>
                  <a:pt x="5854700" y="1310619"/>
                  <a:pt x="5854700" y="2927350"/>
                </a:cubicBezTo>
                <a:cubicBezTo>
                  <a:pt x="5854700" y="4544081"/>
                  <a:pt x="4544081" y="5854700"/>
                  <a:pt x="2927350" y="5854700"/>
                </a:cubicBezTo>
                <a:cubicBezTo>
                  <a:pt x="1310619" y="5854700"/>
                  <a:pt x="0" y="4544081"/>
                  <a:pt x="0" y="2927350"/>
                </a:cubicBezTo>
                <a:cubicBezTo>
                  <a:pt x="0" y="1310619"/>
                  <a:pt x="1310619" y="0"/>
                  <a:pt x="2927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4" name="Полилиния: фигура 123">
            <a:extLst>
              <a:ext uri="{FF2B5EF4-FFF2-40B4-BE49-F238E27FC236}">
                <a16:creationId xmlns:a16="http://schemas.microsoft.com/office/drawing/2014/main" id="{A4D82E12-B18B-48B9-BB47-403538FB90F5}"/>
              </a:ext>
            </a:extLst>
          </p:cNvPr>
          <p:cNvSpPr/>
          <p:nvPr/>
        </p:nvSpPr>
        <p:spPr>
          <a:xfrm flipH="1">
            <a:off x="4981768" y="1911354"/>
            <a:ext cx="1429233" cy="1330408"/>
          </a:xfrm>
          <a:custGeom>
            <a:avLst/>
            <a:gdLst>
              <a:gd name="connsiteX0" fmla="*/ 0 w 1429233"/>
              <a:gd name="connsiteY0" fmla="*/ 0 h 1330408"/>
              <a:gd name="connsiteX1" fmla="*/ 0 w 1429233"/>
              <a:gd name="connsiteY1" fmla="*/ 276317 h 1330408"/>
              <a:gd name="connsiteX2" fmla="*/ 59027 w 1429233"/>
              <a:gd name="connsiteY2" fmla="*/ 279297 h 1330408"/>
              <a:gd name="connsiteX3" fmla="*/ 1144858 w 1429233"/>
              <a:gd name="connsiteY3" fmla="*/ 1261009 h 1330408"/>
              <a:gd name="connsiteX4" fmla="*/ 1155450 w 1429233"/>
              <a:gd name="connsiteY4" fmla="*/ 1330408 h 1330408"/>
              <a:gd name="connsiteX5" fmla="*/ 1429233 w 1429233"/>
              <a:gd name="connsiteY5" fmla="*/ 1330408 h 1330408"/>
              <a:gd name="connsiteX6" fmla="*/ 1409373 w 1429233"/>
              <a:gd name="connsiteY6" fmla="*/ 1200278 h 1330408"/>
              <a:gd name="connsiteX7" fmla="*/ 86633 w 1429233"/>
              <a:gd name="connsiteY7" fmla="*/ 4375 h 1330408"/>
              <a:gd name="connsiteX8" fmla="*/ 0 w 1429233"/>
              <a:gd name="connsiteY8" fmla="*/ 0 h 133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9233" h="1330408">
                <a:moveTo>
                  <a:pt x="0" y="0"/>
                </a:moveTo>
                <a:lnTo>
                  <a:pt x="0" y="276317"/>
                </a:lnTo>
                <a:lnTo>
                  <a:pt x="59027" y="279297"/>
                </a:lnTo>
                <a:cubicBezTo>
                  <a:pt x="599842" y="334220"/>
                  <a:pt x="1037709" y="737380"/>
                  <a:pt x="1144858" y="1261009"/>
                </a:cubicBezTo>
                <a:lnTo>
                  <a:pt x="1155450" y="1330408"/>
                </a:lnTo>
                <a:lnTo>
                  <a:pt x="1429233" y="1330408"/>
                </a:lnTo>
                <a:lnTo>
                  <a:pt x="1409373" y="1200278"/>
                </a:lnTo>
                <a:cubicBezTo>
                  <a:pt x="1278845" y="562403"/>
                  <a:pt x="745444" y="71281"/>
                  <a:pt x="86633" y="43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chemeClr val="accent1">
                  <a:alpha val="14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22" name="Полилиния: фигура 121">
            <a:extLst>
              <a:ext uri="{FF2B5EF4-FFF2-40B4-BE49-F238E27FC236}">
                <a16:creationId xmlns:a16="http://schemas.microsoft.com/office/drawing/2014/main" id="{51799573-77B3-4033-A656-A435DBCE2B1D}"/>
              </a:ext>
            </a:extLst>
          </p:cNvPr>
          <p:cNvSpPr/>
          <p:nvPr/>
        </p:nvSpPr>
        <p:spPr>
          <a:xfrm flipH="1">
            <a:off x="6546001" y="1911355"/>
            <a:ext cx="1429927" cy="1334955"/>
          </a:xfrm>
          <a:custGeom>
            <a:avLst/>
            <a:gdLst>
              <a:gd name="connsiteX0" fmla="*/ 1429927 w 1429927"/>
              <a:gd name="connsiteY0" fmla="*/ 0 h 1334955"/>
              <a:gd name="connsiteX1" fmla="*/ 1343294 w 1429927"/>
              <a:gd name="connsiteY1" fmla="*/ 4375 h 1334955"/>
              <a:gd name="connsiteX2" fmla="*/ 20554 w 1429927"/>
              <a:gd name="connsiteY2" fmla="*/ 1200278 h 1334955"/>
              <a:gd name="connsiteX3" fmla="*/ 0 w 1429927"/>
              <a:gd name="connsiteY3" fmla="*/ 1334955 h 1334955"/>
              <a:gd name="connsiteX4" fmla="*/ 273783 w 1429927"/>
              <a:gd name="connsiteY4" fmla="*/ 1334955 h 1334955"/>
              <a:gd name="connsiteX5" fmla="*/ 285069 w 1429927"/>
              <a:gd name="connsiteY5" fmla="*/ 1261009 h 1334955"/>
              <a:gd name="connsiteX6" fmla="*/ 1370900 w 1429927"/>
              <a:gd name="connsiteY6" fmla="*/ 279297 h 1334955"/>
              <a:gd name="connsiteX7" fmla="*/ 1429927 w 1429927"/>
              <a:gd name="connsiteY7" fmla="*/ 276317 h 1334955"/>
              <a:gd name="connsiteX8" fmla="*/ 1429927 w 1429927"/>
              <a:gd name="connsiteY8" fmla="*/ 0 h 133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9927" h="1334955">
                <a:moveTo>
                  <a:pt x="1429927" y="0"/>
                </a:moveTo>
                <a:lnTo>
                  <a:pt x="1343294" y="4375"/>
                </a:lnTo>
                <a:cubicBezTo>
                  <a:pt x="684483" y="71281"/>
                  <a:pt x="151082" y="562403"/>
                  <a:pt x="20554" y="1200278"/>
                </a:cubicBezTo>
                <a:lnTo>
                  <a:pt x="0" y="1334955"/>
                </a:lnTo>
                <a:lnTo>
                  <a:pt x="273783" y="1334955"/>
                </a:lnTo>
                <a:lnTo>
                  <a:pt x="285069" y="1261009"/>
                </a:lnTo>
                <a:cubicBezTo>
                  <a:pt x="392218" y="737380"/>
                  <a:pt x="830085" y="334220"/>
                  <a:pt x="1370900" y="279297"/>
                </a:cubicBezTo>
                <a:lnTo>
                  <a:pt x="1429927" y="276317"/>
                </a:lnTo>
                <a:lnTo>
                  <a:pt x="1429927" y="0"/>
                </a:lnTo>
                <a:close/>
              </a:path>
            </a:pathLst>
          </a:custGeom>
          <a:gradFill>
            <a:gsLst>
              <a:gs pos="2000">
                <a:schemeClr val="accent2">
                  <a:alpha val="14000"/>
                </a:schemeClr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8" name="Полилиния: фигура 117">
            <a:extLst>
              <a:ext uri="{FF2B5EF4-FFF2-40B4-BE49-F238E27FC236}">
                <a16:creationId xmlns:a16="http://schemas.microsoft.com/office/drawing/2014/main" id="{D0EA1FE8-8F70-43AD-AFBE-6334A5079D42}"/>
              </a:ext>
            </a:extLst>
          </p:cNvPr>
          <p:cNvSpPr/>
          <p:nvPr/>
        </p:nvSpPr>
        <p:spPr>
          <a:xfrm flipH="1">
            <a:off x="4971250" y="3420380"/>
            <a:ext cx="1439751" cy="1499159"/>
          </a:xfrm>
          <a:custGeom>
            <a:avLst/>
            <a:gdLst>
              <a:gd name="connsiteX0" fmla="*/ 1439751 w 1439751"/>
              <a:gd name="connsiteY0" fmla="*/ 0 h 1499159"/>
              <a:gd name="connsiteX1" fmla="*/ 1169930 w 1439751"/>
              <a:gd name="connsiteY1" fmla="*/ 0 h 1499159"/>
              <a:gd name="connsiteX2" fmla="*/ 1170000 w 1439751"/>
              <a:gd name="connsiteY2" fmla="*/ 1383 h 1499159"/>
              <a:gd name="connsiteX3" fmla="*/ 59027 w 1439751"/>
              <a:gd name="connsiteY3" fmla="*/ 1232494 h 1499159"/>
              <a:gd name="connsiteX4" fmla="*/ 0 w 1439751"/>
              <a:gd name="connsiteY4" fmla="*/ 1235475 h 1499159"/>
              <a:gd name="connsiteX5" fmla="*/ 0 w 1439751"/>
              <a:gd name="connsiteY5" fmla="*/ 1499159 h 1499159"/>
              <a:gd name="connsiteX6" fmla="*/ 86633 w 1439751"/>
              <a:gd name="connsiteY6" fmla="*/ 1494784 h 1499159"/>
              <a:gd name="connsiteX7" fmla="*/ 1432217 w 1439751"/>
              <a:gd name="connsiteY7" fmla="*/ 149200 h 1499159"/>
              <a:gd name="connsiteX8" fmla="*/ 1439751 w 1439751"/>
              <a:gd name="connsiteY8" fmla="*/ 0 h 149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751" h="1499159">
                <a:moveTo>
                  <a:pt x="1439751" y="0"/>
                </a:moveTo>
                <a:lnTo>
                  <a:pt x="1169930" y="0"/>
                </a:lnTo>
                <a:lnTo>
                  <a:pt x="1170000" y="1383"/>
                </a:lnTo>
                <a:cubicBezTo>
                  <a:pt x="1170000" y="642119"/>
                  <a:pt x="683044" y="1169122"/>
                  <a:pt x="59027" y="1232494"/>
                </a:cubicBezTo>
                <a:lnTo>
                  <a:pt x="0" y="1235475"/>
                </a:lnTo>
                <a:lnTo>
                  <a:pt x="0" y="1499159"/>
                </a:lnTo>
                <a:lnTo>
                  <a:pt x="86633" y="1494784"/>
                </a:lnTo>
                <a:cubicBezTo>
                  <a:pt x="796121" y="1422732"/>
                  <a:pt x="1360165" y="858688"/>
                  <a:pt x="1432217" y="149200"/>
                </a:cubicBezTo>
                <a:lnTo>
                  <a:pt x="1439751" y="0"/>
                </a:lnTo>
                <a:close/>
              </a:path>
            </a:pathLst>
          </a:custGeom>
          <a:gradFill>
            <a:gsLst>
              <a:gs pos="2000">
                <a:schemeClr val="accent4">
                  <a:alpha val="14000"/>
                </a:schemeClr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6" name="Полилиния: фигура 115">
            <a:extLst>
              <a:ext uri="{FF2B5EF4-FFF2-40B4-BE49-F238E27FC236}">
                <a16:creationId xmlns:a16="http://schemas.microsoft.com/office/drawing/2014/main" id="{B02AB8C5-5773-49B4-A0E5-F5F4C976BFFC}"/>
              </a:ext>
            </a:extLst>
          </p:cNvPr>
          <p:cNvSpPr/>
          <p:nvPr/>
        </p:nvSpPr>
        <p:spPr>
          <a:xfrm flipH="1">
            <a:off x="6546001" y="3420380"/>
            <a:ext cx="1439751" cy="1499159"/>
          </a:xfrm>
          <a:custGeom>
            <a:avLst/>
            <a:gdLst>
              <a:gd name="connsiteX0" fmla="*/ 269821 w 1439751"/>
              <a:gd name="connsiteY0" fmla="*/ 0 h 1499159"/>
              <a:gd name="connsiteX1" fmla="*/ 0 w 1439751"/>
              <a:gd name="connsiteY1" fmla="*/ 0 h 1499159"/>
              <a:gd name="connsiteX2" fmla="*/ 7534 w 1439751"/>
              <a:gd name="connsiteY2" fmla="*/ 149200 h 1499159"/>
              <a:gd name="connsiteX3" fmla="*/ 1353118 w 1439751"/>
              <a:gd name="connsiteY3" fmla="*/ 1494784 h 1499159"/>
              <a:gd name="connsiteX4" fmla="*/ 1439751 w 1439751"/>
              <a:gd name="connsiteY4" fmla="*/ 1499159 h 1499159"/>
              <a:gd name="connsiteX5" fmla="*/ 1439751 w 1439751"/>
              <a:gd name="connsiteY5" fmla="*/ 1235475 h 1499159"/>
              <a:gd name="connsiteX6" fmla="*/ 1380724 w 1439751"/>
              <a:gd name="connsiteY6" fmla="*/ 1232494 h 1499159"/>
              <a:gd name="connsiteX7" fmla="*/ 269751 w 1439751"/>
              <a:gd name="connsiteY7" fmla="*/ 1383 h 1499159"/>
              <a:gd name="connsiteX8" fmla="*/ 269821 w 1439751"/>
              <a:gd name="connsiteY8" fmla="*/ 0 h 149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751" h="1499159">
                <a:moveTo>
                  <a:pt x="269821" y="0"/>
                </a:moveTo>
                <a:lnTo>
                  <a:pt x="0" y="0"/>
                </a:lnTo>
                <a:lnTo>
                  <a:pt x="7534" y="149200"/>
                </a:lnTo>
                <a:cubicBezTo>
                  <a:pt x="79586" y="858688"/>
                  <a:pt x="643630" y="1422732"/>
                  <a:pt x="1353118" y="1494784"/>
                </a:cubicBezTo>
                <a:lnTo>
                  <a:pt x="1439751" y="1499159"/>
                </a:lnTo>
                <a:lnTo>
                  <a:pt x="1439751" y="1235475"/>
                </a:lnTo>
                <a:lnTo>
                  <a:pt x="1380724" y="1232494"/>
                </a:lnTo>
                <a:cubicBezTo>
                  <a:pt x="756707" y="1169122"/>
                  <a:pt x="269751" y="642119"/>
                  <a:pt x="269751" y="1383"/>
                </a:cubicBezTo>
                <a:lnTo>
                  <a:pt x="269821" y="0"/>
                </a:lnTo>
                <a:close/>
              </a:path>
            </a:pathLst>
          </a:custGeom>
          <a:gradFill>
            <a:gsLst>
              <a:gs pos="2000">
                <a:schemeClr val="accent3"/>
              </a:gs>
              <a:gs pos="100000">
                <a:schemeClr val="accent3">
                  <a:alpha val="1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2" name="Овал 21" hidden="1">
            <a:extLst>
              <a:ext uri="{FF2B5EF4-FFF2-40B4-BE49-F238E27FC236}">
                <a16:creationId xmlns:a16="http://schemas.microsoft.com/office/drawing/2014/main" id="{222C5F0B-6EFC-4407-96C1-A95810130485}"/>
              </a:ext>
            </a:extLst>
          </p:cNvPr>
          <p:cNvSpPr/>
          <p:nvPr/>
        </p:nvSpPr>
        <p:spPr>
          <a:xfrm>
            <a:off x="5239105" y="2187426"/>
            <a:ext cx="24750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Круг: прозрачная заливка 125">
            <a:extLst>
              <a:ext uri="{FF2B5EF4-FFF2-40B4-BE49-F238E27FC236}">
                <a16:creationId xmlns:a16="http://schemas.microsoft.com/office/drawing/2014/main" id="{43F413EB-00DA-482F-A618-E5E702D82CA0}"/>
              </a:ext>
            </a:extLst>
          </p:cNvPr>
          <p:cNvSpPr/>
          <p:nvPr/>
        </p:nvSpPr>
        <p:spPr>
          <a:xfrm>
            <a:off x="5295331" y="2232662"/>
            <a:ext cx="2366338" cy="2366338"/>
          </a:xfrm>
          <a:prstGeom prst="donut">
            <a:avLst>
              <a:gd name="adj" fmla="val 48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CF56C1-B19D-496A-97C5-E5DF9501C99A}"/>
              </a:ext>
            </a:extLst>
          </p:cNvPr>
          <p:cNvSpPr txBox="1"/>
          <p:nvPr/>
        </p:nvSpPr>
        <p:spPr>
          <a:xfrm>
            <a:off x="5762120" y="3048089"/>
            <a:ext cx="1443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SWOT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0B9C499E-342F-47F5-80FC-88EF06338372}"/>
              </a:ext>
            </a:extLst>
          </p:cNvPr>
          <p:cNvGrpSpPr/>
          <p:nvPr/>
        </p:nvGrpSpPr>
        <p:grpSpPr>
          <a:xfrm>
            <a:off x="3531000" y="203612"/>
            <a:ext cx="5895000" cy="6254918"/>
            <a:chOff x="3531000" y="203612"/>
            <a:chExt cx="5895000" cy="625491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4" name="Полилиния: фигура 113">
              <a:extLst>
                <a:ext uri="{FF2B5EF4-FFF2-40B4-BE49-F238E27FC236}">
                  <a16:creationId xmlns:a16="http://schemas.microsoft.com/office/drawing/2014/main" id="{53175240-AB6F-4EA5-B35B-2DF1066ECD1C}"/>
                </a:ext>
              </a:extLst>
            </p:cNvPr>
            <p:cNvSpPr/>
            <p:nvPr/>
          </p:nvSpPr>
          <p:spPr>
            <a:xfrm flipH="1">
              <a:off x="3531000" y="721762"/>
              <a:ext cx="2880000" cy="2520000"/>
            </a:xfrm>
            <a:custGeom>
              <a:avLst/>
              <a:gdLst>
                <a:gd name="connsiteX0" fmla="*/ 2880000 w 2880000"/>
                <a:gd name="connsiteY0" fmla="*/ 0 h 2520000"/>
                <a:gd name="connsiteX1" fmla="*/ 849492 w 2880000"/>
                <a:gd name="connsiteY1" fmla="*/ 0 h 2520000"/>
                <a:gd name="connsiteX2" fmla="*/ 0 w 2880000"/>
                <a:gd name="connsiteY2" fmla="*/ 849492 h 2520000"/>
                <a:gd name="connsiteX3" fmla="*/ 0 w 2880000"/>
                <a:gd name="connsiteY3" fmla="*/ 1189592 h 2520000"/>
                <a:gd name="connsiteX4" fmla="*/ 86633 w 2880000"/>
                <a:gd name="connsiteY4" fmla="*/ 1193967 h 2520000"/>
                <a:gd name="connsiteX5" fmla="*/ 1409373 w 2880000"/>
                <a:gd name="connsiteY5" fmla="*/ 2389870 h 2520000"/>
                <a:gd name="connsiteX6" fmla="*/ 1429233 w 2880000"/>
                <a:gd name="connsiteY6" fmla="*/ 2520000 h 2520000"/>
                <a:gd name="connsiteX7" fmla="*/ 2030508 w 2880000"/>
                <a:gd name="connsiteY7" fmla="*/ 2520000 h 2520000"/>
                <a:gd name="connsiteX8" fmla="*/ 2880000 w 2880000"/>
                <a:gd name="connsiteY8" fmla="*/ 1670508 h 2520000"/>
                <a:gd name="connsiteX9" fmla="*/ 2880000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2880000" y="0"/>
                  </a:moveTo>
                  <a:lnTo>
                    <a:pt x="849492" y="0"/>
                  </a:lnTo>
                  <a:cubicBezTo>
                    <a:pt x="380331" y="0"/>
                    <a:pt x="0" y="380331"/>
                    <a:pt x="0" y="849492"/>
                  </a:cubicBezTo>
                  <a:lnTo>
                    <a:pt x="0" y="1189592"/>
                  </a:lnTo>
                  <a:lnTo>
                    <a:pt x="86633" y="1193967"/>
                  </a:lnTo>
                  <a:cubicBezTo>
                    <a:pt x="745444" y="1260873"/>
                    <a:pt x="1278845" y="1751995"/>
                    <a:pt x="1409373" y="2389870"/>
                  </a:cubicBezTo>
                  <a:lnTo>
                    <a:pt x="1429233" y="2520000"/>
                  </a:lnTo>
                  <a:lnTo>
                    <a:pt x="2030508" y="2520000"/>
                  </a:lnTo>
                  <a:cubicBezTo>
                    <a:pt x="2499669" y="2520000"/>
                    <a:pt x="2880000" y="2139669"/>
                    <a:pt x="2880000" y="1670508"/>
                  </a:cubicBezTo>
                  <a:lnTo>
                    <a:pt x="288000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112" name="Полилиния: фигура 111">
              <a:extLst>
                <a:ext uri="{FF2B5EF4-FFF2-40B4-BE49-F238E27FC236}">
                  <a16:creationId xmlns:a16="http://schemas.microsoft.com/office/drawing/2014/main" id="{6D6172BF-1865-4314-9CF3-2C159B21A1F9}"/>
                </a:ext>
              </a:extLst>
            </p:cNvPr>
            <p:cNvSpPr/>
            <p:nvPr/>
          </p:nvSpPr>
          <p:spPr>
            <a:xfrm flipH="1">
              <a:off x="6546000" y="726309"/>
              <a:ext cx="2880000" cy="2520000"/>
            </a:xfrm>
            <a:custGeom>
              <a:avLst/>
              <a:gdLst>
                <a:gd name="connsiteX0" fmla="*/ 2030508 w 2880000"/>
                <a:gd name="connsiteY0" fmla="*/ 0 h 2520000"/>
                <a:gd name="connsiteX1" fmla="*/ 0 w 2880000"/>
                <a:gd name="connsiteY1" fmla="*/ 0 h 2520000"/>
                <a:gd name="connsiteX2" fmla="*/ 0 w 2880000"/>
                <a:gd name="connsiteY2" fmla="*/ 1670508 h 2520000"/>
                <a:gd name="connsiteX3" fmla="*/ 849492 w 2880000"/>
                <a:gd name="connsiteY3" fmla="*/ 2520000 h 2520000"/>
                <a:gd name="connsiteX4" fmla="*/ 1450073 w 2880000"/>
                <a:gd name="connsiteY4" fmla="*/ 2520000 h 2520000"/>
                <a:gd name="connsiteX5" fmla="*/ 1470627 w 2880000"/>
                <a:gd name="connsiteY5" fmla="*/ 2385323 h 2520000"/>
                <a:gd name="connsiteX6" fmla="*/ 2793367 w 2880000"/>
                <a:gd name="connsiteY6" fmla="*/ 1189420 h 2520000"/>
                <a:gd name="connsiteX7" fmla="*/ 2880000 w 2880000"/>
                <a:gd name="connsiteY7" fmla="*/ 1185045 h 2520000"/>
                <a:gd name="connsiteX8" fmla="*/ 2880000 w 2880000"/>
                <a:gd name="connsiteY8" fmla="*/ 849492 h 2520000"/>
                <a:gd name="connsiteX9" fmla="*/ 2030508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2030508" y="0"/>
                  </a:moveTo>
                  <a:lnTo>
                    <a:pt x="0" y="0"/>
                  </a:lnTo>
                  <a:lnTo>
                    <a:pt x="0" y="1670508"/>
                  </a:lnTo>
                  <a:cubicBezTo>
                    <a:pt x="0" y="2139669"/>
                    <a:pt x="380331" y="2520000"/>
                    <a:pt x="849492" y="2520000"/>
                  </a:cubicBezTo>
                  <a:lnTo>
                    <a:pt x="1450073" y="2520000"/>
                  </a:lnTo>
                  <a:lnTo>
                    <a:pt x="1470627" y="2385323"/>
                  </a:lnTo>
                  <a:cubicBezTo>
                    <a:pt x="1601155" y="1747448"/>
                    <a:pt x="2134556" y="1256326"/>
                    <a:pt x="2793367" y="1189420"/>
                  </a:cubicBezTo>
                  <a:lnTo>
                    <a:pt x="2880000" y="1185045"/>
                  </a:lnTo>
                  <a:lnTo>
                    <a:pt x="2880000" y="849492"/>
                  </a:lnTo>
                  <a:cubicBezTo>
                    <a:pt x="2880000" y="380331"/>
                    <a:pt x="2499669" y="0"/>
                    <a:pt x="2030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" name="Полилиния: фигура 103">
              <a:extLst>
                <a:ext uri="{FF2B5EF4-FFF2-40B4-BE49-F238E27FC236}">
                  <a16:creationId xmlns:a16="http://schemas.microsoft.com/office/drawing/2014/main" id="{A722D148-6E37-4823-9A4C-BAE5B10BE641}"/>
                </a:ext>
              </a:extLst>
            </p:cNvPr>
            <p:cNvSpPr/>
            <p:nvPr/>
          </p:nvSpPr>
          <p:spPr>
            <a:xfrm flipH="1">
              <a:off x="3531000" y="3420379"/>
              <a:ext cx="2880000" cy="2520000"/>
            </a:xfrm>
            <a:custGeom>
              <a:avLst/>
              <a:gdLst>
                <a:gd name="connsiteX0" fmla="*/ 2030508 w 2880000"/>
                <a:gd name="connsiteY0" fmla="*/ 0 h 2520000"/>
                <a:gd name="connsiteX1" fmla="*/ 1439751 w 2880000"/>
                <a:gd name="connsiteY1" fmla="*/ 0 h 2520000"/>
                <a:gd name="connsiteX2" fmla="*/ 1432217 w 2880000"/>
                <a:gd name="connsiteY2" fmla="*/ 149200 h 2520000"/>
                <a:gd name="connsiteX3" fmla="*/ 86633 w 2880000"/>
                <a:gd name="connsiteY3" fmla="*/ 1494784 h 2520000"/>
                <a:gd name="connsiteX4" fmla="*/ 0 w 2880000"/>
                <a:gd name="connsiteY4" fmla="*/ 1499159 h 2520000"/>
                <a:gd name="connsiteX5" fmla="*/ 0 w 2880000"/>
                <a:gd name="connsiteY5" fmla="*/ 1670508 h 2520000"/>
                <a:gd name="connsiteX6" fmla="*/ 849492 w 2880000"/>
                <a:gd name="connsiteY6" fmla="*/ 2520000 h 2520000"/>
                <a:gd name="connsiteX7" fmla="*/ 2880000 w 2880000"/>
                <a:gd name="connsiteY7" fmla="*/ 2520000 h 2520000"/>
                <a:gd name="connsiteX8" fmla="*/ 2880000 w 2880000"/>
                <a:gd name="connsiteY8" fmla="*/ 849492 h 2520000"/>
                <a:gd name="connsiteX9" fmla="*/ 2030508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2030508" y="0"/>
                  </a:moveTo>
                  <a:lnTo>
                    <a:pt x="1439751" y="0"/>
                  </a:lnTo>
                  <a:lnTo>
                    <a:pt x="1432217" y="149200"/>
                  </a:lnTo>
                  <a:cubicBezTo>
                    <a:pt x="1360165" y="858688"/>
                    <a:pt x="796121" y="1422732"/>
                    <a:pt x="86633" y="1494784"/>
                  </a:cubicBezTo>
                  <a:lnTo>
                    <a:pt x="0" y="1499159"/>
                  </a:lnTo>
                  <a:lnTo>
                    <a:pt x="0" y="1670508"/>
                  </a:lnTo>
                  <a:cubicBezTo>
                    <a:pt x="0" y="2139669"/>
                    <a:pt x="380331" y="2520000"/>
                    <a:pt x="849492" y="2520000"/>
                  </a:cubicBezTo>
                  <a:lnTo>
                    <a:pt x="2880000" y="2520000"/>
                  </a:lnTo>
                  <a:lnTo>
                    <a:pt x="2880000" y="849492"/>
                  </a:lnTo>
                  <a:cubicBezTo>
                    <a:pt x="2880000" y="380331"/>
                    <a:pt x="2499669" y="0"/>
                    <a:pt x="2030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98" name="Полилиния: фигура 97">
              <a:extLst>
                <a:ext uri="{FF2B5EF4-FFF2-40B4-BE49-F238E27FC236}">
                  <a16:creationId xmlns:a16="http://schemas.microsoft.com/office/drawing/2014/main" id="{89D72436-BD3C-4A03-8503-C64AEF3CCE38}"/>
                </a:ext>
              </a:extLst>
            </p:cNvPr>
            <p:cNvSpPr/>
            <p:nvPr/>
          </p:nvSpPr>
          <p:spPr>
            <a:xfrm flipH="1">
              <a:off x="6546000" y="3420379"/>
              <a:ext cx="2880000" cy="2520000"/>
            </a:xfrm>
            <a:custGeom>
              <a:avLst/>
              <a:gdLst>
                <a:gd name="connsiteX0" fmla="*/ 1440249 w 2880000"/>
                <a:gd name="connsiteY0" fmla="*/ 0 h 2520000"/>
                <a:gd name="connsiteX1" fmla="*/ 849492 w 2880000"/>
                <a:gd name="connsiteY1" fmla="*/ 0 h 2520000"/>
                <a:gd name="connsiteX2" fmla="*/ 0 w 2880000"/>
                <a:gd name="connsiteY2" fmla="*/ 849492 h 2520000"/>
                <a:gd name="connsiteX3" fmla="*/ 0 w 2880000"/>
                <a:gd name="connsiteY3" fmla="*/ 2520000 h 2520000"/>
                <a:gd name="connsiteX4" fmla="*/ 2030508 w 2880000"/>
                <a:gd name="connsiteY4" fmla="*/ 2520000 h 2520000"/>
                <a:gd name="connsiteX5" fmla="*/ 2880000 w 2880000"/>
                <a:gd name="connsiteY5" fmla="*/ 1670508 h 2520000"/>
                <a:gd name="connsiteX6" fmla="*/ 2880000 w 2880000"/>
                <a:gd name="connsiteY6" fmla="*/ 1499159 h 2520000"/>
                <a:gd name="connsiteX7" fmla="*/ 2793367 w 2880000"/>
                <a:gd name="connsiteY7" fmla="*/ 1494784 h 2520000"/>
                <a:gd name="connsiteX8" fmla="*/ 1447783 w 2880000"/>
                <a:gd name="connsiteY8" fmla="*/ 149200 h 2520000"/>
                <a:gd name="connsiteX9" fmla="*/ 1440249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1440249" y="0"/>
                  </a:moveTo>
                  <a:lnTo>
                    <a:pt x="849492" y="0"/>
                  </a:lnTo>
                  <a:cubicBezTo>
                    <a:pt x="380331" y="0"/>
                    <a:pt x="0" y="380331"/>
                    <a:pt x="0" y="849492"/>
                  </a:cubicBezTo>
                  <a:lnTo>
                    <a:pt x="0" y="2520000"/>
                  </a:lnTo>
                  <a:lnTo>
                    <a:pt x="2030508" y="2520000"/>
                  </a:lnTo>
                  <a:cubicBezTo>
                    <a:pt x="2499669" y="2520000"/>
                    <a:pt x="2880000" y="2139669"/>
                    <a:pt x="2880000" y="1670508"/>
                  </a:cubicBezTo>
                  <a:lnTo>
                    <a:pt x="2880000" y="1499159"/>
                  </a:lnTo>
                  <a:lnTo>
                    <a:pt x="2793367" y="1494784"/>
                  </a:lnTo>
                  <a:cubicBezTo>
                    <a:pt x="2083879" y="1422732"/>
                    <a:pt x="1519835" y="858688"/>
                    <a:pt x="1447783" y="149200"/>
                  </a:cubicBezTo>
                  <a:lnTo>
                    <a:pt x="1440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F4DF1013-BB6D-4DBE-AEB7-979ACC5D9021}"/>
                </a:ext>
              </a:extLst>
            </p:cNvPr>
            <p:cNvSpPr/>
            <p:nvPr/>
          </p:nvSpPr>
          <p:spPr>
            <a:xfrm>
              <a:off x="4259031" y="203612"/>
              <a:ext cx="1036300" cy="1036300"/>
            </a:xfrm>
            <a:prstGeom prst="ellipse">
              <a:avLst/>
            </a:prstGeom>
            <a:solidFill>
              <a:schemeClr val="accent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D523F5DA-1979-44BD-ADE4-4E0D4C52DF4B}"/>
                </a:ext>
              </a:extLst>
            </p:cNvPr>
            <p:cNvSpPr/>
            <p:nvPr/>
          </p:nvSpPr>
          <p:spPr>
            <a:xfrm>
              <a:off x="7661669" y="210174"/>
              <a:ext cx="1036300" cy="1036300"/>
            </a:xfrm>
            <a:prstGeom prst="ellipse">
              <a:avLst/>
            </a:prstGeom>
            <a:solidFill>
              <a:schemeClr val="accent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1478BB88-688C-48E0-A3E8-0B36C92B01FB}"/>
                </a:ext>
              </a:extLst>
            </p:cNvPr>
            <p:cNvSpPr/>
            <p:nvPr/>
          </p:nvSpPr>
          <p:spPr>
            <a:xfrm>
              <a:off x="7661669" y="5422230"/>
              <a:ext cx="1036300" cy="1036300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8FB1647-E796-463C-B372-848C4DD1B355}"/>
                </a:ext>
              </a:extLst>
            </p:cNvPr>
            <p:cNvSpPr/>
            <p:nvPr/>
          </p:nvSpPr>
          <p:spPr>
            <a:xfrm>
              <a:off x="4261131" y="5422230"/>
              <a:ext cx="1036300" cy="1036300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9B69EE-041D-41E9-AF03-7483AA4A2999}"/>
              </a:ext>
            </a:extLst>
          </p:cNvPr>
          <p:cNvSpPr txBox="1"/>
          <p:nvPr/>
        </p:nvSpPr>
        <p:spPr>
          <a:xfrm>
            <a:off x="4563821" y="374381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7C111-C211-42E3-96B2-B630628FA470}"/>
              </a:ext>
            </a:extLst>
          </p:cNvPr>
          <p:cNvSpPr txBox="1"/>
          <p:nvPr/>
        </p:nvSpPr>
        <p:spPr>
          <a:xfrm>
            <a:off x="7851441" y="367819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4368DA-2827-4C82-B34E-64737A156CF9}"/>
              </a:ext>
            </a:extLst>
          </p:cNvPr>
          <p:cNvSpPr txBox="1"/>
          <p:nvPr/>
        </p:nvSpPr>
        <p:spPr>
          <a:xfrm>
            <a:off x="7910751" y="5586436"/>
            <a:ext cx="530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960463-2462-4950-B037-F72B33656FF5}"/>
              </a:ext>
            </a:extLst>
          </p:cNvPr>
          <p:cNvSpPr txBox="1"/>
          <p:nvPr/>
        </p:nvSpPr>
        <p:spPr>
          <a:xfrm>
            <a:off x="4563821" y="5586436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C80D6-180C-4D79-B3DC-37EDECA169B0}"/>
              </a:ext>
            </a:extLst>
          </p:cNvPr>
          <p:cNvSpPr txBox="1"/>
          <p:nvPr/>
        </p:nvSpPr>
        <p:spPr>
          <a:xfrm>
            <a:off x="3715140" y="1594955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9ACC45-F78F-4DFF-82DA-0B2B123BF06D}"/>
              </a:ext>
            </a:extLst>
          </p:cNvPr>
          <p:cNvSpPr txBox="1"/>
          <p:nvPr/>
        </p:nvSpPr>
        <p:spPr>
          <a:xfrm>
            <a:off x="3676772" y="4431354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B79F3-B75B-4FF1-BD6A-D5436F43FDA0}"/>
              </a:ext>
            </a:extLst>
          </p:cNvPr>
          <p:cNvSpPr txBox="1"/>
          <p:nvPr/>
        </p:nvSpPr>
        <p:spPr>
          <a:xfrm>
            <a:off x="7721439" y="4408629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E0D23-1CEA-4149-B083-5EEA0AA290C2}"/>
              </a:ext>
            </a:extLst>
          </p:cNvPr>
          <p:cNvSpPr txBox="1"/>
          <p:nvPr/>
        </p:nvSpPr>
        <p:spPr>
          <a:xfrm>
            <a:off x="7661669" y="1619103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FBEF5D-D4D2-48CC-830F-C971ED26B992}"/>
              </a:ext>
            </a:extLst>
          </p:cNvPr>
          <p:cNvSpPr txBox="1"/>
          <p:nvPr/>
        </p:nvSpPr>
        <p:spPr>
          <a:xfrm>
            <a:off x="3692446" y="1315113"/>
            <a:ext cx="106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Strengths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48E295-CBD2-433F-BD8A-3F0D761AA691}"/>
              </a:ext>
            </a:extLst>
          </p:cNvPr>
          <p:cNvSpPr txBox="1"/>
          <p:nvPr/>
        </p:nvSpPr>
        <p:spPr>
          <a:xfrm>
            <a:off x="3707788" y="4127600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Threats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7C7511-0A56-4B99-B895-CDEFE3BAA246}"/>
              </a:ext>
            </a:extLst>
          </p:cNvPr>
          <p:cNvSpPr txBox="1"/>
          <p:nvPr/>
        </p:nvSpPr>
        <p:spPr>
          <a:xfrm>
            <a:off x="7723299" y="4165171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Opportunities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D1842-07A0-42FE-8447-50FCCFB45D5B}"/>
              </a:ext>
            </a:extLst>
          </p:cNvPr>
          <p:cNvSpPr txBox="1"/>
          <p:nvPr/>
        </p:nvSpPr>
        <p:spPr>
          <a:xfrm>
            <a:off x="7661668" y="1345510"/>
            <a:ext cx="118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Weaknesses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2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сылка" hidden="1">
            <a:extLst>
              <a:ext uri="{FF2B5EF4-FFF2-40B4-BE49-F238E27FC236}">
                <a16:creationId xmlns:a16="http://schemas.microsoft.com/office/drawing/2014/main" id="{AC0CBA2E-A8EE-4ED1-AF1C-FFE1E5F45D11}"/>
              </a:ext>
            </a:extLst>
          </p:cNvPr>
          <p:cNvSpPr/>
          <p:nvPr/>
        </p:nvSpPr>
        <p:spPr>
          <a:xfrm>
            <a:off x="3168650" y="501650"/>
            <a:ext cx="5854700" cy="5854700"/>
          </a:xfrm>
          <a:custGeom>
            <a:avLst/>
            <a:gdLst>
              <a:gd name="connsiteX0" fmla="*/ 2927350 w 5854700"/>
              <a:gd name="connsiteY0" fmla="*/ 1442350 h 5854700"/>
              <a:gd name="connsiteX1" fmla="*/ 1442350 w 5854700"/>
              <a:gd name="connsiteY1" fmla="*/ 2927350 h 5854700"/>
              <a:gd name="connsiteX2" fmla="*/ 2927350 w 5854700"/>
              <a:gd name="connsiteY2" fmla="*/ 4412350 h 5854700"/>
              <a:gd name="connsiteX3" fmla="*/ 4412350 w 5854700"/>
              <a:gd name="connsiteY3" fmla="*/ 2927350 h 5854700"/>
              <a:gd name="connsiteX4" fmla="*/ 2927350 w 5854700"/>
              <a:gd name="connsiteY4" fmla="*/ 1442350 h 5854700"/>
              <a:gd name="connsiteX5" fmla="*/ 2927350 w 5854700"/>
              <a:gd name="connsiteY5" fmla="*/ 0 h 5854700"/>
              <a:gd name="connsiteX6" fmla="*/ 5854700 w 5854700"/>
              <a:gd name="connsiteY6" fmla="*/ 2927350 h 5854700"/>
              <a:gd name="connsiteX7" fmla="*/ 2927350 w 5854700"/>
              <a:gd name="connsiteY7" fmla="*/ 5854700 h 5854700"/>
              <a:gd name="connsiteX8" fmla="*/ 0 w 5854700"/>
              <a:gd name="connsiteY8" fmla="*/ 2927350 h 5854700"/>
              <a:gd name="connsiteX9" fmla="*/ 2927350 w 5854700"/>
              <a:gd name="connsiteY9" fmla="*/ 0 h 585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4700" h="5854700">
                <a:moveTo>
                  <a:pt x="2927350" y="1442350"/>
                </a:moveTo>
                <a:cubicBezTo>
                  <a:pt x="2107207" y="1442350"/>
                  <a:pt x="1442350" y="2107207"/>
                  <a:pt x="1442350" y="2927350"/>
                </a:cubicBezTo>
                <a:cubicBezTo>
                  <a:pt x="1442350" y="3747493"/>
                  <a:pt x="2107207" y="4412350"/>
                  <a:pt x="2927350" y="4412350"/>
                </a:cubicBezTo>
                <a:cubicBezTo>
                  <a:pt x="3747493" y="4412350"/>
                  <a:pt x="4412350" y="3747493"/>
                  <a:pt x="4412350" y="2927350"/>
                </a:cubicBezTo>
                <a:cubicBezTo>
                  <a:pt x="4412350" y="2107207"/>
                  <a:pt x="3747493" y="1442350"/>
                  <a:pt x="2927350" y="1442350"/>
                </a:cubicBezTo>
                <a:close/>
                <a:moveTo>
                  <a:pt x="2927350" y="0"/>
                </a:moveTo>
                <a:cubicBezTo>
                  <a:pt x="4544081" y="0"/>
                  <a:pt x="5854700" y="1310619"/>
                  <a:pt x="5854700" y="2927350"/>
                </a:cubicBezTo>
                <a:cubicBezTo>
                  <a:pt x="5854700" y="4544081"/>
                  <a:pt x="4544081" y="5854700"/>
                  <a:pt x="2927350" y="5854700"/>
                </a:cubicBezTo>
                <a:cubicBezTo>
                  <a:pt x="1310619" y="5854700"/>
                  <a:pt x="0" y="4544081"/>
                  <a:pt x="0" y="2927350"/>
                </a:cubicBezTo>
                <a:cubicBezTo>
                  <a:pt x="0" y="1310619"/>
                  <a:pt x="1310619" y="0"/>
                  <a:pt x="2927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4" name="Полилиния: фигура 123">
            <a:extLst>
              <a:ext uri="{FF2B5EF4-FFF2-40B4-BE49-F238E27FC236}">
                <a16:creationId xmlns:a16="http://schemas.microsoft.com/office/drawing/2014/main" id="{A4D82E12-B18B-48B9-BB47-403538FB90F5}"/>
              </a:ext>
            </a:extLst>
          </p:cNvPr>
          <p:cNvSpPr/>
          <p:nvPr/>
        </p:nvSpPr>
        <p:spPr>
          <a:xfrm flipH="1">
            <a:off x="4981768" y="1911354"/>
            <a:ext cx="1429233" cy="1330408"/>
          </a:xfrm>
          <a:custGeom>
            <a:avLst/>
            <a:gdLst>
              <a:gd name="connsiteX0" fmla="*/ 0 w 1429233"/>
              <a:gd name="connsiteY0" fmla="*/ 0 h 1330408"/>
              <a:gd name="connsiteX1" fmla="*/ 0 w 1429233"/>
              <a:gd name="connsiteY1" fmla="*/ 276317 h 1330408"/>
              <a:gd name="connsiteX2" fmla="*/ 59027 w 1429233"/>
              <a:gd name="connsiteY2" fmla="*/ 279297 h 1330408"/>
              <a:gd name="connsiteX3" fmla="*/ 1144858 w 1429233"/>
              <a:gd name="connsiteY3" fmla="*/ 1261009 h 1330408"/>
              <a:gd name="connsiteX4" fmla="*/ 1155450 w 1429233"/>
              <a:gd name="connsiteY4" fmla="*/ 1330408 h 1330408"/>
              <a:gd name="connsiteX5" fmla="*/ 1429233 w 1429233"/>
              <a:gd name="connsiteY5" fmla="*/ 1330408 h 1330408"/>
              <a:gd name="connsiteX6" fmla="*/ 1409373 w 1429233"/>
              <a:gd name="connsiteY6" fmla="*/ 1200278 h 1330408"/>
              <a:gd name="connsiteX7" fmla="*/ 86633 w 1429233"/>
              <a:gd name="connsiteY7" fmla="*/ 4375 h 1330408"/>
              <a:gd name="connsiteX8" fmla="*/ 0 w 1429233"/>
              <a:gd name="connsiteY8" fmla="*/ 0 h 133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9233" h="1330408">
                <a:moveTo>
                  <a:pt x="0" y="0"/>
                </a:moveTo>
                <a:lnTo>
                  <a:pt x="0" y="276317"/>
                </a:lnTo>
                <a:lnTo>
                  <a:pt x="59027" y="279297"/>
                </a:lnTo>
                <a:cubicBezTo>
                  <a:pt x="599842" y="334220"/>
                  <a:pt x="1037709" y="737380"/>
                  <a:pt x="1144858" y="1261009"/>
                </a:cubicBezTo>
                <a:lnTo>
                  <a:pt x="1155450" y="1330408"/>
                </a:lnTo>
                <a:lnTo>
                  <a:pt x="1429233" y="1330408"/>
                </a:lnTo>
                <a:lnTo>
                  <a:pt x="1409373" y="1200278"/>
                </a:lnTo>
                <a:cubicBezTo>
                  <a:pt x="1278845" y="562403"/>
                  <a:pt x="745444" y="71281"/>
                  <a:pt x="86633" y="437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">
                <a:schemeClr val="accent1">
                  <a:alpha val="14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22" name="Полилиния: фигура 121">
            <a:extLst>
              <a:ext uri="{FF2B5EF4-FFF2-40B4-BE49-F238E27FC236}">
                <a16:creationId xmlns:a16="http://schemas.microsoft.com/office/drawing/2014/main" id="{51799573-77B3-4033-A656-A435DBCE2B1D}"/>
              </a:ext>
            </a:extLst>
          </p:cNvPr>
          <p:cNvSpPr/>
          <p:nvPr/>
        </p:nvSpPr>
        <p:spPr>
          <a:xfrm flipH="1">
            <a:off x="6546001" y="1911355"/>
            <a:ext cx="1429927" cy="1334955"/>
          </a:xfrm>
          <a:custGeom>
            <a:avLst/>
            <a:gdLst>
              <a:gd name="connsiteX0" fmla="*/ 1429927 w 1429927"/>
              <a:gd name="connsiteY0" fmla="*/ 0 h 1334955"/>
              <a:gd name="connsiteX1" fmla="*/ 1343294 w 1429927"/>
              <a:gd name="connsiteY1" fmla="*/ 4375 h 1334955"/>
              <a:gd name="connsiteX2" fmla="*/ 20554 w 1429927"/>
              <a:gd name="connsiteY2" fmla="*/ 1200278 h 1334955"/>
              <a:gd name="connsiteX3" fmla="*/ 0 w 1429927"/>
              <a:gd name="connsiteY3" fmla="*/ 1334955 h 1334955"/>
              <a:gd name="connsiteX4" fmla="*/ 273783 w 1429927"/>
              <a:gd name="connsiteY4" fmla="*/ 1334955 h 1334955"/>
              <a:gd name="connsiteX5" fmla="*/ 285069 w 1429927"/>
              <a:gd name="connsiteY5" fmla="*/ 1261009 h 1334955"/>
              <a:gd name="connsiteX6" fmla="*/ 1370900 w 1429927"/>
              <a:gd name="connsiteY6" fmla="*/ 279297 h 1334955"/>
              <a:gd name="connsiteX7" fmla="*/ 1429927 w 1429927"/>
              <a:gd name="connsiteY7" fmla="*/ 276317 h 1334955"/>
              <a:gd name="connsiteX8" fmla="*/ 1429927 w 1429927"/>
              <a:gd name="connsiteY8" fmla="*/ 0 h 133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29927" h="1334955">
                <a:moveTo>
                  <a:pt x="1429927" y="0"/>
                </a:moveTo>
                <a:lnTo>
                  <a:pt x="1343294" y="4375"/>
                </a:lnTo>
                <a:cubicBezTo>
                  <a:pt x="684483" y="71281"/>
                  <a:pt x="151082" y="562403"/>
                  <a:pt x="20554" y="1200278"/>
                </a:cubicBezTo>
                <a:lnTo>
                  <a:pt x="0" y="1334955"/>
                </a:lnTo>
                <a:lnTo>
                  <a:pt x="273783" y="1334955"/>
                </a:lnTo>
                <a:lnTo>
                  <a:pt x="285069" y="1261009"/>
                </a:lnTo>
                <a:cubicBezTo>
                  <a:pt x="392218" y="737380"/>
                  <a:pt x="830085" y="334220"/>
                  <a:pt x="1370900" y="279297"/>
                </a:cubicBezTo>
                <a:lnTo>
                  <a:pt x="1429927" y="276317"/>
                </a:lnTo>
                <a:lnTo>
                  <a:pt x="1429927" y="0"/>
                </a:lnTo>
                <a:close/>
              </a:path>
            </a:pathLst>
          </a:custGeom>
          <a:gradFill>
            <a:gsLst>
              <a:gs pos="2000">
                <a:schemeClr val="accent2">
                  <a:alpha val="14000"/>
                </a:schemeClr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8" name="Полилиния: фигура 117">
            <a:extLst>
              <a:ext uri="{FF2B5EF4-FFF2-40B4-BE49-F238E27FC236}">
                <a16:creationId xmlns:a16="http://schemas.microsoft.com/office/drawing/2014/main" id="{D0EA1FE8-8F70-43AD-AFBE-6334A5079D42}"/>
              </a:ext>
            </a:extLst>
          </p:cNvPr>
          <p:cNvSpPr/>
          <p:nvPr/>
        </p:nvSpPr>
        <p:spPr>
          <a:xfrm flipH="1">
            <a:off x="4971250" y="3420380"/>
            <a:ext cx="1439751" cy="1499159"/>
          </a:xfrm>
          <a:custGeom>
            <a:avLst/>
            <a:gdLst>
              <a:gd name="connsiteX0" fmla="*/ 1439751 w 1439751"/>
              <a:gd name="connsiteY0" fmla="*/ 0 h 1499159"/>
              <a:gd name="connsiteX1" fmla="*/ 1169930 w 1439751"/>
              <a:gd name="connsiteY1" fmla="*/ 0 h 1499159"/>
              <a:gd name="connsiteX2" fmla="*/ 1170000 w 1439751"/>
              <a:gd name="connsiteY2" fmla="*/ 1383 h 1499159"/>
              <a:gd name="connsiteX3" fmla="*/ 59027 w 1439751"/>
              <a:gd name="connsiteY3" fmla="*/ 1232494 h 1499159"/>
              <a:gd name="connsiteX4" fmla="*/ 0 w 1439751"/>
              <a:gd name="connsiteY4" fmla="*/ 1235475 h 1499159"/>
              <a:gd name="connsiteX5" fmla="*/ 0 w 1439751"/>
              <a:gd name="connsiteY5" fmla="*/ 1499159 h 1499159"/>
              <a:gd name="connsiteX6" fmla="*/ 86633 w 1439751"/>
              <a:gd name="connsiteY6" fmla="*/ 1494784 h 1499159"/>
              <a:gd name="connsiteX7" fmla="*/ 1432217 w 1439751"/>
              <a:gd name="connsiteY7" fmla="*/ 149200 h 1499159"/>
              <a:gd name="connsiteX8" fmla="*/ 1439751 w 1439751"/>
              <a:gd name="connsiteY8" fmla="*/ 0 h 149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751" h="1499159">
                <a:moveTo>
                  <a:pt x="1439751" y="0"/>
                </a:moveTo>
                <a:lnTo>
                  <a:pt x="1169930" y="0"/>
                </a:lnTo>
                <a:lnTo>
                  <a:pt x="1170000" y="1383"/>
                </a:lnTo>
                <a:cubicBezTo>
                  <a:pt x="1170000" y="642119"/>
                  <a:pt x="683044" y="1169122"/>
                  <a:pt x="59027" y="1232494"/>
                </a:cubicBezTo>
                <a:lnTo>
                  <a:pt x="0" y="1235475"/>
                </a:lnTo>
                <a:lnTo>
                  <a:pt x="0" y="1499159"/>
                </a:lnTo>
                <a:lnTo>
                  <a:pt x="86633" y="1494784"/>
                </a:lnTo>
                <a:cubicBezTo>
                  <a:pt x="796121" y="1422732"/>
                  <a:pt x="1360165" y="858688"/>
                  <a:pt x="1432217" y="149200"/>
                </a:cubicBezTo>
                <a:lnTo>
                  <a:pt x="1439751" y="0"/>
                </a:lnTo>
                <a:close/>
              </a:path>
            </a:pathLst>
          </a:custGeom>
          <a:gradFill>
            <a:gsLst>
              <a:gs pos="2000">
                <a:schemeClr val="accent4">
                  <a:alpha val="14000"/>
                </a:schemeClr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16" name="Полилиния: фигура 115">
            <a:extLst>
              <a:ext uri="{FF2B5EF4-FFF2-40B4-BE49-F238E27FC236}">
                <a16:creationId xmlns:a16="http://schemas.microsoft.com/office/drawing/2014/main" id="{B02AB8C5-5773-49B4-A0E5-F5F4C976BFFC}"/>
              </a:ext>
            </a:extLst>
          </p:cNvPr>
          <p:cNvSpPr/>
          <p:nvPr/>
        </p:nvSpPr>
        <p:spPr>
          <a:xfrm flipH="1">
            <a:off x="6546001" y="3420380"/>
            <a:ext cx="1439751" cy="1499159"/>
          </a:xfrm>
          <a:custGeom>
            <a:avLst/>
            <a:gdLst>
              <a:gd name="connsiteX0" fmla="*/ 269821 w 1439751"/>
              <a:gd name="connsiteY0" fmla="*/ 0 h 1499159"/>
              <a:gd name="connsiteX1" fmla="*/ 0 w 1439751"/>
              <a:gd name="connsiteY1" fmla="*/ 0 h 1499159"/>
              <a:gd name="connsiteX2" fmla="*/ 7534 w 1439751"/>
              <a:gd name="connsiteY2" fmla="*/ 149200 h 1499159"/>
              <a:gd name="connsiteX3" fmla="*/ 1353118 w 1439751"/>
              <a:gd name="connsiteY3" fmla="*/ 1494784 h 1499159"/>
              <a:gd name="connsiteX4" fmla="*/ 1439751 w 1439751"/>
              <a:gd name="connsiteY4" fmla="*/ 1499159 h 1499159"/>
              <a:gd name="connsiteX5" fmla="*/ 1439751 w 1439751"/>
              <a:gd name="connsiteY5" fmla="*/ 1235475 h 1499159"/>
              <a:gd name="connsiteX6" fmla="*/ 1380724 w 1439751"/>
              <a:gd name="connsiteY6" fmla="*/ 1232494 h 1499159"/>
              <a:gd name="connsiteX7" fmla="*/ 269751 w 1439751"/>
              <a:gd name="connsiteY7" fmla="*/ 1383 h 1499159"/>
              <a:gd name="connsiteX8" fmla="*/ 269821 w 1439751"/>
              <a:gd name="connsiteY8" fmla="*/ 0 h 1499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9751" h="1499159">
                <a:moveTo>
                  <a:pt x="269821" y="0"/>
                </a:moveTo>
                <a:lnTo>
                  <a:pt x="0" y="0"/>
                </a:lnTo>
                <a:lnTo>
                  <a:pt x="7534" y="149200"/>
                </a:lnTo>
                <a:cubicBezTo>
                  <a:pt x="79586" y="858688"/>
                  <a:pt x="643630" y="1422732"/>
                  <a:pt x="1353118" y="1494784"/>
                </a:cubicBezTo>
                <a:lnTo>
                  <a:pt x="1439751" y="1499159"/>
                </a:lnTo>
                <a:lnTo>
                  <a:pt x="1439751" y="1235475"/>
                </a:lnTo>
                <a:lnTo>
                  <a:pt x="1380724" y="1232494"/>
                </a:lnTo>
                <a:cubicBezTo>
                  <a:pt x="756707" y="1169122"/>
                  <a:pt x="269751" y="642119"/>
                  <a:pt x="269751" y="1383"/>
                </a:cubicBezTo>
                <a:lnTo>
                  <a:pt x="269821" y="0"/>
                </a:lnTo>
                <a:close/>
              </a:path>
            </a:pathLst>
          </a:custGeom>
          <a:gradFill>
            <a:gsLst>
              <a:gs pos="2000">
                <a:schemeClr val="accent3"/>
              </a:gs>
              <a:gs pos="100000">
                <a:schemeClr val="accent3">
                  <a:alpha val="14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2" name="Овал 21" hidden="1">
            <a:extLst>
              <a:ext uri="{FF2B5EF4-FFF2-40B4-BE49-F238E27FC236}">
                <a16:creationId xmlns:a16="http://schemas.microsoft.com/office/drawing/2014/main" id="{222C5F0B-6EFC-4407-96C1-A95810130485}"/>
              </a:ext>
            </a:extLst>
          </p:cNvPr>
          <p:cNvSpPr/>
          <p:nvPr/>
        </p:nvSpPr>
        <p:spPr>
          <a:xfrm>
            <a:off x="5239105" y="2187426"/>
            <a:ext cx="2475000" cy="2475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Круг: прозрачная заливка 125">
            <a:extLst>
              <a:ext uri="{FF2B5EF4-FFF2-40B4-BE49-F238E27FC236}">
                <a16:creationId xmlns:a16="http://schemas.microsoft.com/office/drawing/2014/main" id="{43F413EB-00DA-482F-A618-E5E702D82CA0}"/>
              </a:ext>
            </a:extLst>
          </p:cNvPr>
          <p:cNvSpPr/>
          <p:nvPr/>
        </p:nvSpPr>
        <p:spPr>
          <a:xfrm>
            <a:off x="5295331" y="2232662"/>
            <a:ext cx="2366338" cy="2366338"/>
          </a:xfrm>
          <a:prstGeom prst="donut">
            <a:avLst>
              <a:gd name="adj" fmla="val 486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CF56C1-B19D-496A-97C5-E5DF9501C99A}"/>
              </a:ext>
            </a:extLst>
          </p:cNvPr>
          <p:cNvSpPr txBox="1"/>
          <p:nvPr/>
        </p:nvSpPr>
        <p:spPr>
          <a:xfrm>
            <a:off x="5762120" y="3048089"/>
            <a:ext cx="1443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SWOT</a:t>
            </a:r>
            <a:endParaRPr lang="ru-RU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0B9C499E-342F-47F5-80FC-88EF06338372}"/>
              </a:ext>
            </a:extLst>
          </p:cNvPr>
          <p:cNvGrpSpPr/>
          <p:nvPr/>
        </p:nvGrpSpPr>
        <p:grpSpPr>
          <a:xfrm>
            <a:off x="3531000" y="203612"/>
            <a:ext cx="5895000" cy="6254918"/>
            <a:chOff x="3531000" y="203612"/>
            <a:chExt cx="5895000" cy="6254918"/>
          </a:xfrm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grpSpPr>
        <p:sp>
          <p:nvSpPr>
            <p:cNvPr id="114" name="Полилиния: фигура 113">
              <a:extLst>
                <a:ext uri="{FF2B5EF4-FFF2-40B4-BE49-F238E27FC236}">
                  <a16:creationId xmlns:a16="http://schemas.microsoft.com/office/drawing/2014/main" id="{53175240-AB6F-4EA5-B35B-2DF1066ECD1C}"/>
                </a:ext>
              </a:extLst>
            </p:cNvPr>
            <p:cNvSpPr/>
            <p:nvPr/>
          </p:nvSpPr>
          <p:spPr>
            <a:xfrm flipH="1">
              <a:off x="3531000" y="721762"/>
              <a:ext cx="2880000" cy="2520000"/>
            </a:xfrm>
            <a:custGeom>
              <a:avLst/>
              <a:gdLst>
                <a:gd name="connsiteX0" fmla="*/ 2880000 w 2880000"/>
                <a:gd name="connsiteY0" fmla="*/ 0 h 2520000"/>
                <a:gd name="connsiteX1" fmla="*/ 849492 w 2880000"/>
                <a:gd name="connsiteY1" fmla="*/ 0 h 2520000"/>
                <a:gd name="connsiteX2" fmla="*/ 0 w 2880000"/>
                <a:gd name="connsiteY2" fmla="*/ 849492 h 2520000"/>
                <a:gd name="connsiteX3" fmla="*/ 0 w 2880000"/>
                <a:gd name="connsiteY3" fmla="*/ 1189592 h 2520000"/>
                <a:gd name="connsiteX4" fmla="*/ 86633 w 2880000"/>
                <a:gd name="connsiteY4" fmla="*/ 1193967 h 2520000"/>
                <a:gd name="connsiteX5" fmla="*/ 1409373 w 2880000"/>
                <a:gd name="connsiteY5" fmla="*/ 2389870 h 2520000"/>
                <a:gd name="connsiteX6" fmla="*/ 1429233 w 2880000"/>
                <a:gd name="connsiteY6" fmla="*/ 2520000 h 2520000"/>
                <a:gd name="connsiteX7" fmla="*/ 2030508 w 2880000"/>
                <a:gd name="connsiteY7" fmla="*/ 2520000 h 2520000"/>
                <a:gd name="connsiteX8" fmla="*/ 2880000 w 2880000"/>
                <a:gd name="connsiteY8" fmla="*/ 1670508 h 2520000"/>
                <a:gd name="connsiteX9" fmla="*/ 2880000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2880000" y="0"/>
                  </a:moveTo>
                  <a:lnTo>
                    <a:pt x="849492" y="0"/>
                  </a:lnTo>
                  <a:cubicBezTo>
                    <a:pt x="380331" y="0"/>
                    <a:pt x="0" y="380331"/>
                    <a:pt x="0" y="849492"/>
                  </a:cubicBezTo>
                  <a:lnTo>
                    <a:pt x="0" y="1189592"/>
                  </a:lnTo>
                  <a:lnTo>
                    <a:pt x="86633" y="1193967"/>
                  </a:lnTo>
                  <a:cubicBezTo>
                    <a:pt x="745444" y="1260873"/>
                    <a:pt x="1278845" y="1751995"/>
                    <a:pt x="1409373" y="2389870"/>
                  </a:cubicBezTo>
                  <a:lnTo>
                    <a:pt x="1429233" y="2520000"/>
                  </a:lnTo>
                  <a:lnTo>
                    <a:pt x="2030508" y="2520000"/>
                  </a:lnTo>
                  <a:cubicBezTo>
                    <a:pt x="2499669" y="2520000"/>
                    <a:pt x="2880000" y="2139669"/>
                    <a:pt x="2880000" y="1670508"/>
                  </a:cubicBezTo>
                  <a:lnTo>
                    <a:pt x="288000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112" name="Полилиния: фигура 111">
              <a:extLst>
                <a:ext uri="{FF2B5EF4-FFF2-40B4-BE49-F238E27FC236}">
                  <a16:creationId xmlns:a16="http://schemas.microsoft.com/office/drawing/2014/main" id="{6D6172BF-1865-4314-9CF3-2C159B21A1F9}"/>
                </a:ext>
              </a:extLst>
            </p:cNvPr>
            <p:cNvSpPr/>
            <p:nvPr/>
          </p:nvSpPr>
          <p:spPr>
            <a:xfrm flipH="1">
              <a:off x="6546000" y="726309"/>
              <a:ext cx="2880000" cy="2520000"/>
            </a:xfrm>
            <a:custGeom>
              <a:avLst/>
              <a:gdLst>
                <a:gd name="connsiteX0" fmla="*/ 2030508 w 2880000"/>
                <a:gd name="connsiteY0" fmla="*/ 0 h 2520000"/>
                <a:gd name="connsiteX1" fmla="*/ 0 w 2880000"/>
                <a:gd name="connsiteY1" fmla="*/ 0 h 2520000"/>
                <a:gd name="connsiteX2" fmla="*/ 0 w 2880000"/>
                <a:gd name="connsiteY2" fmla="*/ 1670508 h 2520000"/>
                <a:gd name="connsiteX3" fmla="*/ 849492 w 2880000"/>
                <a:gd name="connsiteY3" fmla="*/ 2520000 h 2520000"/>
                <a:gd name="connsiteX4" fmla="*/ 1450073 w 2880000"/>
                <a:gd name="connsiteY4" fmla="*/ 2520000 h 2520000"/>
                <a:gd name="connsiteX5" fmla="*/ 1470627 w 2880000"/>
                <a:gd name="connsiteY5" fmla="*/ 2385323 h 2520000"/>
                <a:gd name="connsiteX6" fmla="*/ 2793367 w 2880000"/>
                <a:gd name="connsiteY6" fmla="*/ 1189420 h 2520000"/>
                <a:gd name="connsiteX7" fmla="*/ 2880000 w 2880000"/>
                <a:gd name="connsiteY7" fmla="*/ 1185045 h 2520000"/>
                <a:gd name="connsiteX8" fmla="*/ 2880000 w 2880000"/>
                <a:gd name="connsiteY8" fmla="*/ 849492 h 2520000"/>
                <a:gd name="connsiteX9" fmla="*/ 2030508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2030508" y="0"/>
                  </a:moveTo>
                  <a:lnTo>
                    <a:pt x="0" y="0"/>
                  </a:lnTo>
                  <a:lnTo>
                    <a:pt x="0" y="1670508"/>
                  </a:lnTo>
                  <a:cubicBezTo>
                    <a:pt x="0" y="2139669"/>
                    <a:pt x="380331" y="2520000"/>
                    <a:pt x="849492" y="2520000"/>
                  </a:cubicBezTo>
                  <a:lnTo>
                    <a:pt x="1450073" y="2520000"/>
                  </a:lnTo>
                  <a:lnTo>
                    <a:pt x="1470627" y="2385323"/>
                  </a:lnTo>
                  <a:cubicBezTo>
                    <a:pt x="1601155" y="1747448"/>
                    <a:pt x="2134556" y="1256326"/>
                    <a:pt x="2793367" y="1189420"/>
                  </a:cubicBezTo>
                  <a:lnTo>
                    <a:pt x="2880000" y="1185045"/>
                  </a:lnTo>
                  <a:lnTo>
                    <a:pt x="2880000" y="849492"/>
                  </a:lnTo>
                  <a:cubicBezTo>
                    <a:pt x="2880000" y="380331"/>
                    <a:pt x="2499669" y="0"/>
                    <a:pt x="2030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" name="Полилиния: фигура 103">
              <a:extLst>
                <a:ext uri="{FF2B5EF4-FFF2-40B4-BE49-F238E27FC236}">
                  <a16:creationId xmlns:a16="http://schemas.microsoft.com/office/drawing/2014/main" id="{A722D148-6E37-4823-9A4C-BAE5B10BE641}"/>
                </a:ext>
              </a:extLst>
            </p:cNvPr>
            <p:cNvSpPr/>
            <p:nvPr/>
          </p:nvSpPr>
          <p:spPr>
            <a:xfrm flipH="1">
              <a:off x="3531000" y="3420379"/>
              <a:ext cx="2880000" cy="2520000"/>
            </a:xfrm>
            <a:custGeom>
              <a:avLst/>
              <a:gdLst>
                <a:gd name="connsiteX0" fmla="*/ 2030508 w 2880000"/>
                <a:gd name="connsiteY0" fmla="*/ 0 h 2520000"/>
                <a:gd name="connsiteX1" fmla="*/ 1439751 w 2880000"/>
                <a:gd name="connsiteY1" fmla="*/ 0 h 2520000"/>
                <a:gd name="connsiteX2" fmla="*/ 1432217 w 2880000"/>
                <a:gd name="connsiteY2" fmla="*/ 149200 h 2520000"/>
                <a:gd name="connsiteX3" fmla="*/ 86633 w 2880000"/>
                <a:gd name="connsiteY3" fmla="*/ 1494784 h 2520000"/>
                <a:gd name="connsiteX4" fmla="*/ 0 w 2880000"/>
                <a:gd name="connsiteY4" fmla="*/ 1499159 h 2520000"/>
                <a:gd name="connsiteX5" fmla="*/ 0 w 2880000"/>
                <a:gd name="connsiteY5" fmla="*/ 1670508 h 2520000"/>
                <a:gd name="connsiteX6" fmla="*/ 849492 w 2880000"/>
                <a:gd name="connsiteY6" fmla="*/ 2520000 h 2520000"/>
                <a:gd name="connsiteX7" fmla="*/ 2880000 w 2880000"/>
                <a:gd name="connsiteY7" fmla="*/ 2520000 h 2520000"/>
                <a:gd name="connsiteX8" fmla="*/ 2880000 w 2880000"/>
                <a:gd name="connsiteY8" fmla="*/ 849492 h 2520000"/>
                <a:gd name="connsiteX9" fmla="*/ 2030508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2030508" y="0"/>
                  </a:moveTo>
                  <a:lnTo>
                    <a:pt x="1439751" y="0"/>
                  </a:lnTo>
                  <a:lnTo>
                    <a:pt x="1432217" y="149200"/>
                  </a:lnTo>
                  <a:cubicBezTo>
                    <a:pt x="1360165" y="858688"/>
                    <a:pt x="796121" y="1422732"/>
                    <a:pt x="86633" y="1494784"/>
                  </a:cubicBezTo>
                  <a:lnTo>
                    <a:pt x="0" y="1499159"/>
                  </a:lnTo>
                  <a:lnTo>
                    <a:pt x="0" y="1670508"/>
                  </a:lnTo>
                  <a:cubicBezTo>
                    <a:pt x="0" y="2139669"/>
                    <a:pt x="380331" y="2520000"/>
                    <a:pt x="849492" y="2520000"/>
                  </a:cubicBezTo>
                  <a:lnTo>
                    <a:pt x="2880000" y="2520000"/>
                  </a:lnTo>
                  <a:lnTo>
                    <a:pt x="2880000" y="849492"/>
                  </a:lnTo>
                  <a:cubicBezTo>
                    <a:pt x="2880000" y="380331"/>
                    <a:pt x="2499669" y="0"/>
                    <a:pt x="20305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98" name="Полилиния: фигура 97">
              <a:extLst>
                <a:ext uri="{FF2B5EF4-FFF2-40B4-BE49-F238E27FC236}">
                  <a16:creationId xmlns:a16="http://schemas.microsoft.com/office/drawing/2014/main" id="{89D72436-BD3C-4A03-8503-C64AEF3CCE38}"/>
                </a:ext>
              </a:extLst>
            </p:cNvPr>
            <p:cNvSpPr/>
            <p:nvPr/>
          </p:nvSpPr>
          <p:spPr>
            <a:xfrm flipH="1">
              <a:off x="6546000" y="3420379"/>
              <a:ext cx="2880000" cy="2520000"/>
            </a:xfrm>
            <a:custGeom>
              <a:avLst/>
              <a:gdLst>
                <a:gd name="connsiteX0" fmla="*/ 1440249 w 2880000"/>
                <a:gd name="connsiteY0" fmla="*/ 0 h 2520000"/>
                <a:gd name="connsiteX1" fmla="*/ 849492 w 2880000"/>
                <a:gd name="connsiteY1" fmla="*/ 0 h 2520000"/>
                <a:gd name="connsiteX2" fmla="*/ 0 w 2880000"/>
                <a:gd name="connsiteY2" fmla="*/ 849492 h 2520000"/>
                <a:gd name="connsiteX3" fmla="*/ 0 w 2880000"/>
                <a:gd name="connsiteY3" fmla="*/ 2520000 h 2520000"/>
                <a:gd name="connsiteX4" fmla="*/ 2030508 w 2880000"/>
                <a:gd name="connsiteY4" fmla="*/ 2520000 h 2520000"/>
                <a:gd name="connsiteX5" fmla="*/ 2880000 w 2880000"/>
                <a:gd name="connsiteY5" fmla="*/ 1670508 h 2520000"/>
                <a:gd name="connsiteX6" fmla="*/ 2880000 w 2880000"/>
                <a:gd name="connsiteY6" fmla="*/ 1499159 h 2520000"/>
                <a:gd name="connsiteX7" fmla="*/ 2793367 w 2880000"/>
                <a:gd name="connsiteY7" fmla="*/ 1494784 h 2520000"/>
                <a:gd name="connsiteX8" fmla="*/ 1447783 w 2880000"/>
                <a:gd name="connsiteY8" fmla="*/ 149200 h 2520000"/>
                <a:gd name="connsiteX9" fmla="*/ 1440249 w 2880000"/>
                <a:gd name="connsiteY9" fmla="*/ 0 h 25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80000" h="2520000">
                  <a:moveTo>
                    <a:pt x="1440249" y="0"/>
                  </a:moveTo>
                  <a:lnTo>
                    <a:pt x="849492" y="0"/>
                  </a:lnTo>
                  <a:cubicBezTo>
                    <a:pt x="380331" y="0"/>
                    <a:pt x="0" y="380331"/>
                    <a:pt x="0" y="849492"/>
                  </a:cubicBezTo>
                  <a:lnTo>
                    <a:pt x="0" y="2520000"/>
                  </a:lnTo>
                  <a:lnTo>
                    <a:pt x="2030508" y="2520000"/>
                  </a:lnTo>
                  <a:cubicBezTo>
                    <a:pt x="2499669" y="2520000"/>
                    <a:pt x="2880000" y="2139669"/>
                    <a:pt x="2880000" y="1670508"/>
                  </a:cubicBezTo>
                  <a:lnTo>
                    <a:pt x="2880000" y="1499159"/>
                  </a:lnTo>
                  <a:lnTo>
                    <a:pt x="2793367" y="1494784"/>
                  </a:lnTo>
                  <a:cubicBezTo>
                    <a:pt x="2083879" y="1422732"/>
                    <a:pt x="1519835" y="858688"/>
                    <a:pt x="1447783" y="149200"/>
                  </a:cubicBezTo>
                  <a:lnTo>
                    <a:pt x="14402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F4DF1013-BB6D-4DBE-AEB7-979ACC5D9021}"/>
                </a:ext>
              </a:extLst>
            </p:cNvPr>
            <p:cNvSpPr/>
            <p:nvPr/>
          </p:nvSpPr>
          <p:spPr>
            <a:xfrm>
              <a:off x="4259031" y="203612"/>
              <a:ext cx="1036300" cy="1036300"/>
            </a:xfrm>
            <a:prstGeom prst="ellipse">
              <a:avLst/>
            </a:prstGeom>
            <a:solidFill>
              <a:schemeClr val="accent1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D523F5DA-1979-44BD-ADE4-4E0D4C52DF4B}"/>
                </a:ext>
              </a:extLst>
            </p:cNvPr>
            <p:cNvSpPr/>
            <p:nvPr/>
          </p:nvSpPr>
          <p:spPr>
            <a:xfrm>
              <a:off x="7661669" y="210174"/>
              <a:ext cx="1036300" cy="1036300"/>
            </a:xfrm>
            <a:prstGeom prst="ellipse">
              <a:avLst/>
            </a:prstGeom>
            <a:solidFill>
              <a:schemeClr val="accent2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1478BB88-688C-48E0-A3E8-0B36C92B01FB}"/>
                </a:ext>
              </a:extLst>
            </p:cNvPr>
            <p:cNvSpPr/>
            <p:nvPr/>
          </p:nvSpPr>
          <p:spPr>
            <a:xfrm>
              <a:off x="7661669" y="5422230"/>
              <a:ext cx="1036300" cy="1036300"/>
            </a:xfrm>
            <a:prstGeom prst="ellipse">
              <a:avLst/>
            </a:prstGeom>
            <a:solidFill>
              <a:schemeClr val="accent3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88FB1647-E796-463C-B372-848C4DD1B355}"/>
                </a:ext>
              </a:extLst>
            </p:cNvPr>
            <p:cNvSpPr/>
            <p:nvPr/>
          </p:nvSpPr>
          <p:spPr>
            <a:xfrm>
              <a:off x="4261131" y="5422230"/>
              <a:ext cx="1036300" cy="1036300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9B69EE-041D-41E9-AF03-7483AA4A2999}"/>
              </a:ext>
            </a:extLst>
          </p:cNvPr>
          <p:cNvSpPr txBox="1"/>
          <p:nvPr/>
        </p:nvSpPr>
        <p:spPr>
          <a:xfrm>
            <a:off x="4563821" y="374381"/>
            <a:ext cx="4267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S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7C111-C211-42E3-96B2-B630628FA470}"/>
              </a:ext>
            </a:extLst>
          </p:cNvPr>
          <p:cNvSpPr txBox="1"/>
          <p:nvPr/>
        </p:nvSpPr>
        <p:spPr>
          <a:xfrm>
            <a:off x="7851441" y="367819"/>
            <a:ext cx="649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W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4368DA-2827-4C82-B34E-64737A156CF9}"/>
              </a:ext>
            </a:extLst>
          </p:cNvPr>
          <p:cNvSpPr txBox="1"/>
          <p:nvPr/>
        </p:nvSpPr>
        <p:spPr>
          <a:xfrm>
            <a:off x="7910751" y="5586436"/>
            <a:ext cx="530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O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960463-2462-4950-B037-F72B33656FF5}"/>
              </a:ext>
            </a:extLst>
          </p:cNvPr>
          <p:cNvSpPr txBox="1"/>
          <p:nvPr/>
        </p:nvSpPr>
        <p:spPr>
          <a:xfrm>
            <a:off x="4563821" y="5586436"/>
            <a:ext cx="437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DC80D6-180C-4D79-B3DC-37EDECA169B0}"/>
              </a:ext>
            </a:extLst>
          </p:cNvPr>
          <p:cNvSpPr txBox="1"/>
          <p:nvPr/>
        </p:nvSpPr>
        <p:spPr>
          <a:xfrm>
            <a:off x="3715140" y="1594955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9ACC45-F78F-4DFF-82DA-0B2B123BF06D}"/>
              </a:ext>
            </a:extLst>
          </p:cNvPr>
          <p:cNvSpPr txBox="1"/>
          <p:nvPr/>
        </p:nvSpPr>
        <p:spPr>
          <a:xfrm>
            <a:off x="3676772" y="4431354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9B79F3-B75B-4FF1-BD6A-D5436F43FDA0}"/>
              </a:ext>
            </a:extLst>
          </p:cNvPr>
          <p:cNvSpPr txBox="1"/>
          <p:nvPr/>
        </p:nvSpPr>
        <p:spPr>
          <a:xfrm>
            <a:off x="7721439" y="4408629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7E0D23-1CEA-4149-B083-5EEA0AA290C2}"/>
              </a:ext>
            </a:extLst>
          </p:cNvPr>
          <p:cNvSpPr txBox="1"/>
          <p:nvPr/>
        </p:nvSpPr>
        <p:spPr>
          <a:xfrm>
            <a:off x="7661669" y="1619103"/>
            <a:ext cx="2124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, sed do </a:t>
            </a:r>
            <a:r>
              <a:rPr lang="en-US" sz="1400" dirty="0" err="1">
                <a:solidFill>
                  <a:schemeClr val="bg1"/>
                </a:solidFill>
              </a:rPr>
              <a:t>eiusmod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tempor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FBEF5D-D4D2-48CC-830F-C971ED26B992}"/>
              </a:ext>
            </a:extLst>
          </p:cNvPr>
          <p:cNvSpPr txBox="1"/>
          <p:nvPr/>
        </p:nvSpPr>
        <p:spPr>
          <a:xfrm>
            <a:off x="3692446" y="1315113"/>
            <a:ext cx="106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Strengths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48E295-CBD2-433F-BD8A-3F0D761AA691}"/>
              </a:ext>
            </a:extLst>
          </p:cNvPr>
          <p:cNvSpPr txBox="1"/>
          <p:nvPr/>
        </p:nvSpPr>
        <p:spPr>
          <a:xfrm>
            <a:off x="3707788" y="4127600"/>
            <a:ext cx="84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Threats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7C7511-0A56-4B99-B895-CDEFE3BAA246}"/>
              </a:ext>
            </a:extLst>
          </p:cNvPr>
          <p:cNvSpPr txBox="1"/>
          <p:nvPr/>
        </p:nvSpPr>
        <p:spPr>
          <a:xfrm>
            <a:off x="7723299" y="4165171"/>
            <a:ext cx="1399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Opportunities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D1842-07A0-42FE-8447-50FCCFB45D5B}"/>
              </a:ext>
            </a:extLst>
          </p:cNvPr>
          <p:cNvSpPr txBox="1"/>
          <p:nvPr/>
        </p:nvSpPr>
        <p:spPr>
          <a:xfrm>
            <a:off x="7661668" y="1345510"/>
            <a:ext cx="118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cap="all" dirty="0">
                <a:solidFill>
                  <a:schemeClr val="bg1"/>
                </a:solidFill>
              </a:rPr>
              <a:t>Weaknesses</a:t>
            </a:r>
            <a:endParaRPr lang="ru-RU" sz="1400" b="1" cap="al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8221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207</Words>
  <Application>Microsoft Office PowerPoint</Application>
  <PresentationFormat>Широкоэкранный</PresentationFormat>
  <Paragraphs>39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Стахова Юлия Антоновна</cp:lastModifiedBy>
  <cp:revision>13</cp:revision>
  <dcterms:created xsi:type="dcterms:W3CDTF">2020-08-08T15:33:15Z</dcterms:created>
  <dcterms:modified xsi:type="dcterms:W3CDTF">2025-03-20T10:06:24Z</dcterms:modified>
</cp:coreProperties>
</file>