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>
      <p:cViewPr varScale="1">
        <p:scale>
          <a:sx n="79" d="100"/>
          <a:sy n="79" d="100"/>
        </p:scale>
        <p:origin x="8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B12719-FC81-4620-87D1-64344E9EE1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66635B0-BCE5-4C99-89E2-696B0BD8D0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2F3A4E8-2218-4C81-9749-3101D69D8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53F00-779E-49E2-9E8F-FF49E254AC8A}" type="datetimeFigureOut">
              <a:rPr lang="ru-RU" smtClean="0"/>
              <a:t>20.03.2025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54C672F-62B5-46DF-B6F5-08849AAD9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0C7FB15-7636-46D0-B9C8-606C7422C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AEB37-080C-45D4-95E2-E80DC525A3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3864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B6A4FD-4719-4A9B-AF34-9A770383C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0427B04-D7AC-4021-AD6B-6385B4D153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7CEA186-CE3D-4286-86E1-348370F42D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CEF5747-831C-41E1-924B-1C43F6CF9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53F00-779E-49E2-9E8F-FF49E254AC8A}" type="datetimeFigureOut">
              <a:rPr lang="ru-RU" smtClean="0"/>
              <a:t>20.03.2025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7CF60AC-840D-4196-AECD-42CC66E7A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25ECC3A-1525-4904-9BDB-29B5B9D0A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AEB37-080C-45D4-95E2-E80DC525A3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7565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C1F280-E6C2-44F4-92AA-854DA8B2A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2306344-8F04-439B-B228-55CB5EAD23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523E362-0756-4B13-AABB-856E0A43E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53F00-779E-49E2-9E8F-FF49E254AC8A}" type="datetimeFigureOut">
              <a:rPr lang="ru-RU" smtClean="0"/>
              <a:t>20.03.2025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D75BAFF-9A89-412B-BF83-A96796916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847E7B7-F6AE-4626-AA15-56ED1C576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AEB37-080C-45D4-95E2-E80DC525A3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6343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0AD642F-1E6B-49CD-8A5C-4960D2B69E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E1FCD52-8C0B-4066-A429-83A5029539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A143BBD-3197-4AFB-9139-063B35DB5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53F00-779E-49E2-9E8F-FF49E254AC8A}" type="datetimeFigureOut">
              <a:rPr lang="ru-RU" smtClean="0"/>
              <a:t>20.03.2025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A8469F1-2A2C-4404-8835-F86D14FBA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05E07B2-249D-45F8-B2EC-7F3196D0C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AEB37-080C-45D4-95E2-E80DC525A3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8460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829C70-9417-42C6-9865-274E54893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E897992-F31D-4925-93E4-0CAE4F4FE8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F247079-D2E5-4B95-B300-443DC959C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53F00-779E-49E2-9E8F-FF49E254AC8A}" type="datetimeFigureOut">
              <a:rPr lang="ru-RU" smtClean="0"/>
              <a:t>20.03.2025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D122C23-E159-4DA2-86CA-193AFDD78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D50837-C67D-4AF1-BDAC-82211ECD0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AEB37-080C-45D4-95E2-E80DC525A3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1330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2A8F8A-ADA5-4C28-A88F-319454DD1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E5C9C45-08E3-4407-AE55-B282B0D855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105CB9B-46DE-4DE8-AE9C-97990F34D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53F00-779E-49E2-9E8F-FF49E254AC8A}" type="datetimeFigureOut">
              <a:rPr lang="ru-RU" smtClean="0"/>
              <a:t>20.03.2025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A4A1C72-8BCC-4953-B069-70C5EE315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3AAE0AE-008B-4AEB-BBEE-B1918D94C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AEB37-080C-45D4-95E2-E80DC525A3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2245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26C543-DC8E-499F-A621-701DE1A62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6C26E41-6B1F-47E8-BD4F-14794076D1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CACE7D1-5F11-4593-970D-E9F74D3FA9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AA64691-2FF5-4B02-961C-D5AF3DB2B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53F00-779E-49E2-9E8F-FF49E254AC8A}" type="datetimeFigureOut">
              <a:rPr lang="ru-RU" smtClean="0"/>
              <a:t>20.03.2025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1D262BD-D58D-4F23-9671-AA5C1140A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94D27BF-20FF-46F0-8673-C28D71537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AEB37-080C-45D4-95E2-E80DC525A3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8072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9622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AFE0B3-5847-4CB3-8277-877D7D1C2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C06D69E-7BE8-4E8C-A92E-F1A79F437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53F00-779E-49E2-9E8F-FF49E254AC8A}" type="datetimeFigureOut">
              <a:rPr lang="ru-RU" smtClean="0"/>
              <a:t>20.03.2025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E920F3B-ED26-4E11-B9EF-A6FA3A834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0BAA92C-CC17-429E-8BFB-0B5F8E047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AEB37-080C-45D4-95E2-E80DC525A3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6963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AFE0B3-5847-4CB3-8277-877D7D1C2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C06D69E-7BE8-4E8C-A92E-F1A79F437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53F00-779E-49E2-9E8F-FF49E254AC8A}" type="datetimeFigureOut">
              <a:rPr lang="ru-RU" smtClean="0"/>
              <a:t>20.03.2025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E920F3B-ED26-4E11-B9EF-A6FA3A834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0BAA92C-CC17-429E-8BFB-0B5F8E047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AEB37-080C-45D4-95E2-E80DC525A3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0620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ADF9E7A-1C93-424A-BE46-47D00051C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53F00-779E-49E2-9E8F-FF49E254AC8A}" type="datetimeFigureOut">
              <a:rPr lang="ru-RU" smtClean="0"/>
              <a:t>20.03.2025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E5464C3-B78A-4B7F-90BC-7A6F24791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ADC53B1-4ACE-43F8-A2AD-E6E499EB5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AEB37-080C-45D4-95E2-E80DC525A3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1299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827F6D-261C-4224-AE81-F650BCF98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2C63303-C1EE-4E10-A6A1-C0F765A9A6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D693E8B-E7C7-495D-89D2-72F4246650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C39F2B9-2656-4ABE-AB8A-3DE13B5FD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53F00-779E-49E2-9E8F-FF49E254AC8A}" type="datetimeFigureOut">
              <a:rPr lang="ru-RU" smtClean="0"/>
              <a:t>20.03.2025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A4CF086-53F1-4545-8409-7CF5738CB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E6A6825-F4E0-48DB-9AB4-721673937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AEB37-080C-45D4-95E2-E80DC525A3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3744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9CE52B-7BBB-4741-A425-6DEAEA99A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A4FC483-8383-4E94-ADE6-A7BB213F7B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BF5B75F-42FC-4E7E-A45F-6AD5DB9EA3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953F00-779E-49E2-9E8F-FF49E254AC8A}" type="datetimeFigureOut">
              <a:rPr lang="ru-RU" smtClean="0"/>
              <a:t>20.03.2025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C1A89F9-8E36-42F4-A5E0-3C9934B2C0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4AFA9B6-6BA7-4BDB-85A9-C9831EBE7D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AAEB37-080C-45D4-95E2-E80DC525A3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0558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0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Группа 38">
            <a:extLst>
              <a:ext uri="{FF2B5EF4-FFF2-40B4-BE49-F238E27FC236}">
                <a16:creationId xmlns:a16="http://schemas.microsoft.com/office/drawing/2014/main" id="{38FE9021-FB69-45FD-B33D-E4E25DEE8C07}"/>
              </a:ext>
            </a:extLst>
          </p:cNvPr>
          <p:cNvGrpSpPr/>
          <p:nvPr/>
        </p:nvGrpSpPr>
        <p:grpSpPr>
          <a:xfrm>
            <a:off x="511199" y="2709000"/>
            <a:ext cx="2431547" cy="2722500"/>
            <a:chOff x="511199" y="3429000"/>
            <a:chExt cx="2431547" cy="2722500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5" name="Прямоугольник 4">
              <a:extLst>
                <a:ext uri="{FF2B5EF4-FFF2-40B4-BE49-F238E27FC236}">
                  <a16:creationId xmlns:a16="http://schemas.microsoft.com/office/drawing/2014/main" id="{A3923047-99D4-470A-88D9-848A6CC8163F}"/>
                </a:ext>
              </a:extLst>
            </p:cNvPr>
            <p:cNvSpPr/>
            <p:nvPr/>
          </p:nvSpPr>
          <p:spPr>
            <a:xfrm>
              <a:off x="511199" y="3429000"/>
              <a:ext cx="2430000" cy="495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bg1"/>
                </a:solidFill>
              </a:endParaRPr>
            </a:p>
          </p:txBody>
        </p:sp>
        <p:sp>
          <p:nvSpPr>
            <p:cNvPr id="6" name="Прямоугольник 5">
              <a:extLst>
                <a:ext uri="{FF2B5EF4-FFF2-40B4-BE49-F238E27FC236}">
                  <a16:creationId xmlns:a16="http://schemas.microsoft.com/office/drawing/2014/main" id="{4CBE2089-40DD-4EEA-8305-BB2E85053C5F}"/>
                </a:ext>
              </a:extLst>
            </p:cNvPr>
            <p:cNvSpPr/>
            <p:nvPr/>
          </p:nvSpPr>
          <p:spPr>
            <a:xfrm>
              <a:off x="512746" y="3924000"/>
              <a:ext cx="2430000" cy="8325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bg1"/>
                </a:solidFill>
              </a:endParaRPr>
            </a:p>
          </p:txBody>
        </p:sp>
        <p:sp>
          <p:nvSpPr>
            <p:cNvPr id="7" name="Прямоугольник 6">
              <a:extLst>
                <a:ext uri="{FF2B5EF4-FFF2-40B4-BE49-F238E27FC236}">
                  <a16:creationId xmlns:a16="http://schemas.microsoft.com/office/drawing/2014/main" id="{36E3738D-A9B7-467C-BF21-07ADFA42A112}"/>
                </a:ext>
              </a:extLst>
            </p:cNvPr>
            <p:cNvSpPr/>
            <p:nvPr/>
          </p:nvSpPr>
          <p:spPr>
            <a:xfrm>
              <a:off x="511932" y="4756500"/>
              <a:ext cx="2430000" cy="1395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bg1"/>
                </a:solidFill>
              </a:endParaRPr>
            </a:p>
          </p:txBody>
        </p:sp>
      </p:grpSp>
      <p:grpSp>
        <p:nvGrpSpPr>
          <p:cNvPr id="41" name="Группа 40">
            <a:extLst>
              <a:ext uri="{FF2B5EF4-FFF2-40B4-BE49-F238E27FC236}">
                <a16:creationId xmlns:a16="http://schemas.microsoft.com/office/drawing/2014/main" id="{4D3A2AE6-726A-46C1-928B-DFD0D287318E}"/>
              </a:ext>
            </a:extLst>
          </p:cNvPr>
          <p:cNvGrpSpPr/>
          <p:nvPr/>
        </p:nvGrpSpPr>
        <p:grpSpPr>
          <a:xfrm>
            <a:off x="3436251" y="2214000"/>
            <a:ext cx="2433254" cy="3217500"/>
            <a:chOff x="3436251" y="2934000"/>
            <a:chExt cx="2433254" cy="3217500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8" name="Прямоугольник 7">
              <a:extLst>
                <a:ext uri="{FF2B5EF4-FFF2-40B4-BE49-F238E27FC236}">
                  <a16:creationId xmlns:a16="http://schemas.microsoft.com/office/drawing/2014/main" id="{3FC7EE0E-CDF1-4F39-9EF8-FCFA53F608AD}"/>
                </a:ext>
              </a:extLst>
            </p:cNvPr>
            <p:cNvSpPr/>
            <p:nvPr/>
          </p:nvSpPr>
          <p:spPr>
            <a:xfrm>
              <a:off x="3439505" y="2934000"/>
              <a:ext cx="2430000" cy="495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bg1"/>
                </a:solidFill>
              </a:endParaRPr>
            </a:p>
          </p:txBody>
        </p:sp>
        <p:sp>
          <p:nvSpPr>
            <p:cNvPr id="9" name="Прямоугольник 8">
              <a:extLst>
                <a:ext uri="{FF2B5EF4-FFF2-40B4-BE49-F238E27FC236}">
                  <a16:creationId xmlns:a16="http://schemas.microsoft.com/office/drawing/2014/main" id="{1AED8A07-FD59-4D3C-9964-5D8A89408808}"/>
                </a:ext>
              </a:extLst>
            </p:cNvPr>
            <p:cNvSpPr/>
            <p:nvPr/>
          </p:nvSpPr>
          <p:spPr>
            <a:xfrm>
              <a:off x="3436251" y="3429000"/>
              <a:ext cx="2430000" cy="8325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bg1"/>
                </a:solidFill>
              </a:endParaRPr>
            </a:p>
          </p:txBody>
        </p:sp>
        <p:sp>
          <p:nvSpPr>
            <p:cNvPr id="10" name="Прямоугольник 9">
              <a:extLst>
                <a:ext uri="{FF2B5EF4-FFF2-40B4-BE49-F238E27FC236}">
                  <a16:creationId xmlns:a16="http://schemas.microsoft.com/office/drawing/2014/main" id="{D6EBE45D-4F9B-41E6-8035-48A409FF1C72}"/>
                </a:ext>
              </a:extLst>
            </p:cNvPr>
            <p:cNvSpPr/>
            <p:nvPr/>
          </p:nvSpPr>
          <p:spPr>
            <a:xfrm>
              <a:off x="3436932" y="4261500"/>
              <a:ext cx="2430000" cy="189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bg1"/>
                </a:solidFill>
              </a:endParaRPr>
            </a:p>
          </p:txBody>
        </p:sp>
      </p:grpSp>
      <p:grpSp>
        <p:nvGrpSpPr>
          <p:cNvPr id="42" name="Группа 41">
            <a:extLst>
              <a:ext uri="{FF2B5EF4-FFF2-40B4-BE49-F238E27FC236}">
                <a16:creationId xmlns:a16="http://schemas.microsoft.com/office/drawing/2014/main" id="{3F15E8EA-4396-4EFF-AF0F-96BDC7C0B6E7}"/>
              </a:ext>
            </a:extLst>
          </p:cNvPr>
          <p:cNvGrpSpPr/>
          <p:nvPr/>
        </p:nvGrpSpPr>
        <p:grpSpPr>
          <a:xfrm>
            <a:off x="6353248" y="1719000"/>
            <a:ext cx="2430752" cy="3712500"/>
            <a:chOff x="6353248" y="2439000"/>
            <a:chExt cx="2430752" cy="3712500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11" name="Прямоугольник 10">
              <a:extLst>
                <a:ext uri="{FF2B5EF4-FFF2-40B4-BE49-F238E27FC236}">
                  <a16:creationId xmlns:a16="http://schemas.microsoft.com/office/drawing/2014/main" id="{ABFA10E8-259E-414D-8ABB-B74F930DBFE6}"/>
                </a:ext>
              </a:extLst>
            </p:cNvPr>
            <p:cNvSpPr/>
            <p:nvPr/>
          </p:nvSpPr>
          <p:spPr>
            <a:xfrm>
              <a:off x="6354000" y="2439000"/>
              <a:ext cx="2430000" cy="495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bg1"/>
                </a:solidFill>
              </a:endParaRPr>
            </a:p>
          </p:txBody>
        </p:sp>
        <p:sp>
          <p:nvSpPr>
            <p:cNvPr id="12" name="Прямоугольник 11">
              <a:extLst>
                <a:ext uri="{FF2B5EF4-FFF2-40B4-BE49-F238E27FC236}">
                  <a16:creationId xmlns:a16="http://schemas.microsoft.com/office/drawing/2014/main" id="{2D52232C-FFE9-4F46-9D80-DF733E5DC125}"/>
                </a:ext>
              </a:extLst>
            </p:cNvPr>
            <p:cNvSpPr/>
            <p:nvPr/>
          </p:nvSpPr>
          <p:spPr>
            <a:xfrm>
              <a:off x="6353248" y="2934000"/>
              <a:ext cx="2430000" cy="8325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bg1"/>
                </a:solidFill>
              </a:endParaRPr>
            </a:p>
          </p:txBody>
        </p:sp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D1E12058-491A-40B2-8CCD-56C72EDE870B}"/>
                </a:ext>
              </a:extLst>
            </p:cNvPr>
            <p:cNvSpPr/>
            <p:nvPr/>
          </p:nvSpPr>
          <p:spPr>
            <a:xfrm>
              <a:off x="6354000" y="3766500"/>
              <a:ext cx="2430000" cy="2385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bg1"/>
                </a:solidFill>
              </a:endParaRPr>
            </a:p>
          </p:txBody>
        </p:sp>
      </p:grpSp>
      <p:grpSp>
        <p:nvGrpSpPr>
          <p:cNvPr id="43" name="Группа 42">
            <a:extLst>
              <a:ext uri="{FF2B5EF4-FFF2-40B4-BE49-F238E27FC236}">
                <a16:creationId xmlns:a16="http://schemas.microsoft.com/office/drawing/2014/main" id="{6E7F9ED1-5A2B-436B-8075-C3591B9D0D90}"/>
              </a:ext>
            </a:extLst>
          </p:cNvPr>
          <p:cNvGrpSpPr/>
          <p:nvPr/>
        </p:nvGrpSpPr>
        <p:grpSpPr>
          <a:xfrm>
            <a:off x="9290450" y="1224000"/>
            <a:ext cx="2431150" cy="4207500"/>
            <a:chOff x="9290450" y="1944000"/>
            <a:chExt cx="2431150" cy="4207500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14" name="Прямоугольник 13">
              <a:extLst>
                <a:ext uri="{FF2B5EF4-FFF2-40B4-BE49-F238E27FC236}">
                  <a16:creationId xmlns:a16="http://schemas.microsoft.com/office/drawing/2014/main" id="{1B8406FD-A98E-44A1-8C2F-F8E94C50E81F}"/>
                </a:ext>
              </a:extLst>
            </p:cNvPr>
            <p:cNvSpPr/>
            <p:nvPr/>
          </p:nvSpPr>
          <p:spPr>
            <a:xfrm>
              <a:off x="9291600" y="1944000"/>
              <a:ext cx="2430000" cy="495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bg1"/>
                </a:solidFill>
              </a:endParaRPr>
            </a:p>
          </p:txBody>
        </p:sp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53BD5251-FC14-4F67-9448-9DF649205764}"/>
                </a:ext>
              </a:extLst>
            </p:cNvPr>
            <p:cNvSpPr/>
            <p:nvPr/>
          </p:nvSpPr>
          <p:spPr>
            <a:xfrm>
              <a:off x="9290450" y="2439000"/>
              <a:ext cx="2430000" cy="8325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bg1"/>
                </a:solidFill>
              </a:endParaRPr>
            </a:p>
          </p:txBody>
        </p:sp>
        <p:sp>
          <p:nvSpPr>
            <p:cNvPr id="16" name="Прямоугольник 15">
              <a:extLst>
                <a:ext uri="{FF2B5EF4-FFF2-40B4-BE49-F238E27FC236}">
                  <a16:creationId xmlns:a16="http://schemas.microsoft.com/office/drawing/2014/main" id="{30DB174B-9E50-4B86-B0BA-55D83CBFFCC9}"/>
                </a:ext>
              </a:extLst>
            </p:cNvPr>
            <p:cNvSpPr/>
            <p:nvPr/>
          </p:nvSpPr>
          <p:spPr>
            <a:xfrm>
              <a:off x="9290450" y="3271500"/>
              <a:ext cx="2430000" cy="28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bg1"/>
                </a:solidFill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9FC120A7-CF4D-49D8-B55F-BEFFC9C71890}"/>
              </a:ext>
            </a:extLst>
          </p:cNvPr>
          <p:cNvSpPr txBox="1"/>
          <p:nvPr/>
        </p:nvSpPr>
        <p:spPr>
          <a:xfrm>
            <a:off x="639020" y="4035388"/>
            <a:ext cx="217582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Lorem ipsum dolor sit </a:t>
            </a:r>
            <a:r>
              <a:rPr lang="en-US" sz="1400" dirty="0" err="1"/>
              <a:t>amet</a:t>
            </a:r>
            <a:r>
              <a:rPr lang="en-US" sz="1400" dirty="0"/>
              <a:t>, </a:t>
            </a:r>
            <a:r>
              <a:rPr lang="en-US" sz="1400" dirty="0" err="1"/>
              <a:t>consectetur</a:t>
            </a:r>
            <a:r>
              <a:rPr lang="en-US" sz="1400" dirty="0"/>
              <a:t> </a:t>
            </a:r>
            <a:r>
              <a:rPr lang="en-US" sz="1400" dirty="0" err="1"/>
              <a:t>adipiscing</a:t>
            </a:r>
            <a:r>
              <a:rPr lang="en-US" sz="1400" dirty="0"/>
              <a:t> </a:t>
            </a:r>
            <a:r>
              <a:rPr lang="en-US" sz="1400" dirty="0" err="1"/>
              <a:t>elit</a:t>
            </a:r>
            <a:r>
              <a:rPr lang="en-US" sz="1400" dirty="0"/>
              <a:t>, sed do </a:t>
            </a:r>
            <a:r>
              <a:rPr lang="en-US" sz="1400" dirty="0" err="1"/>
              <a:t>eiusmod</a:t>
            </a:r>
            <a:r>
              <a:rPr lang="en-US" sz="1400" dirty="0"/>
              <a:t> </a:t>
            </a:r>
            <a:r>
              <a:rPr lang="en-US" sz="1400" dirty="0" err="1"/>
              <a:t>tempor</a:t>
            </a:r>
            <a:r>
              <a:rPr lang="en-US" sz="1400" dirty="0"/>
              <a:t> </a:t>
            </a:r>
            <a:r>
              <a:rPr lang="en-US" sz="1400" dirty="0" err="1"/>
              <a:t>incididunt</a:t>
            </a:r>
            <a:r>
              <a:rPr lang="en-US" sz="1400" dirty="0"/>
              <a:t> </a:t>
            </a:r>
            <a:r>
              <a:rPr lang="en-US" sz="1400" dirty="0" err="1"/>
              <a:t>ut</a:t>
            </a:r>
            <a:r>
              <a:rPr lang="en-US" sz="1400" dirty="0"/>
              <a:t> </a:t>
            </a:r>
            <a:r>
              <a:rPr lang="en-US" sz="1400" dirty="0" err="1"/>
              <a:t>labore</a:t>
            </a:r>
            <a:r>
              <a:rPr lang="en-US" sz="1400" dirty="0"/>
              <a:t> et dolore magna </a:t>
            </a:r>
            <a:r>
              <a:rPr lang="en-US" sz="1400" dirty="0" err="1"/>
              <a:t>aliqua</a:t>
            </a:r>
            <a:r>
              <a:rPr lang="en-US" sz="1400" dirty="0"/>
              <a:t>.</a:t>
            </a:r>
            <a:endParaRPr lang="ru-RU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60F4178-6426-4622-9522-43826F96CF54}"/>
              </a:ext>
            </a:extLst>
          </p:cNvPr>
          <p:cNvSpPr txBox="1"/>
          <p:nvPr/>
        </p:nvSpPr>
        <p:spPr>
          <a:xfrm>
            <a:off x="4247935" y="2229411"/>
            <a:ext cx="806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2015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D180843-7FBF-4691-B34B-59512CE3A474}"/>
              </a:ext>
            </a:extLst>
          </p:cNvPr>
          <p:cNvSpPr txBox="1"/>
          <p:nvPr/>
        </p:nvSpPr>
        <p:spPr>
          <a:xfrm>
            <a:off x="7175375" y="1735667"/>
            <a:ext cx="806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2020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48FD914-AE6F-463C-A045-02FFA962142E}"/>
              </a:ext>
            </a:extLst>
          </p:cNvPr>
          <p:cNvSpPr txBox="1"/>
          <p:nvPr/>
        </p:nvSpPr>
        <p:spPr>
          <a:xfrm>
            <a:off x="10102134" y="1240668"/>
            <a:ext cx="806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2025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2970ABF0-5D42-4D86-B0BE-791B4C293630}"/>
              </a:ext>
            </a:extLst>
          </p:cNvPr>
          <p:cNvSpPr/>
          <p:nvPr/>
        </p:nvSpPr>
        <p:spPr>
          <a:xfrm>
            <a:off x="1315873" y="3419083"/>
            <a:ext cx="15703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b="1" dirty="0" err="1">
                <a:solidFill>
                  <a:schemeClr val="bg1"/>
                </a:solidFill>
              </a:rPr>
              <a:t>Lorem</a:t>
            </a:r>
            <a:r>
              <a:rPr lang="ru-RU" sz="2000" b="1" dirty="0">
                <a:solidFill>
                  <a:schemeClr val="bg1"/>
                </a:solidFill>
              </a:rPr>
              <a:t> </a:t>
            </a:r>
            <a:r>
              <a:rPr lang="ru-RU" sz="2000" b="1" dirty="0" err="1">
                <a:solidFill>
                  <a:schemeClr val="bg1"/>
                </a:solidFill>
              </a:rPr>
              <a:t>Ipsum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69FA226F-89A8-4129-AEB8-E280731940D7}"/>
              </a:ext>
            </a:extLst>
          </p:cNvPr>
          <p:cNvSpPr/>
          <p:nvPr/>
        </p:nvSpPr>
        <p:spPr>
          <a:xfrm>
            <a:off x="4247935" y="2913762"/>
            <a:ext cx="15703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b="1" dirty="0" err="1">
                <a:solidFill>
                  <a:schemeClr val="bg1"/>
                </a:solidFill>
              </a:rPr>
              <a:t>Lorem</a:t>
            </a:r>
            <a:r>
              <a:rPr lang="ru-RU" sz="2000" b="1" dirty="0">
                <a:solidFill>
                  <a:schemeClr val="bg1"/>
                </a:solidFill>
              </a:rPr>
              <a:t> </a:t>
            </a:r>
            <a:r>
              <a:rPr lang="ru-RU" sz="2000" b="1" dirty="0" err="1">
                <a:solidFill>
                  <a:schemeClr val="bg1"/>
                </a:solidFill>
              </a:rPr>
              <a:t>Ipsum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DCF0B5D1-28C3-4EAC-B73D-699CAFA745EE}"/>
              </a:ext>
            </a:extLst>
          </p:cNvPr>
          <p:cNvSpPr/>
          <p:nvPr/>
        </p:nvSpPr>
        <p:spPr>
          <a:xfrm>
            <a:off x="7174423" y="2418850"/>
            <a:ext cx="15703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b="1" dirty="0" err="1">
                <a:solidFill>
                  <a:schemeClr val="bg1"/>
                </a:solidFill>
              </a:rPr>
              <a:t>Lorem</a:t>
            </a:r>
            <a:r>
              <a:rPr lang="ru-RU" sz="2000" b="1" dirty="0">
                <a:solidFill>
                  <a:schemeClr val="bg1"/>
                </a:solidFill>
              </a:rPr>
              <a:t> </a:t>
            </a:r>
            <a:r>
              <a:rPr lang="ru-RU" sz="2000" b="1" dirty="0" err="1">
                <a:solidFill>
                  <a:schemeClr val="bg1"/>
                </a:solidFill>
              </a:rPr>
              <a:t>Ipsum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9089D37A-2B95-4AB4-97B0-7B83AA25AB66}"/>
              </a:ext>
            </a:extLst>
          </p:cNvPr>
          <p:cNvSpPr/>
          <p:nvPr/>
        </p:nvSpPr>
        <p:spPr>
          <a:xfrm>
            <a:off x="10150723" y="1935195"/>
            <a:ext cx="15703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b="1" dirty="0" err="1">
                <a:solidFill>
                  <a:schemeClr val="bg1"/>
                </a:solidFill>
              </a:rPr>
              <a:t>Lorem</a:t>
            </a:r>
            <a:r>
              <a:rPr lang="ru-RU" sz="2000" b="1" dirty="0">
                <a:solidFill>
                  <a:schemeClr val="bg1"/>
                </a:solidFill>
              </a:rPr>
              <a:t> </a:t>
            </a:r>
            <a:r>
              <a:rPr lang="ru-RU" sz="2000" b="1" dirty="0" err="1">
                <a:solidFill>
                  <a:schemeClr val="bg1"/>
                </a:solidFill>
              </a:rPr>
              <a:t>Ipsum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D60C65D1-41FA-4A55-AD14-C385D923D5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67100" y="3403752"/>
            <a:ext cx="432000" cy="432000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AC3C22AE-6121-49D1-9BD1-B3E87BC97B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3688846" y="2900126"/>
            <a:ext cx="432000" cy="432000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D60F84A1-6BF8-47EA-95CB-734BFBD3A66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547836" y="2414250"/>
            <a:ext cx="432000" cy="432000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AB38B191-52F0-4D55-8A06-7DFBCE2E6BB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525143" y="1937250"/>
            <a:ext cx="396000" cy="39600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AD7A50CE-223B-42EC-8453-6F47F0B0CF0C}"/>
              </a:ext>
            </a:extLst>
          </p:cNvPr>
          <p:cNvSpPr txBox="1"/>
          <p:nvPr/>
        </p:nvSpPr>
        <p:spPr>
          <a:xfrm>
            <a:off x="3563338" y="3616352"/>
            <a:ext cx="217582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Lorem ipsum dolor sit </a:t>
            </a:r>
            <a:r>
              <a:rPr lang="en-US" sz="1400" dirty="0" err="1"/>
              <a:t>amet</a:t>
            </a:r>
            <a:r>
              <a:rPr lang="en-US" sz="1400" dirty="0"/>
              <a:t>, </a:t>
            </a:r>
            <a:r>
              <a:rPr lang="en-US" sz="1400" dirty="0" err="1"/>
              <a:t>consectetur</a:t>
            </a:r>
            <a:r>
              <a:rPr lang="en-US" sz="1400" dirty="0"/>
              <a:t> </a:t>
            </a:r>
            <a:r>
              <a:rPr lang="en-US" sz="1400" dirty="0" err="1"/>
              <a:t>adipiscing</a:t>
            </a:r>
            <a:r>
              <a:rPr lang="en-US" sz="1400" dirty="0"/>
              <a:t> </a:t>
            </a:r>
            <a:r>
              <a:rPr lang="en-US" sz="1400" dirty="0" err="1"/>
              <a:t>elit</a:t>
            </a:r>
            <a:r>
              <a:rPr lang="en-US" sz="1400" dirty="0"/>
              <a:t>, sed do </a:t>
            </a:r>
            <a:r>
              <a:rPr lang="en-US" sz="1400" dirty="0" err="1"/>
              <a:t>eiusmod</a:t>
            </a:r>
            <a:r>
              <a:rPr lang="en-US" sz="1400" dirty="0"/>
              <a:t> </a:t>
            </a:r>
            <a:r>
              <a:rPr lang="en-US" sz="1400" dirty="0" err="1"/>
              <a:t>tempor</a:t>
            </a:r>
            <a:r>
              <a:rPr lang="en-US" sz="1400" dirty="0"/>
              <a:t> </a:t>
            </a:r>
            <a:r>
              <a:rPr lang="en-US" sz="1400" dirty="0" err="1"/>
              <a:t>incididunt</a:t>
            </a:r>
            <a:r>
              <a:rPr lang="en-US" sz="1400" dirty="0"/>
              <a:t> </a:t>
            </a:r>
            <a:r>
              <a:rPr lang="en-US" sz="1400" dirty="0" err="1"/>
              <a:t>ut</a:t>
            </a:r>
            <a:r>
              <a:rPr lang="en-US" sz="1400" dirty="0"/>
              <a:t> </a:t>
            </a:r>
            <a:r>
              <a:rPr lang="en-US" sz="1400" dirty="0" err="1"/>
              <a:t>labore</a:t>
            </a:r>
            <a:r>
              <a:rPr lang="en-US" sz="1400" dirty="0"/>
              <a:t> et dolore magna </a:t>
            </a:r>
            <a:r>
              <a:rPr lang="en-US" sz="1400" dirty="0" err="1"/>
              <a:t>aliqua</a:t>
            </a:r>
            <a:r>
              <a:rPr lang="en-US" sz="1400" dirty="0"/>
              <a:t>.</a:t>
            </a:r>
            <a:endParaRPr lang="ru-RU" sz="14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35CA774-2D76-40C6-9BA5-335FD2E81651}"/>
              </a:ext>
            </a:extLst>
          </p:cNvPr>
          <p:cNvSpPr txBox="1"/>
          <p:nvPr/>
        </p:nvSpPr>
        <p:spPr>
          <a:xfrm>
            <a:off x="6490778" y="3121352"/>
            <a:ext cx="217582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Lorem ipsum dolor sit </a:t>
            </a:r>
            <a:r>
              <a:rPr lang="en-US" sz="1400" dirty="0" err="1"/>
              <a:t>amet</a:t>
            </a:r>
            <a:r>
              <a:rPr lang="en-US" sz="1400" dirty="0"/>
              <a:t>, </a:t>
            </a:r>
            <a:r>
              <a:rPr lang="en-US" sz="1400" dirty="0" err="1"/>
              <a:t>consectetur</a:t>
            </a:r>
            <a:r>
              <a:rPr lang="en-US" sz="1400" dirty="0"/>
              <a:t> </a:t>
            </a:r>
            <a:r>
              <a:rPr lang="en-US" sz="1400" dirty="0" err="1"/>
              <a:t>adipiscing</a:t>
            </a:r>
            <a:r>
              <a:rPr lang="en-US" sz="1400" dirty="0"/>
              <a:t> </a:t>
            </a:r>
            <a:r>
              <a:rPr lang="en-US" sz="1400" dirty="0" err="1"/>
              <a:t>elit</a:t>
            </a:r>
            <a:r>
              <a:rPr lang="en-US" sz="1400" dirty="0"/>
              <a:t>, sed do </a:t>
            </a:r>
            <a:r>
              <a:rPr lang="en-US" sz="1400" dirty="0" err="1"/>
              <a:t>eiusmod</a:t>
            </a:r>
            <a:r>
              <a:rPr lang="en-US" sz="1400" dirty="0"/>
              <a:t> </a:t>
            </a:r>
            <a:r>
              <a:rPr lang="en-US" sz="1400" dirty="0" err="1"/>
              <a:t>tempor</a:t>
            </a:r>
            <a:r>
              <a:rPr lang="en-US" sz="1400" dirty="0"/>
              <a:t> </a:t>
            </a:r>
            <a:r>
              <a:rPr lang="en-US" sz="1400" dirty="0" err="1"/>
              <a:t>incididunt</a:t>
            </a:r>
            <a:r>
              <a:rPr lang="en-US" sz="1400" dirty="0"/>
              <a:t> </a:t>
            </a:r>
            <a:r>
              <a:rPr lang="en-US" sz="1400" dirty="0" err="1"/>
              <a:t>ut</a:t>
            </a:r>
            <a:r>
              <a:rPr lang="en-US" sz="1400" dirty="0"/>
              <a:t> </a:t>
            </a:r>
            <a:r>
              <a:rPr lang="en-US" sz="1400" dirty="0" err="1"/>
              <a:t>labore</a:t>
            </a:r>
            <a:r>
              <a:rPr lang="en-US" sz="1400" dirty="0"/>
              <a:t> et dolore magna </a:t>
            </a:r>
            <a:r>
              <a:rPr lang="en-US" sz="1400" dirty="0" err="1"/>
              <a:t>aliqua</a:t>
            </a:r>
            <a:r>
              <a:rPr lang="en-US" sz="1400" dirty="0"/>
              <a:t>.</a:t>
            </a:r>
            <a:endParaRPr lang="ru-RU" sz="1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2120625-2D95-4847-912D-D838426A94DA}"/>
              </a:ext>
            </a:extLst>
          </p:cNvPr>
          <p:cNvSpPr txBox="1"/>
          <p:nvPr/>
        </p:nvSpPr>
        <p:spPr>
          <a:xfrm>
            <a:off x="9417537" y="2626352"/>
            <a:ext cx="217582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Lorem ipsum dolor sit </a:t>
            </a:r>
            <a:r>
              <a:rPr lang="en-US" sz="1400" dirty="0" err="1"/>
              <a:t>amet</a:t>
            </a:r>
            <a:r>
              <a:rPr lang="en-US" sz="1400" dirty="0"/>
              <a:t>, </a:t>
            </a:r>
            <a:r>
              <a:rPr lang="en-US" sz="1400" dirty="0" err="1"/>
              <a:t>consectetur</a:t>
            </a:r>
            <a:r>
              <a:rPr lang="en-US" sz="1400" dirty="0"/>
              <a:t> </a:t>
            </a:r>
            <a:r>
              <a:rPr lang="en-US" sz="1400" dirty="0" err="1"/>
              <a:t>adipiscing</a:t>
            </a:r>
            <a:r>
              <a:rPr lang="en-US" sz="1400" dirty="0"/>
              <a:t> </a:t>
            </a:r>
            <a:r>
              <a:rPr lang="en-US" sz="1400" dirty="0" err="1"/>
              <a:t>elit</a:t>
            </a:r>
            <a:r>
              <a:rPr lang="en-US" sz="1400" dirty="0"/>
              <a:t>, sed do </a:t>
            </a:r>
            <a:r>
              <a:rPr lang="en-US" sz="1400" dirty="0" err="1"/>
              <a:t>eiusmod</a:t>
            </a:r>
            <a:r>
              <a:rPr lang="en-US" sz="1400" dirty="0"/>
              <a:t> </a:t>
            </a:r>
            <a:r>
              <a:rPr lang="en-US" sz="1400" dirty="0" err="1"/>
              <a:t>tempor</a:t>
            </a:r>
            <a:r>
              <a:rPr lang="en-US" sz="1400" dirty="0"/>
              <a:t> </a:t>
            </a:r>
            <a:r>
              <a:rPr lang="en-US" sz="1400" dirty="0" err="1"/>
              <a:t>incididunt</a:t>
            </a:r>
            <a:r>
              <a:rPr lang="en-US" sz="1400" dirty="0"/>
              <a:t> </a:t>
            </a:r>
            <a:r>
              <a:rPr lang="en-US" sz="1400" dirty="0" err="1"/>
              <a:t>ut</a:t>
            </a:r>
            <a:r>
              <a:rPr lang="en-US" sz="1400" dirty="0"/>
              <a:t> </a:t>
            </a:r>
            <a:r>
              <a:rPr lang="en-US" sz="1400" dirty="0" err="1"/>
              <a:t>labore</a:t>
            </a:r>
            <a:r>
              <a:rPr lang="en-US" sz="1400" dirty="0"/>
              <a:t> et dolore magna </a:t>
            </a:r>
            <a:r>
              <a:rPr lang="en-US" sz="1400" dirty="0" err="1"/>
              <a:t>aliqua</a:t>
            </a:r>
            <a:r>
              <a:rPr lang="en-US" sz="1400" dirty="0"/>
              <a:t>.</a:t>
            </a:r>
            <a:endParaRPr lang="ru-RU" sz="14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4417080-A692-44A8-B1BB-FAA635371D19}"/>
              </a:ext>
            </a:extLst>
          </p:cNvPr>
          <p:cNvSpPr txBox="1"/>
          <p:nvPr/>
        </p:nvSpPr>
        <p:spPr>
          <a:xfrm>
            <a:off x="1323616" y="2768317"/>
            <a:ext cx="806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2010</a:t>
            </a:r>
            <a:endParaRPr lang="ru-RU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6654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Группа 38">
            <a:extLst>
              <a:ext uri="{FF2B5EF4-FFF2-40B4-BE49-F238E27FC236}">
                <a16:creationId xmlns:a16="http://schemas.microsoft.com/office/drawing/2014/main" id="{38FE9021-FB69-45FD-B33D-E4E25DEE8C07}"/>
              </a:ext>
            </a:extLst>
          </p:cNvPr>
          <p:cNvGrpSpPr/>
          <p:nvPr/>
        </p:nvGrpSpPr>
        <p:grpSpPr>
          <a:xfrm>
            <a:off x="511199" y="2709000"/>
            <a:ext cx="2431547" cy="2722500"/>
            <a:chOff x="511199" y="3429000"/>
            <a:chExt cx="2431547" cy="2722500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5" name="Прямоугольник 4">
              <a:extLst>
                <a:ext uri="{FF2B5EF4-FFF2-40B4-BE49-F238E27FC236}">
                  <a16:creationId xmlns:a16="http://schemas.microsoft.com/office/drawing/2014/main" id="{A3923047-99D4-470A-88D9-848A6CC8163F}"/>
                </a:ext>
              </a:extLst>
            </p:cNvPr>
            <p:cNvSpPr/>
            <p:nvPr/>
          </p:nvSpPr>
          <p:spPr>
            <a:xfrm>
              <a:off x="511199" y="3429000"/>
              <a:ext cx="2430000" cy="495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bg1"/>
                </a:solidFill>
              </a:endParaRPr>
            </a:p>
          </p:txBody>
        </p:sp>
        <p:sp>
          <p:nvSpPr>
            <p:cNvPr id="6" name="Прямоугольник 5">
              <a:extLst>
                <a:ext uri="{FF2B5EF4-FFF2-40B4-BE49-F238E27FC236}">
                  <a16:creationId xmlns:a16="http://schemas.microsoft.com/office/drawing/2014/main" id="{4CBE2089-40DD-4EEA-8305-BB2E85053C5F}"/>
                </a:ext>
              </a:extLst>
            </p:cNvPr>
            <p:cNvSpPr/>
            <p:nvPr/>
          </p:nvSpPr>
          <p:spPr>
            <a:xfrm>
              <a:off x="512746" y="3924000"/>
              <a:ext cx="2430000" cy="8325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bg1"/>
                </a:solidFill>
              </a:endParaRPr>
            </a:p>
          </p:txBody>
        </p:sp>
        <p:sp>
          <p:nvSpPr>
            <p:cNvPr id="7" name="Прямоугольник 6">
              <a:extLst>
                <a:ext uri="{FF2B5EF4-FFF2-40B4-BE49-F238E27FC236}">
                  <a16:creationId xmlns:a16="http://schemas.microsoft.com/office/drawing/2014/main" id="{36E3738D-A9B7-467C-BF21-07ADFA42A112}"/>
                </a:ext>
              </a:extLst>
            </p:cNvPr>
            <p:cNvSpPr/>
            <p:nvPr/>
          </p:nvSpPr>
          <p:spPr>
            <a:xfrm>
              <a:off x="511932" y="4756500"/>
              <a:ext cx="2430000" cy="1395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bg1"/>
                </a:solidFill>
              </a:endParaRPr>
            </a:p>
          </p:txBody>
        </p:sp>
      </p:grpSp>
      <p:grpSp>
        <p:nvGrpSpPr>
          <p:cNvPr id="41" name="Группа 40">
            <a:extLst>
              <a:ext uri="{FF2B5EF4-FFF2-40B4-BE49-F238E27FC236}">
                <a16:creationId xmlns:a16="http://schemas.microsoft.com/office/drawing/2014/main" id="{4D3A2AE6-726A-46C1-928B-DFD0D287318E}"/>
              </a:ext>
            </a:extLst>
          </p:cNvPr>
          <p:cNvGrpSpPr/>
          <p:nvPr/>
        </p:nvGrpSpPr>
        <p:grpSpPr>
          <a:xfrm>
            <a:off x="3436251" y="2214000"/>
            <a:ext cx="2433254" cy="3217500"/>
            <a:chOff x="3436251" y="2934000"/>
            <a:chExt cx="2433254" cy="3217500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8" name="Прямоугольник 7">
              <a:extLst>
                <a:ext uri="{FF2B5EF4-FFF2-40B4-BE49-F238E27FC236}">
                  <a16:creationId xmlns:a16="http://schemas.microsoft.com/office/drawing/2014/main" id="{3FC7EE0E-CDF1-4F39-9EF8-FCFA53F608AD}"/>
                </a:ext>
              </a:extLst>
            </p:cNvPr>
            <p:cNvSpPr/>
            <p:nvPr/>
          </p:nvSpPr>
          <p:spPr>
            <a:xfrm>
              <a:off x="3439505" y="2934000"/>
              <a:ext cx="2430000" cy="495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bg1"/>
                </a:solidFill>
              </a:endParaRPr>
            </a:p>
          </p:txBody>
        </p:sp>
        <p:sp>
          <p:nvSpPr>
            <p:cNvPr id="9" name="Прямоугольник 8">
              <a:extLst>
                <a:ext uri="{FF2B5EF4-FFF2-40B4-BE49-F238E27FC236}">
                  <a16:creationId xmlns:a16="http://schemas.microsoft.com/office/drawing/2014/main" id="{1AED8A07-FD59-4D3C-9964-5D8A89408808}"/>
                </a:ext>
              </a:extLst>
            </p:cNvPr>
            <p:cNvSpPr/>
            <p:nvPr/>
          </p:nvSpPr>
          <p:spPr>
            <a:xfrm>
              <a:off x="3436251" y="3429000"/>
              <a:ext cx="2430000" cy="8325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bg1"/>
                </a:solidFill>
              </a:endParaRPr>
            </a:p>
          </p:txBody>
        </p:sp>
        <p:sp>
          <p:nvSpPr>
            <p:cNvPr id="10" name="Прямоугольник 9">
              <a:extLst>
                <a:ext uri="{FF2B5EF4-FFF2-40B4-BE49-F238E27FC236}">
                  <a16:creationId xmlns:a16="http://schemas.microsoft.com/office/drawing/2014/main" id="{D6EBE45D-4F9B-41E6-8035-48A409FF1C72}"/>
                </a:ext>
              </a:extLst>
            </p:cNvPr>
            <p:cNvSpPr/>
            <p:nvPr/>
          </p:nvSpPr>
          <p:spPr>
            <a:xfrm>
              <a:off x="3436932" y="4261500"/>
              <a:ext cx="2430000" cy="189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bg1"/>
                </a:solidFill>
              </a:endParaRPr>
            </a:p>
          </p:txBody>
        </p:sp>
      </p:grpSp>
      <p:grpSp>
        <p:nvGrpSpPr>
          <p:cNvPr id="42" name="Группа 41">
            <a:extLst>
              <a:ext uri="{FF2B5EF4-FFF2-40B4-BE49-F238E27FC236}">
                <a16:creationId xmlns:a16="http://schemas.microsoft.com/office/drawing/2014/main" id="{3F15E8EA-4396-4EFF-AF0F-96BDC7C0B6E7}"/>
              </a:ext>
            </a:extLst>
          </p:cNvPr>
          <p:cNvGrpSpPr/>
          <p:nvPr/>
        </p:nvGrpSpPr>
        <p:grpSpPr>
          <a:xfrm>
            <a:off x="6353248" y="1719000"/>
            <a:ext cx="2430752" cy="3712500"/>
            <a:chOff x="6353248" y="2439000"/>
            <a:chExt cx="2430752" cy="3712500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11" name="Прямоугольник 10">
              <a:extLst>
                <a:ext uri="{FF2B5EF4-FFF2-40B4-BE49-F238E27FC236}">
                  <a16:creationId xmlns:a16="http://schemas.microsoft.com/office/drawing/2014/main" id="{ABFA10E8-259E-414D-8ABB-B74F930DBFE6}"/>
                </a:ext>
              </a:extLst>
            </p:cNvPr>
            <p:cNvSpPr/>
            <p:nvPr/>
          </p:nvSpPr>
          <p:spPr>
            <a:xfrm>
              <a:off x="6354000" y="2439000"/>
              <a:ext cx="2430000" cy="495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bg1"/>
                </a:solidFill>
              </a:endParaRPr>
            </a:p>
          </p:txBody>
        </p:sp>
        <p:sp>
          <p:nvSpPr>
            <p:cNvPr id="12" name="Прямоугольник 11">
              <a:extLst>
                <a:ext uri="{FF2B5EF4-FFF2-40B4-BE49-F238E27FC236}">
                  <a16:creationId xmlns:a16="http://schemas.microsoft.com/office/drawing/2014/main" id="{2D52232C-FFE9-4F46-9D80-DF733E5DC125}"/>
                </a:ext>
              </a:extLst>
            </p:cNvPr>
            <p:cNvSpPr/>
            <p:nvPr/>
          </p:nvSpPr>
          <p:spPr>
            <a:xfrm>
              <a:off x="6353248" y="2934000"/>
              <a:ext cx="2430000" cy="8325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bg1"/>
                </a:solidFill>
              </a:endParaRPr>
            </a:p>
          </p:txBody>
        </p:sp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D1E12058-491A-40B2-8CCD-56C72EDE870B}"/>
                </a:ext>
              </a:extLst>
            </p:cNvPr>
            <p:cNvSpPr/>
            <p:nvPr/>
          </p:nvSpPr>
          <p:spPr>
            <a:xfrm>
              <a:off x="6354000" y="3766500"/>
              <a:ext cx="2430000" cy="2385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bg1"/>
                </a:solidFill>
              </a:endParaRPr>
            </a:p>
          </p:txBody>
        </p:sp>
      </p:grpSp>
      <p:grpSp>
        <p:nvGrpSpPr>
          <p:cNvPr id="43" name="Группа 42">
            <a:extLst>
              <a:ext uri="{FF2B5EF4-FFF2-40B4-BE49-F238E27FC236}">
                <a16:creationId xmlns:a16="http://schemas.microsoft.com/office/drawing/2014/main" id="{6E7F9ED1-5A2B-436B-8075-C3591B9D0D90}"/>
              </a:ext>
            </a:extLst>
          </p:cNvPr>
          <p:cNvGrpSpPr/>
          <p:nvPr/>
        </p:nvGrpSpPr>
        <p:grpSpPr>
          <a:xfrm>
            <a:off x="9290450" y="1224000"/>
            <a:ext cx="2431150" cy="4207500"/>
            <a:chOff x="9290450" y="1944000"/>
            <a:chExt cx="2431150" cy="4207500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14" name="Прямоугольник 13">
              <a:extLst>
                <a:ext uri="{FF2B5EF4-FFF2-40B4-BE49-F238E27FC236}">
                  <a16:creationId xmlns:a16="http://schemas.microsoft.com/office/drawing/2014/main" id="{1B8406FD-A98E-44A1-8C2F-F8E94C50E81F}"/>
                </a:ext>
              </a:extLst>
            </p:cNvPr>
            <p:cNvSpPr/>
            <p:nvPr/>
          </p:nvSpPr>
          <p:spPr>
            <a:xfrm>
              <a:off x="9291600" y="1944000"/>
              <a:ext cx="2430000" cy="495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bg1"/>
                </a:solidFill>
              </a:endParaRPr>
            </a:p>
          </p:txBody>
        </p:sp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53BD5251-FC14-4F67-9448-9DF649205764}"/>
                </a:ext>
              </a:extLst>
            </p:cNvPr>
            <p:cNvSpPr/>
            <p:nvPr/>
          </p:nvSpPr>
          <p:spPr>
            <a:xfrm>
              <a:off x="9290450" y="2439000"/>
              <a:ext cx="2430000" cy="8325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bg1"/>
                </a:solidFill>
              </a:endParaRPr>
            </a:p>
          </p:txBody>
        </p:sp>
        <p:sp>
          <p:nvSpPr>
            <p:cNvPr id="16" name="Прямоугольник 15">
              <a:extLst>
                <a:ext uri="{FF2B5EF4-FFF2-40B4-BE49-F238E27FC236}">
                  <a16:creationId xmlns:a16="http://schemas.microsoft.com/office/drawing/2014/main" id="{30DB174B-9E50-4B86-B0BA-55D83CBFFCC9}"/>
                </a:ext>
              </a:extLst>
            </p:cNvPr>
            <p:cNvSpPr/>
            <p:nvPr/>
          </p:nvSpPr>
          <p:spPr>
            <a:xfrm>
              <a:off x="9290450" y="3271500"/>
              <a:ext cx="2430000" cy="28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bg1"/>
                </a:solidFill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9FC120A7-CF4D-49D8-B55F-BEFFC9C71890}"/>
              </a:ext>
            </a:extLst>
          </p:cNvPr>
          <p:cNvSpPr txBox="1"/>
          <p:nvPr/>
        </p:nvSpPr>
        <p:spPr>
          <a:xfrm>
            <a:off x="639020" y="4035388"/>
            <a:ext cx="217582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Lorem ipsum dolor sit </a:t>
            </a:r>
            <a:r>
              <a:rPr lang="en-US" sz="1400" dirty="0" err="1"/>
              <a:t>amet</a:t>
            </a:r>
            <a:r>
              <a:rPr lang="en-US" sz="1400" dirty="0"/>
              <a:t>, </a:t>
            </a:r>
            <a:r>
              <a:rPr lang="en-US" sz="1400" dirty="0" err="1"/>
              <a:t>consectetur</a:t>
            </a:r>
            <a:r>
              <a:rPr lang="en-US" sz="1400" dirty="0"/>
              <a:t> </a:t>
            </a:r>
            <a:r>
              <a:rPr lang="en-US" sz="1400" dirty="0" err="1"/>
              <a:t>adipiscing</a:t>
            </a:r>
            <a:r>
              <a:rPr lang="en-US" sz="1400" dirty="0"/>
              <a:t> </a:t>
            </a:r>
            <a:r>
              <a:rPr lang="en-US" sz="1400" dirty="0" err="1"/>
              <a:t>elit</a:t>
            </a:r>
            <a:r>
              <a:rPr lang="en-US" sz="1400" dirty="0"/>
              <a:t>, sed do </a:t>
            </a:r>
            <a:r>
              <a:rPr lang="en-US" sz="1400" dirty="0" err="1"/>
              <a:t>eiusmod</a:t>
            </a:r>
            <a:r>
              <a:rPr lang="en-US" sz="1400" dirty="0"/>
              <a:t> </a:t>
            </a:r>
            <a:r>
              <a:rPr lang="en-US" sz="1400" dirty="0" err="1"/>
              <a:t>tempor</a:t>
            </a:r>
            <a:r>
              <a:rPr lang="en-US" sz="1400" dirty="0"/>
              <a:t> </a:t>
            </a:r>
            <a:r>
              <a:rPr lang="en-US" sz="1400" dirty="0" err="1"/>
              <a:t>incididunt</a:t>
            </a:r>
            <a:r>
              <a:rPr lang="en-US" sz="1400" dirty="0"/>
              <a:t> </a:t>
            </a:r>
            <a:r>
              <a:rPr lang="en-US" sz="1400" dirty="0" err="1"/>
              <a:t>ut</a:t>
            </a:r>
            <a:r>
              <a:rPr lang="en-US" sz="1400" dirty="0"/>
              <a:t> </a:t>
            </a:r>
            <a:r>
              <a:rPr lang="en-US" sz="1400" dirty="0" err="1"/>
              <a:t>labore</a:t>
            </a:r>
            <a:r>
              <a:rPr lang="en-US" sz="1400" dirty="0"/>
              <a:t> et dolore magna </a:t>
            </a:r>
            <a:r>
              <a:rPr lang="en-US" sz="1400" dirty="0" err="1"/>
              <a:t>aliqua</a:t>
            </a:r>
            <a:r>
              <a:rPr lang="en-US" sz="1400" dirty="0"/>
              <a:t>.</a:t>
            </a:r>
            <a:endParaRPr lang="ru-RU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60F4178-6426-4622-9522-43826F96CF54}"/>
              </a:ext>
            </a:extLst>
          </p:cNvPr>
          <p:cNvSpPr txBox="1"/>
          <p:nvPr/>
        </p:nvSpPr>
        <p:spPr>
          <a:xfrm>
            <a:off x="4247935" y="2229411"/>
            <a:ext cx="806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2015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D180843-7FBF-4691-B34B-59512CE3A474}"/>
              </a:ext>
            </a:extLst>
          </p:cNvPr>
          <p:cNvSpPr txBox="1"/>
          <p:nvPr/>
        </p:nvSpPr>
        <p:spPr>
          <a:xfrm>
            <a:off x="7175375" y="1735667"/>
            <a:ext cx="806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2020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48FD914-AE6F-463C-A045-02FFA962142E}"/>
              </a:ext>
            </a:extLst>
          </p:cNvPr>
          <p:cNvSpPr txBox="1"/>
          <p:nvPr/>
        </p:nvSpPr>
        <p:spPr>
          <a:xfrm>
            <a:off x="10102134" y="1240668"/>
            <a:ext cx="806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2025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2970ABF0-5D42-4D86-B0BE-791B4C293630}"/>
              </a:ext>
            </a:extLst>
          </p:cNvPr>
          <p:cNvSpPr/>
          <p:nvPr/>
        </p:nvSpPr>
        <p:spPr>
          <a:xfrm>
            <a:off x="1315873" y="3419083"/>
            <a:ext cx="15703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b="1" dirty="0" err="1">
                <a:solidFill>
                  <a:schemeClr val="bg1"/>
                </a:solidFill>
              </a:rPr>
              <a:t>Lorem</a:t>
            </a:r>
            <a:r>
              <a:rPr lang="ru-RU" sz="2000" b="1" dirty="0">
                <a:solidFill>
                  <a:schemeClr val="bg1"/>
                </a:solidFill>
              </a:rPr>
              <a:t> </a:t>
            </a:r>
            <a:r>
              <a:rPr lang="ru-RU" sz="2000" b="1" dirty="0" err="1">
                <a:solidFill>
                  <a:schemeClr val="bg1"/>
                </a:solidFill>
              </a:rPr>
              <a:t>Ipsum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69FA226F-89A8-4129-AEB8-E280731940D7}"/>
              </a:ext>
            </a:extLst>
          </p:cNvPr>
          <p:cNvSpPr/>
          <p:nvPr/>
        </p:nvSpPr>
        <p:spPr>
          <a:xfrm>
            <a:off x="4247935" y="2913762"/>
            <a:ext cx="15703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b="1" dirty="0" err="1">
                <a:solidFill>
                  <a:schemeClr val="bg1"/>
                </a:solidFill>
              </a:rPr>
              <a:t>Lorem</a:t>
            </a:r>
            <a:r>
              <a:rPr lang="ru-RU" sz="2000" b="1" dirty="0">
                <a:solidFill>
                  <a:schemeClr val="bg1"/>
                </a:solidFill>
              </a:rPr>
              <a:t> </a:t>
            </a:r>
            <a:r>
              <a:rPr lang="ru-RU" sz="2000" b="1" dirty="0" err="1">
                <a:solidFill>
                  <a:schemeClr val="bg1"/>
                </a:solidFill>
              </a:rPr>
              <a:t>Ipsum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DCF0B5D1-28C3-4EAC-B73D-699CAFA745EE}"/>
              </a:ext>
            </a:extLst>
          </p:cNvPr>
          <p:cNvSpPr/>
          <p:nvPr/>
        </p:nvSpPr>
        <p:spPr>
          <a:xfrm>
            <a:off x="7174423" y="2418850"/>
            <a:ext cx="15703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b="1" dirty="0" err="1">
                <a:solidFill>
                  <a:schemeClr val="bg1"/>
                </a:solidFill>
              </a:rPr>
              <a:t>Lorem</a:t>
            </a:r>
            <a:r>
              <a:rPr lang="ru-RU" sz="2000" b="1" dirty="0">
                <a:solidFill>
                  <a:schemeClr val="bg1"/>
                </a:solidFill>
              </a:rPr>
              <a:t> </a:t>
            </a:r>
            <a:r>
              <a:rPr lang="ru-RU" sz="2000" b="1" dirty="0" err="1">
                <a:solidFill>
                  <a:schemeClr val="bg1"/>
                </a:solidFill>
              </a:rPr>
              <a:t>Ipsum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9089D37A-2B95-4AB4-97B0-7B83AA25AB66}"/>
              </a:ext>
            </a:extLst>
          </p:cNvPr>
          <p:cNvSpPr/>
          <p:nvPr/>
        </p:nvSpPr>
        <p:spPr>
          <a:xfrm>
            <a:off x="10150723" y="1935195"/>
            <a:ext cx="15703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b="1" dirty="0" err="1">
                <a:solidFill>
                  <a:schemeClr val="bg1"/>
                </a:solidFill>
              </a:rPr>
              <a:t>Lorem</a:t>
            </a:r>
            <a:r>
              <a:rPr lang="ru-RU" sz="2000" b="1" dirty="0">
                <a:solidFill>
                  <a:schemeClr val="bg1"/>
                </a:solidFill>
              </a:rPr>
              <a:t> </a:t>
            </a:r>
            <a:r>
              <a:rPr lang="ru-RU" sz="2000" b="1" dirty="0" err="1">
                <a:solidFill>
                  <a:schemeClr val="bg1"/>
                </a:solidFill>
              </a:rPr>
              <a:t>Ipsum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D60C65D1-41FA-4A55-AD14-C385D923D5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67100" y="3403752"/>
            <a:ext cx="432000" cy="432000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AC3C22AE-6121-49D1-9BD1-B3E87BC97B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3688846" y="2900126"/>
            <a:ext cx="432000" cy="432000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D60F84A1-6BF8-47EA-95CB-734BFBD3A66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547836" y="2414250"/>
            <a:ext cx="432000" cy="432000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AB38B191-52F0-4D55-8A06-7DFBCE2E6BB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525143" y="1937250"/>
            <a:ext cx="396000" cy="39600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AD7A50CE-223B-42EC-8453-6F47F0B0CF0C}"/>
              </a:ext>
            </a:extLst>
          </p:cNvPr>
          <p:cNvSpPr txBox="1"/>
          <p:nvPr/>
        </p:nvSpPr>
        <p:spPr>
          <a:xfrm>
            <a:off x="3563338" y="3616352"/>
            <a:ext cx="217582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Lorem ipsum dolor sit </a:t>
            </a:r>
            <a:r>
              <a:rPr lang="en-US" sz="1400" dirty="0" err="1"/>
              <a:t>amet</a:t>
            </a:r>
            <a:r>
              <a:rPr lang="en-US" sz="1400" dirty="0"/>
              <a:t>, </a:t>
            </a:r>
            <a:r>
              <a:rPr lang="en-US" sz="1400" dirty="0" err="1"/>
              <a:t>consectetur</a:t>
            </a:r>
            <a:r>
              <a:rPr lang="en-US" sz="1400" dirty="0"/>
              <a:t> </a:t>
            </a:r>
            <a:r>
              <a:rPr lang="en-US" sz="1400" dirty="0" err="1"/>
              <a:t>adipiscing</a:t>
            </a:r>
            <a:r>
              <a:rPr lang="en-US" sz="1400" dirty="0"/>
              <a:t> </a:t>
            </a:r>
            <a:r>
              <a:rPr lang="en-US" sz="1400" dirty="0" err="1"/>
              <a:t>elit</a:t>
            </a:r>
            <a:r>
              <a:rPr lang="en-US" sz="1400" dirty="0"/>
              <a:t>, sed do </a:t>
            </a:r>
            <a:r>
              <a:rPr lang="en-US" sz="1400" dirty="0" err="1"/>
              <a:t>eiusmod</a:t>
            </a:r>
            <a:r>
              <a:rPr lang="en-US" sz="1400" dirty="0"/>
              <a:t> </a:t>
            </a:r>
            <a:r>
              <a:rPr lang="en-US" sz="1400" dirty="0" err="1"/>
              <a:t>tempor</a:t>
            </a:r>
            <a:r>
              <a:rPr lang="en-US" sz="1400" dirty="0"/>
              <a:t> </a:t>
            </a:r>
            <a:r>
              <a:rPr lang="en-US" sz="1400" dirty="0" err="1"/>
              <a:t>incididunt</a:t>
            </a:r>
            <a:r>
              <a:rPr lang="en-US" sz="1400" dirty="0"/>
              <a:t> </a:t>
            </a:r>
            <a:r>
              <a:rPr lang="en-US" sz="1400" dirty="0" err="1"/>
              <a:t>ut</a:t>
            </a:r>
            <a:r>
              <a:rPr lang="en-US" sz="1400" dirty="0"/>
              <a:t> </a:t>
            </a:r>
            <a:r>
              <a:rPr lang="en-US" sz="1400" dirty="0" err="1"/>
              <a:t>labore</a:t>
            </a:r>
            <a:r>
              <a:rPr lang="en-US" sz="1400" dirty="0"/>
              <a:t> et dolore magna </a:t>
            </a:r>
            <a:r>
              <a:rPr lang="en-US" sz="1400" dirty="0" err="1"/>
              <a:t>aliqua</a:t>
            </a:r>
            <a:r>
              <a:rPr lang="en-US" sz="1400" dirty="0"/>
              <a:t>.</a:t>
            </a:r>
            <a:endParaRPr lang="ru-RU" sz="14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35CA774-2D76-40C6-9BA5-335FD2E81651}"/>
              </a:ext>
            </a:extLst>
          </p:cNvPr>
          <p:cNvSpPr txBox="1"/>
          <p:nvPr/>
        </p:nvSpPr>
        <p:spPr>
          <a:xfrm>
            <a:off x="6490778" y="3121352"/>
            <a:ext cx="217582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Lorem ipsum dolor sit </a:t>
            </a:r>
            <a:r>
              <a:rPr lang="en-US" sz="1400" dirty="0" err="1"/>
              <a:t>amet</a:t>
            </a:r>
            <a:r>
              <a:rPr lang="en-US" sz="1400" dirty="0"/>
              <a:t>, </a:t>
            </a:r>
            <a:r>
              <a:rPr lang="en-US" sz="1400" dirty="0" err="1"/>
              <a:t>consectetur</a:t>
            </a:r>
            <a:r>
              <a:rPr lang="en-US" sz="1400" dirty="0"/>
              <a:t> </a:t>
            </a:r>
            <a:r>
              <a:rPr lang="en-US" sz="1400" dirty="0" err="1"/>
              <a:t>adipiscing</a:t>
            </a:r>
            <a:r>
              <a:rPr lang="en-US" sz="1400" dirty="0"/>
              <a:t> </a:t>
            </a:r>
            <a:r>
              <a:rPr lang="en-US" sz="1400" dirty="0" err="1"/>
              <a:t>elit</a:t>
            </a:r>
            <a:r>
              <a:rPr lang="en-US" sz="1400" dirty="0"/>
              <a:t>, sed do </a:t>
            </a:r>
            <a:r>
              <a:rPr lang="en-US" sz="1400" dirty="0" err="1"/>
              <a:t>eiusmod</a:t>
            </a:r>
            <a:r>
              <a:rPr lang="en-US" sz="1400" dirty="0"/>
              <a:t> </a:t>
            </a:r>
            <a:r>
              <a:rPr lang="en-US" sz="1400" dirty="0" err="1"/>
              <a:t>tempor</a:t>
            </a:r>
            <a:r>
              <a:rPr lang="en-US" sz="1400" dirty="0"/>
              <a:t> </a:t>
            </a:r>
            <a:r>
              <a:rPr lang="en-US" sz="1400" dirty="0" err="1"/>
              <a:t>incididunt</a:t>
            </a:r>
            <a:r>
              <a:rPr lang="en-US" sz="1400" dirty="0"/>
              <a:t> </a:t>
            </a:r>
            <a:r>
              <a:rPr lang="en-US" sz="1400" dirty="0" err="1"/>
              <a:t>ut</a:t>
            </a:r>
            <a:r>
              <a:rPr lang="en-US" sz="1400" dirty="0"/>
              <a:t> </a:t>
            </a:r>
            <a:r>
              <a:rPr lang="en-US" sz="1400" dirty="0" err="1"/>
              <a:t>labore</a:t>
            </a:r>
            <a:r>
              <a:rPr lang="en-US" sz="1400" dirty="0"/>
              <a:t> et dolore magna </a:t>
            </a:r>
            <a:r>
              <a:rPr lang="en-US" sz="1400" dirty="0" err="1"/>
              <a:t>aliqua</a:t>
            </a:r>
            <a:r>
              <a:rPr lang="en-US" sz="1400" dirty="0"/>
              <a:t>.</a:t>
            </a:r>
            <a:endParaRPr lang="ru-RU" sz="1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2120625-2D95-4847-912D-D838426A94DA}"/>
              </a:ext>
            </a:extLst>
          </p:cNvPr>
          <p:cNvSpPr txBox="1"/>
          <p:nvPr/>
        </p:nvSpPr>
        <p:spPr>
          <a:xfrm>
            <a:off x="9417537" y="2626352"/>
            <a:ext cx="217582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Lorem ipsum dolor sit </a:t>
            </a:r>
            <a:r>
              <a:rPr lang="en-US" sz="1400" dirty="0" err="1"/>
              <a:t>amet</a:t>
            </a:r>
            <a:r>
              <a:rPr lang="en-US" sz="1400" dirty="0"/>
              <a:t>, </a:t>
            </a:r>
            <a:r>
              <a:rPr lang="en-US" sz="1400" dirty="0" err="1"/>
              <a:t>consectetur</a:t>
            </a:r>
            <a:r>
              <a:rPr lang="en-US" sz="1400" dirty="0"/>
              <a:t> </a:t>
            </a:r>
            <a:r>
              <a:rPr lang="en-US" sz="1400" dirty="0" err="1"/>
              <a:t>adipiscing</a:t>
            </a:r>
            <a:r>
              <a:rPr lang="en-US" sz="1400" dirty="0"/>
              <a:t> </a:t>
            </a:r>
            <a:r>
              <a:rPr lang="en-US" sz="1400" dirty="0" err="1"/>
              <a:t>elit</a:t>
            </a:r>
            <a:r>
              <a:rPr lang="en-US" sz="1400" dirty="0"/>
              <a:t>, sed do </a:t>
            </a:r>
            <a:r>
              <a:rPr lang="en-US" sz="1400" dirty="0" err="1"/>
              <a:t>eiusmod</a:t>
            </a:r>
            <a:r>
              <a:rPr lang="en-US" sz="1400" dirty="0"/>
              <a:t> </a:t>
            </a:r>
            <a:r>
              <a:rPr lang="en-US" sz="1400" dirty="0" err="1"/>
              <a:t>tempor</a:t>
            </a:r>
            <a:r>
              <a:rPr lang="en-US" sz="1400" dirty="0"/>
              <a:t> </a:t>
            </a:r>
            <a:r>
              <a:rPr lang="en-US" sz="1400" dirty="0" err="1"/>
              <a:t>incididunt</a:t>
            </a:r>
            <a:r>
              <a:rPr lang="en-US" sz="1400" dirty="0"/>
              <a:t> </a:t>
            </a:r>
            <a:r>
              <a:rPr lang="en-US" sz="1400" dirty="0" err="1"/>
              <a:t>ut</a:t>
            </a:r>
            <a:r>
              <a:rPr lang="en-US" sz="1400" dirty="0"/>
              <a:t> </a:t>
            </a:r>
            <a:r>
              <a:rPr lang="en-US" sz="1400" dirty="0" err="1"/>
              <a:t>labore</a:t>
            </a:r>
            <a:r>
              <a:rPr lang="en-US" sz="1400" dirty="0"/>
              <a:t> et dolore magna </a:t>
            </a:r>
            <a:r>
              <a:rPr lang="en-US" sz="1400" dirty="0" err="1"/>
              <a:t>aliqua</a:t>
            </a:r>
            <a:r>
              <a:rPr lang="en-US" sz="1400" dirty="0"/>
              <a:t>.</a:t>
            </a:r>
            <a:endParaRPr lang="ru-RU" sz="14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4417080-A692-44A8-B1BB-FAA635371D19}"/>
              </a:ext>
            </a:extLst>
          </p:cNvPr>
          <p:cNvSpPr txBox="1"/>
          <p:nvPr/>
        </p:nvSpPr>
        <p:spPr>
          <a:xfrm>
            <a:off x="1323616" y="2768317"/>
            <a:ext cx="806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2010</a:t>
            </a:r>
            <a:endParaRPr lang="ru-RU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2549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Группа 38">
            <a:extLst>
              <a:ext uri="{FF2B5EF4-FFF2-40B4-BE49-F238E27FC236}">
                <a16:creationId xmlns:a16="http://schemas.microsoft.com/office/drawing/2014/main" id="{38FE9021-FB69-45FD-B33D-E4E25DEE8C07}"/>
              </a:ext>
            </a:extLst>
          </p:cNvPr>
          <p:cNvGrpSpPr/>
          <p:nvPr/>
        </p:nvGrpSpPr>
        <p:grpSpPr>
          <a:xfrm>
            <a:off x="511199" y="2709000"/>
            <a:ext cx="2431547" cy="2722500"/>
            <a:chOff x="511199" y="3429000"/>
            <a:chExt cx="2431547" cy="2722500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5" name="Прямоугольник 4">
              <a:extLst>
                <a:ext uri="{FF2B5EF4-FFF2-40B4-BE49-F238E27FC236}">
                  <a16:creationId xmlns:a16="http://schemas.microsoft.com/office/drawing/2014/main" id="{A3923047-99D4-470A-88D9-848A6CC8163F}"/>
                </a:ext>
              </a:extLst>
            </p:cNvPr>
            <p:cNvSpPr/>
            <p:nvPr/>
          </p:nvSpPr>
          <p:spPr>
            <a:xfrm>
              <a:off x="511199" y="3429000"/>
              <a:ext cx="2430000" cy="495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bg1"/>
                </a:solidFill>
              </a:endParaRPr>
            </a:p>
          </p:txBody>
        </p:sp>
        <p:sp>
          <p:nvSpPr>
            <p:cNvPr id="6" name="Прямоугольник 5">
              <a:extLst>
                <a:ext uri="{FF2B5EF4-FFF2-40B4-BE49-F238E27FC236}">
                  <a16:creationId xmlns:a16="http://schemas.microsoft.com/office/drawing/2014/main" id="{4CBE2089-40DD-4EEA-8305-BB2E85053C5F}"/>
                </a:ext>
              </a:extLst>
            </p:cNvPr>
            <p:cNvSpPr/>
            <p:nvPr/>
          </p:nvSpPr>
          <p:spPr>
            <a:xfrm>
              <a:off x="512746" y="3924000"/>
              <a:ext cx="2430000" cy="8325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bg1"/>
                </a:solidFill>
              </a:endParaRPr>
            </a:p>
          </p:txBody>
        </p:sp>
        <p:sp>
          <p:nvSpPr>
            <p:cNvPr id="7" name="Прямоугольник 6">
              <a:extLst>
                <a:ext uri="{FF2B5EF4-FFF2-40B4-BE49-F238E27FC236}">
                  <a16:creationId xmlns:a16="http://schemas.microsoft.com/office/drawing/2014/main" id="{36E3738D-A9B7-467C-BF21-07ADFA42A112}"/>
                </a:ext>
              </a:extLst>
            </p:cNvPr>
            <p:cNvSpPr/>
            <p:nvPr/>
          </p:nvSpPr>
          <p:spPr>
            <a:xfrm>
              <a:off x="511932" y="4756500"/>
              <a:ext cx="2430000" cy="1395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bg1"/>
                </a:solidFill>
              </a:endParaRPr>
            </a:p>
          </p:txBody>
        </p:sp>
      </p:grpSp>
      <p:grpSp>
        <p:nvGrpSpPr>
          <p:cNvPr id="41" name="Группа 40">
            <a:extLst>
              <a:ext uri="{FF2B5EF4-FFF2-40B4-BE49-F238E27FC236}">
                <a16:creationId xmlns:a16="http://schemas.microsoft.com/office/drawing/2014/main" id="{4D3A2AE6-726A-46C1-928B-DFD0D287318E}"/>
              </a:ext>
            </a:extLst>
          </p:cNvPr>
          <p:cNvGrpSpPr/>
          <p:nvPr/>
        </p:nvGrpSpPr>
        <p:grpSpPr>
          <a:xfrm>
            <a:off x="3436251" y="2214000"/>
            <a:ext cx="2433254" cy="3217500"/>
            <a:chOff x="3436251" y="2934000"/>
            <a:chExt cx="2433254" cy="3217500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8" name="Прямоугольник 7">
              <a:extLst>
                <a:ext uri="{FF2B5EF4-FFF2-40B4-BE49-F238E27FC236}">
                  <a16:creationId xmlns:a16="http://schemas.microsoft.com/office/drawing/2014/main" id="{3FC7EE0E-CDF1-4F39-9EF8-FCFA53F608AD}"/>
                </a:ext>
              </a:extLst>
            </p:cNvPr>
            <p:cNvSpPr/>
            <p:nvPr/>
          </p:nvSpPr>
          <p:spPr>
            <a:xfrm>
              <a:off x="3439505" y="2934000"/>
              <a:ext cx="2430000" cy="495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bg1"/>
                </a:solidFill>
              </a:endParaRPr>
            </a:p>
          </p:txBody>
        </p:sp>
        <p:sp>
          <p:nvSpPr>
            <p:cNvPr id="9" name="Прямоугольник 8">
              <a:extLst>
                <a:ext uri="{FF2B5EF4-FFF2-40B4-BE49-F238E27FC236}">
                  <a16:creationId xmlns:a16="http://schemas.microsoft.com/office/drawing/2014/main" id="{1AED8A07-FD59-4D3C-9964-5D8A89408808}"/>
                </a:ext>
              </a:extLst>
            </p:cNvPr>
            <p:cNvSpPr/>
            <p:nvPr/>
          </p:nvSpPr>
          <p:spPr>
            <a:xfrm>
              <a:off x="3436251" y="3429000"/>
              <a:ext cx="2430000" cy="8325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bg1"/>
                </a:solidFill>
              </a:endParaRPr>
            </a:p>
          </p:txBody>
        </p:sp>
        <p:sp>
          <p:nvSpPr>
            <p:cNvPr id="10" name="Прямоугольник 9">
              <a:extLst>
                <a:ext uri="{FF2B5EF4-FFF2-40B4-BE49-F238E27FC236}">
                  <a16:creationId xmlns:a16="http://schemas.microsoft.com/office/drawing/2014/main" id="{D6EBE45D-4F9B-41E6-8035-48A409FF1C72}"/>
                </a:ext>
              </a:extLst>
            </p:cNvPr>
            <p:cNvSpPr/>
            <p:nvPr/>
          </p:nvSpPr>
          <p:spPr>
            <a:xfrm>
              <a:off x="3436932" y="4261500"/>
              <a:ext cx="2430000" cy="189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bg1"/>
                </a:solidFill>
              </a:endParaRPr>
            </a:p>
          </p:txBody>
        </p:sp>
      </p:grpSp>
      <p:grpSp>
        <p:nvGrpSpPr>
          <p:cNvPr id="42" name="Группа 41">
            <a:extLst>
              <a:ext uri="{FF2B5EF4-FFF2-40B4-BE49-F238E27FC236}">
                <a16:creationId xmlns:a16="http://schemas.microsoft.com/office/drawing/2014/main" id="{3F15E8EA-4396-4EFF-AF0F-96BDC7C0B6E7}"/>
              </a:ext>
            </a:extLst>
          </p:cNvPr>
          <p:cNvGrpSpPr/>
          <p:nvPr/>
        </p:nvGrpSpPr>
        <p:grpSpPr>
          <a:xfrm>
            <a:off x="6353248" y="1719000"/>
            <a:ext cx="2430752" cy="3712500"/>
            <a:chOff x="6353248" y="2439000"/>
            <a:chExt cx="2430752" cy="3712500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11" name="Прямоугольник 10">
              <a:extLst>
                <a:ext uri="{FF2B5EF4-FFF2-40B4-BE49-F238E27FC236}">
                  <a16:creationId xmlns:a16="http://schemas.microsoft.com/office/drawing/2014/main" id="{ABFA10E8-259E-414D-8ABB-B74F930DBFE6}"/>
                </a:ext>
              </a:extLst>
            </p:cNvPr>
            <p:cNvSpPr/>
            <p:nvPr/>
          </p:nvSpPr>
          <p:spPr>
            <a:xfrm>
              <a:off x="6354000" y="2439000"/>
              <a:ext cx="2430000" cy="495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bg1"/>
                </a:solidFill>
              </a:endParaRPr>
            </a:p>
          </p:txBody>
        </p:sp>
        <p:sp>
          <p:nvSpPr>
            <p:cNvPr id="12" name="Прямоугольник 11">
              <a:extLst>
                <a:ext uri="{FF2B5EF4-FFF2-40B4-BE49-F238E27FC236}">
                  <a16:creationId xmlns:a16="http://schemas.microsoft.com/office/drawing/2014/main" id="{2D52232C-FFE9-4F46-9D80-DF733E5DC125}"/>
                </a:ext>
              </a:extLst>
            </p:cNvPr>
            <p:cNvSpPr/>
            <p:nvPr/>
          </p:nvSpPr>
          <p:spPr>
            <a:xfrm>
              <a:off x="6353248" y="2934000"/>
              <a:ext cx="2430000" cy="8325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bg1"/>
                </a:solidFill>
              </a:endParaRPr>
            </a:p>
          </p:txBody>
        </p:sp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D1E12058-491A-40B2-8CCD-56C72EDE870B}"/>
                </a:ext>
              </a:extLst>
            </p:cNvPr>
            <p:cNvSpPr/>
            <p:nvPr/>
          </p:nvSpPr>
          <p:spPr>
            <a:xfrm>
              <a:off x="6354000" y="3766500"/>
              <a:ext cx="2430000" cy="2385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bg1"/>
                </a:solidFill>
              </a:endParaRPr>
            </a:p>
          </p:txBody>
        </p:sp>
      </p:grpSp>
      <p:grpSp>
        <p:nvGrpSpPr>
          <p:cNvPr id="43" name="Группа 42">
            <a:extLst>
              <a:ext uri="{FF2B5EF4-FFF2-40B4-BE49-F238E27FC236}">
                <a16:creationId xmlns:a16="http://schemas.microsoft.com/office/drawing/2014/main" id="{6E7F9ED1-5A2B-436B-8075-C3591B9D0D90}"/>
              </a:ext>
            </a:extLst>
          </p:cNvPr>
          <p:cNvGrpSpPr/>
          <p:nvPr/>
        </p:nvGrpSpPr>
        <p:grpSpPr>
          <a:xfrm>
            <a:off x="9290450" y="1224000"/>
            <a:ext cx="2431150" cy="4207500"/>
            <a:chOff x="9290450" y="1944000"/>
            <a:chExt cx="2431150" cy="4207500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14" name="Прямоугольник 13">
              <a:extLst>
                <a:ext uri="{FF2B5EF4-FFF2-40B4-BE49-F238E27FC236}">
                  <a16:creationId xmlns:a16="http://schemas.microsoft.com/office/drawing/2014/main" id="{1B8406FD-A98E-44A1-8C2F-F8E94C50E81F}"/>
                </a:ext>
              </a:extLst>
            </p:cNvPr>
            <p:cNvSpPr/>
            <p:nvPr/>
          </p:nvSpPr>
          <p:spPr>
            <a:xfrm>
              <a:off x="9291600" y="1944000"/>
              <a:ext cx="2430000" cy="495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bg1"/>
                </a:solidFill>
              </a:endParaRPr>
            </a:p>
          </p:txBody>
        </p:sp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53BD5251-FC14-4F67-9448-9DF649205764}"/>
                </a:ext>
              </a:extLst>
            </p:cNvPr>
            <p:cNvSpPr/>
            <p:nvPr/>
          </p:nvSpPr>
          <p:spPr>
            <a:xfrm>
              <a:off x="9290450" y="2439000"/>
              <a:ext cx="2430000" cy="8325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bg1"/>
                </a:solidFill>
              </a:endParaRPr>
            </a:p>
          </p:txBody>
        </p:sp>
        <p:sp>
          <p:nvSpPr>
            <p:cNvPr id="16" name="Прямоугольник 15">
              <a:extLst>
                <a:ext uri="{FF2B5EF4-FFF2-40B4-BE49-F238E27FC236}">
                  <a16:creationId xmlns:a16="http://schemas.microsoft.com/office/drawing/2014/main" id="{30DB174B-9E50-4B86-B0BA-55D83CBFFCC9}"/>
                </a:ext>
              </a:extLst>
            </p:cNvPr>
            <p:cNvSpPr/>
            <p:nvPr/>
          </p:nvSpPr>
          <p:spPr>
            <a:xfrm>
              <a:off x="9290450" y="3271500"/>
              <a:ext cx="2430000" cy="28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bg1"/>
                </a:solidFill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9FC120A7-CF4D-49D8-B55F-BEFFC9C71890}"/>
              </a:ext>
            </a:extLst>
          </p:cNvPr>
          <p:cNvSpPr txBox="1"/>
          <p:nvPr/>
        </p:nvSpPr>
        <p:spPr>
          <a:xfrm>
            <a:off x="639020" y="4035388"/>
            <a:ext cx="217582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Lorem ipsum dolor sit </a:t>
            </a:r>
            <a:r>
              <a:rPr lang="en-US" sz="1400" dirty="0" err="1"/>
              <a:t>amet</a:t>
            </a:r>
            <a:r>
              <a:rPr lang="en-US" sz="1400" dirty="0"/>
              <a:t>, </a:t>
            </a:r>
            <a:r>
              <a:rPr lang="en-US" sz="1400" dirty="0" err="1"/>
              <a:t>consectetur</a:t>
            </a:r>
            <a:r>
              <a:rPr lang="en-US" sz="1400" dirty="0"/>
              <a:t> </a:t>
            </a:r>
            <a:r>
              <a:rPr lang="en-US" sz="1400" dirty="0" err="1"/>
              <a:t>adipiscing</a:t>
            </a:r>
            <a:r>
              <a:rPr lang="en-US" sz="1400" dirty="0"/>
              <a:t> </a:t>
            </a:r>
            <a:r>
              <a:rPr lang="en-US" sz="1400" dirty="0" err="1"/>
              <a:t>elit</a:t>
            </a:r>
            <a:r>
              <a:rPr lang="en-US" sz="1400" dirty="0"/>
              <a:t>, sed do </a:t>
            </a:r>
            <a:r>
              <a:rPr lang="en-US" sz="1400" dirty="0" err="1"/>
              <a:t>eiusmod</a:t>
            </a:r>
            <a:r>
              <a:rPr lang="en-US" sz="1400" dirty="0"/>
              <a:t> </a:t>
            </a:r>
            <a:r>
              <a:rPr lang="en-US" sz="1400" dirty="0" err="1"/>
              <a:t>tempor</a:t>
            </a:r>
            <a:r>
              <a:rPr lang="en-US" sz="1400" dirty="0"/>
              <a:t> </a:t>
            </a:r>
            <a:r>
              <a:rPr lang="en-US" sz="1400" dirty="0" err="1"/>
              <a:t>incididunt</a:t>
            </a:r>
            <a:r>
              <a:rPr lang="en-US" sz="1400" dirty="0"/>
              <a:t> </a:t>
            </a:r>
            <a:r>
              <a:rPr lang="en-US" sz="1400" dirty="0" err="1"/>
              <a:t>ut</a:t>
            </a:r>
            <a:r>
              <a:rPr lang="en-US" sz="1400" dirty="0"/>
              <a:t> </a:t>
            </a:r>
            <a:r>
              <a:rPr lang="en-US" sz="1400" dirty="0" err="1"/>
              <a:t>labore</a:t>
            </a:r>
            <a:r>
              <a:rPr lang="en-US" sz="1400" dirty="0"/>
              <a:t> et dolore magna </a:t>
            </a:r>
            <a:r>
              <a:rPr lang="en-US" sz="1400" dirty="0" err="1"/>
              <a:t>aliqua</a:t>
            </a:r>
            <a:r>
              <a:rPr lang="en-US" sz="1400" dirty="0"/>
              <a:t>.</a:t>
            </a:r>
            <a:endParaRPr lang="ru-RU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60F4178-6426-4622-9522-43826F96CF54}"/>
              </a:ext>
            </a:extLst>
          </p:cNvPr>
          <p:cNvSpPr txBox="1"/>
          <p:nvPr/>
        </p:nvSpPr>
        <p:spPr>
          <a:xfrm>
            <a:off x="4247935" y="2229411"/>
            <a:ext cx="806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2015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D180843-7FBF-4691-B34B-59512CE3A474}"/>
              </a:ext>
            </a:extLst>
          </p:cNvPr>
          <p:cNvSpPr txBox="1"/>
          <p:nvPr/>
        </p:nvSpPr>
        <p:spPr>
          <a:xfrm>
            <a:off x="7175375" y="1735667"/>
            <a:ext cx="806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2020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48FD914-AE6F-463C-A045-02FFA962142E}"/>
              </a:ext>
            </a:extLst>
          </p:cNvPr>
          <p:cNvSpPr txBox="1"/>
          <p:nvPr/>
        </p:nvSpPr>
        <p:spPr>
          <a:xfrm>
            <a:off x="10102134" y="1240668"/>
            <a:ext cx="806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2025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2970ABF0-5D42-4D86-B0BE-791B4C293630}"/>
              </a:ext>
            </a:extLst>
          </p:cNvPr>
          <p:cNvSpPr/>
          <p:nvPr/>
        </p:nvSpPr>
        <p:spPr>
          <a:xfrm>
            <a:off x="1315873" y="3419083"/>
            <a:ext cx="15703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b="1" dirty="0" err="1">
                <a:solidFill>
                  <a:schemeClr val="bg1"/>
                </a:solidFill>
              </a:rPr>
              <a:t>Lorem</a:t>
            </a:r>
            <a:r>
              <a:rPr lang="ru-RU" sz="2000" b="1" dirty="0">
                <a:solidFill>
                  <a:schemeClr val="bg1"/>
                </a:solidFill>
              </a:rPr>
              <a:t> </a:t>
            </a:r>
            <a:r>
              <a:rPr lang="ru-RU" sz="2000" b="1" dirty="0" err="1">
                <a:solidFill>
                  <a:schemeClr val="bg1"/>
                </a:solidFill>
              </a:rPr>
              <a:t>Ipsum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69FA226F-89A8-4129-AEB8-E280731940D7}"/>
              </a:ext>
            </a:extLst>
          </p:cNvPr>
          <p:cNvSpPr/>
          <p:nvPr/>
        </p:nvSpPr>
        <p:spPr>
          <a:xfrm>
            <a:off x="4247935" y="2913762"/>
            <a:ext cx="15703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b="1" dirty="0" err="1">
                <a:solidFill>
                  <a:schemeClr val="bg1"/>
                </a:solidFill>
              </a:rPr>
              <a:t>Lorem</a:t>
            </a:r>
            <a:r>
              <a:rPr lang="ru-RU" sz="2000" b="1" dirty="0">
                <a:solidFill>
                  <a:schemeClr val="bg1"/>
                </a:solidFill>
              </a:rPr>
              <a:t> </a:t>
            </a:r>
            <a:r>
              <a:rPr lang="ru-RU" sz="2000" b="1" dirty="0" err="1">
                <a:solidFill>
                  <a:schemeClr val="bg1"/>
                </a:solidFill>
              </a:rPr>
              <a:t>Ipsum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DCF0B5D1-28C3-4EAC-B73D-699CAFA745EE}"/>
              </a:ext>
            </a:extLst>
          </p:cNvPr>
          <p:cNvSpPr/>
          <p:nvPr/>
        </p:nvSpPr>
        <p:spPr>
          <a:xfrm>
            <a:off x="7174423" y="2418850"/>
            <a:ext cx="15703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b="1" dirty="0" err="1">
                <a:solidFill>
                  <a:schemeClr val="bg1"/>
                </a:solidFill>
              </a:rPr>
              <a:t>Lorem</a:t>
            </a:r>
            <a:r>
              <a:rPr lang="ru-RU" sz="2000" b="1" dirty="0">
                <a:solidFill>
                  <a:schemeClr val="bg1"/>
                </a:solidFill>
              </a:rPr>
              <a:t> </a:t>
            </a:r>
            <a:r>
              <a:rPr lang="ru-RU" sz="2000" b="1" dirty="0" err="1">
                <a:solidFill>
                  <a:schemeClr val="bg1"/>
                </a:solidFill>
              </a:rPr>
              <a:t>Ipsum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9089D37A-2B95-4AB4-97B0-7B83AA25AB66}"/>
              </a:ext>
            </a:extLst>
          </p:cNvPr>
          <p:cNvSpPr/>
          <p:nvPr/>
        </p:nvSpPr>
        <p:spPr>
          <a:xfrm>
            <a:off x="10150723" y="1935195"/>
            <a:ext cx="15703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b="1" dirty="0" err="1">
                <a:solidFill>
                  <a:schemeClr val="bg1"/>
                </a:solidFill>
              </a:rPr>
              <a:t>Lorem</a:t>
            </a:r>
            <a:r>
              <a:rPr lang="ru-RU" sz="2000" b="1" dirty="0">
                <a:solidFill>
                  <a:schemeClr val="bg1"/>
                </a:solidFill>
              </a:rPr>
              <a:t> </a:t>
            </a:r>
            <a:r>
              <a:rPr lang="ru-RU" sz="2000" b="1" dirty="0" err="1">
                <a:solidFill>
                  <a:schemeClr val="bg1"/>
                </a:solidFill>
              </a:rPr>
              <a:t>Ipsum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D60C65D1-41FA-4A55-AD14-C385D923D5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67100" y="3403752"/>
            <a:ext cx="432000" cy="432000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AC3C22AE-6121-49D1-9BD1-B3E87BC97B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3688846" y="2900126"/>
            <a:ext cx="432000" cy="432000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D60F84A1-6BF8-47EA-95CB-734BFBD3A66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547836" y="2414250"/>
            <a:ext cx="432000" cy="432000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AB38B191-52F0-4D55-8A06-7DFBCE2E6BB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525143" y="1937250"/>
            <a:ext cx="396000" cy="39600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AD7A50CE-223B-42EC-8453-6F47F0B0CF0C}"/>
              </a:ext>
            </a:extLst>
          </p:cNvPr>
          <p:cNvSpPr txBox="1"/>
          <p:nvPr/>
        </p:nvSpPr>
        <p:spPr>
          <a:xfrm>
            <a:off x="3563338" y="3616352"/>
            <a:ext cx="217582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Lorem ipsum dolor sit </a:t>
            </a:r>
            <a:r>
              <a:rPr lang="en-US" sz="1400" dirty="0" err="1"/>
              <a:t>amet</a:t>
            </a:r>
            <a:r>
              <a:rPr lang="en-US" sz="1400" dirty="0"/>
              <a:t>, </a:t>
            </a:r>
            <a:r>
              <a:rPr lang="en-US" sz="1400" dirty="0" err="1"/>
              <a:t>consectetur</a:t>
            </a:r>
            <a:r>
              <a:rPr lang="en-US" sz="1400" dirty="0"/>
              <a:t> </a:t>
            </a:r>
            <a:r>
              <a:rPr lang="en-US" sz="1400" dirty="0" err="1"/>
              <a:t>adipiscing</a:t>
            </a:r>
            <a:r>
              <a:rPr lang="en-US" sz="1400" dirty="0"/>
              <a:t> </a:t>
            </a:r>
            <a:r>
              <a:rPr lang="en-US" sz="1400" dirty="0" err="1"/>
              <a:t>elit</a:t>
            </a:r>
            <a:r>
              <a:rPr lang="en-US" sz="1400" dirty="0"/>
              <a:t>, sed do </a:t>
            </a:r>
            <a:r>
              <a:rPr lang="en-US" sz="1400" dirty="0" err="1"/>
              <a:t>eiusmod</a:t>
            </a:r>
            <a:r>
              <a:rPr lang="en-US" sz="1400" dirty="0"/>
              <a:t> </a:t>
            </a:r>
            <a:r>
              <a:rPr lang="en-US" sz="1400" dirty="0" err="1"/>
              <a:t>tempor</a:t>
            </a:r>
            <a:r>
              <a:rPr lang="en-US" sz="1400" dirty="0"/>
              <a:t> </a:t>
            </a:r>
            <a:r>
              <a:rPr lang="en-US" sz="1400" dirty="0" err="1"/>
              <a:t>incididunt</a:t>
            </a:r>
            <a:r>
              <a:rPr lang="en-US" sz="1400" dirty="0"/>
              <a:t> </a:t>
            </a:r>
            <a:r>
              <a:rPr lang="en-US" sz="1400" dirty="0" err="1"/>
              <a:t>ut</a:t>
            </a:r>
            <a:r>
              <a:rPr lang="en-US" sz="1400" dirty="0"/>
              <a:t> </a:t>
            </a:r>
            <a:r>
              <a:rPr lang="en-US" sz="1400" dirty="0" err="1"/>
              <a:t>labore</a:t>
            </a:r>
            <a:r>
              <a:rPr lang="en-US" sz="1400" dirty="0"/>
              <a:t> et dolore magna </a:t>
            </a:r>
            <a:r>
              <a:rPr lang="en-US" sz="1400" dirty="0" err="1"/>
              <a:t>aliqua</a:t>
            </a:r>
            <a:r>
              <a:rPr lang="en-US" sz="1400" dirty="0"/>
              <a:t>.</a:t>
            </a:r>
            <a:endParaRPr lang="ru-RU" sz="14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35CA774-2D76-40C6-9BA5-335FD2E81651}"/>
              </a:ext>
            </a:extLst>
          </p:cNvPr>
          <p:cNvSpPr txBox="1"/>
          <p:nvPr/>
        </p:nvSpPr>
        <p:spPr>
          <a:xfrm>
            <a:off x="6490778" y="3121352"/>
            <a:ext cx="217582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Lorem ipsum dolor sit </a:t>
            </a:r>
            <a:r>
              <a:rPr lang="en-US" sz="1400" dirty="0" err="1"/>
              <a:t>amet</a:t>
            </a:r>
            <a:r>
              <a:rPr lang="en-US" sz="1400" dirty="0"/>
              <a:t>, </a:t>
            </a:r>
            <a:r>
              <a:rPr lang="en-US" sz="1400" dirty="0" err="1"/>
              <a:t>consectetur</a:t>
            </a:r>
            <a:r>
              <a:rPr lang="en-US" sz="1400" dirty="0"/>
              <a:t> </a:t>
            </a:r>
            <a:r>
              <a:rPr lang="en-US" sz="1400" dirty="0" err="1"/>
              <a:t>adipiscing</a:t>
            </a:r>
            <a:r>
              <a:rPr lang="en-US" sz="1400" dirty="0"/>
              <a:t> </a:t>
            </a:r>
            <a:r>
              <a:rPr lang="en-US" sz="1400" dirty="0" err="1"/>
              <a:t>elit</a:t>
            </a:r>
            <a:r>
              <a:rPr lang="en-US" sz="1400" dirty="0"/>
              <a:t>, sed do </a:t>
            </a:r>
            <a:r>
              <a:rPr lang="en-US" sz="1400" dirty="0" err="1"/>
              <a:t>eiusmod</a:t>
            </a:r>
            <a:r>
              <a:rPr lang="en-US" sz="1400" dirty="0"/>
              <a:t> </a:t>
            </a:r>
            <a:r>
              <a:rPr lang="en-US" sz="1400" dirty="0" err="1"/>
              <a:t>tempor</a:t>
            </a:r>
            <a:r>
              <a:rPr lang="en-US" sz="1400" dirty="0"/>
              <a:t> </a:t>
            </a:r>
            <a:r>
              <a:rPr lang="en-US" sz="1400" dirty="0" err="1"/>
              <a:t>incididunt</a:t>
            </a:r>
            <a:r>
              <a:rPr lang="en-US" sz="1400" dirty="0"/>
              <a:t> </a:t>
            </a:r>
            <a:r>
              <a:rPr lang="en-US" sz="1400" dirty="0" err="1"/>
              <a:t>ut</a:t>
            </a:r>
            <a:r>
              <a:rPr lang="en-US" sz="1400" dirty="0"/>
              <a:t> </a:t>
            </a:r>
            <a:r>
              <a:rPr lang="en-US" sz="1400" dirty="0" err="1"/>
              <a:t>labore</a:t>
            </a:r>
            <a:r>
              <a:rPr lang="en-US" sz="1400" dirty="0"/>
              <a:t> et dolore magna </a:t>
            </a:r>
            <a:r>
              <a:rPr lang="en-US" sz="1400" dirty="0" err="1"/>
              <a:t>aliqua</a:t>
            </a:r>
            <a:r>
              <a:rPr lang="en-US" sz="1400" dirty="0"/>
              <a:t>.</a:t>
            </a:r>
            <a:endParaRPr lang="ru-RU" sz="1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2120625-2D95-4847-912D-D838426A94DA}"/>
              </a:ext>
            </a:extLst>
          </p:cNvPr>
          <p:cNvSpPr txBox="1"/>
          <p:nvPr/>
        </p:nvSpPr>
        <p:spPr>
          <a:xfrm>
            <a:off x="9417537" y="2626352"/>
            <a:ext cx="217582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Lorem ipsum dolor sit </a:t>
            </a:r>
            <a:r>
              <a:rPr lang="en-US" sz="1400" dirty="0" err="1"/>
              <a:t>amet</a:t>
            </a:r>
            <a:r>
              <a:rPr lang="en-US" sz="1400" dirty="0"/>
              <a:t>, </a:t>
            </a:r>
            <a:r>
              <a:rPr lang="en-US" sz="1400" dirty="0" err="1"/>
              <a:t>consectetur</a:t>
            </a:r>
            <a:r>
              <a:rPr lang="en-US" sz="1400" dirty="0"/>
              <a:t> </a:t>
            </a:r>
            <a:r>
              <a:rPr lang="en-US" sz="1400" dirty="0" err="1"/>
              <a:t>adipiscing</a:t>
            </a:r>
            <a:r>
              <a:rPr lang="en-US" sz="1400" dirty="0"/>
              <a:t> </a:t>
            </a:r>
            <a:r>
              <a:rPr lang="en-US" sz="1400" dirty="0" err="1"/>
              <a:t>elit</a:t>
            </a:r>
            <a:r>
              <a:rPr lang="en-US" sz="1400" dirty="0"/>
              <a:t>, sed do </a:t>
            </a:r>
            <a:r>
              <a:rPr lang="en-US" sz="1400" dirty="0" err="1"/>
              <a:t>eiusmod</a:t>
            </a:r>
            <a:r>
              <a:rPr lang="en-US" sz="1400" dirty="0"/>
              <a:t> </a:t>
            </a:r>
            <a:r>
              <a:rPr lang="en-US" sz="1400" dirty="0" err="1"/>
              <a:t>tempor</a:t>
            </a:r>
            <a:r>
              <a:rPr lang="en-US" sz="1400" dirty="0"/>
              <a:t> </a:t>
            </a:r>
            <a:r>
              <a:rPr lang="en-US" sz="1400" dirty="0" err="1"/>
              <a:t>incididunt</a:t>
            </a:r>
            <a:r>
              <a:rPr lang="en-US" sz="1400" dirty="0"/>
              <a:t> </a:t>
            </a:r>
            <a:r>
              <a:rPr lang="en-US" sz="1400" dirty="0" err="1"/>
              <a:t>ut</a:t>
            </a:r>
            <a:r>
              <a:rPr lang="en-US" sz="1400" dirty="0"/>
              <a:t> </a:t>
            </a:r>
            <a:r>
              <a:rPr lang="en-US" sz="1400" dirty="0" err="1"/>
              <a:t>labore</a:t>
            </a:r>
            <a:r>
              <a:rPr lang="en-US" sz="1400" dirty="0"/>
              <a:t> et dolore magna </a:t>
            </a:r>
            <a:r>
              <a:rPr lang="en-US" sz="1400" dirty="0" err="1"/>
              <a:t>aliqua</a:t>
            </a:r>
            <a:r>
              <a:rPr lang="en-US" sz="1400" dirty="0"/>
              <a:t>.</a:t>
            </a:r>
            <a:endParaRPr lang="ru-RU" sz="14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4417080-A692-44A8-B1BB-FAA635371D19}"/>
              </a:ext>
            </a:extLst>
          </p:cNvPr>
          <p:cNvSpPr txBox="1"/>
          <p:nvPr/>
        </p:nvSpPr>
        <p:spPr>
          <a:xfrm>
            <a:off x="1323616" y="2768317"/>
            <a:ext cx="806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2010</a:t>
            </a:r>
            <a:endParaRPr lang="ru-RU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028028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Аспект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300</Words>
  <Application>Microsoft Office PowerPoint</Application>
  <PresentationFormat>Широкоэкранный</PresentationFormat>
  <Paragraphs>36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Юрий Козырев</dc:creator>
  <cp:lastModifiedBy>Стахова Юлия Антоновна</cp:lastModifiedBy>
  <cp:revision>6</cp:revision>
  <dcterms:created xsi:type="dcterms:W3CDTF">2020-07-28T17:20:18Z</dcterms:created>
  <dcterms:modified xsi:type="dcterms:W3CDTF">2025-03-20T10:09:14Z</dcterms:modified>
</cp:coreProperties>
</file>