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Козырев" initials="ЮК" lastIdx="1" clrIdx="0">
    <p:extLst>
      <p:ext uri="{19B8F6BF-5375-455C-9EA6-DF929625EA0E}">
        <p15:presenceInfo xmlns:p15="http://schemas.microsoft.com/office/powerpoint/2012/main" userId="5393e69de937c7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BA98C-1E96-4A17-90B7-B11B334A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2D5605-43C1-4A20-A99A-9B82D1B7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21F27-0820-4D54-856B-B98138E6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7D73B6-DA35-4EAB-9E90-4C3C31F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3A339-C768-469E-A570-8052BA80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6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E051E-8368-45CF-A458-AC1A505A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97B129-C7C5-4BF4-B95C-C939C34FC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47C502-232A-4CB8-B225-140AC530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96C50-D9A8-4AA8-BEF2-6C872038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BBEC55-DF18-4ADA-A4F3-D72092B8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15815-0470-4228-9B8F-9691AF6F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4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1614C-42C1-46DB-A2D0-B958D343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8234CD-851D-4E2A-901E-5E4D28C0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BE47F-580C-41BF-B50B-CC6288DC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B665D-5070-4DFF-AD94-C9A893BF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40DE2-4958-495D-A038-80C418D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2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B32579-0BBB-4F9D-A858-12D521CD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9E431-D713-4039-B611-BCA599DA2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7CF22-79E2-49B7-8A2A-E7C9AC00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68F46-CA89-4F39-9545-F0836E86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61B9E-887F-48B0-8A35-A4512DC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12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23A2D-7B6C-4383-8C95-A143CC65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62A64-8437-4BF9-A310-1FC1E8CD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08BA7-C972-436B-8FA1-74F0CA13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26377-3512-4703-9EF1-EB150399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3CDC5D-98D2-4BF6-A1B0-71178DB2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24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92543-C1AC-4C57-9EBA-64AF747A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1C5D4-D905-49A4-A343-45275034C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20C0B-693B-42B9-BB3A-753FA02C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A9FBB-1E37-429C-A51A-B0DBCC7E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10D714-9121-4F6B-AD6F-7968A227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2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8C90B-0EA9-43F4-882C-3907B438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FC181-31CC-4AD4-B527-22994AD22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A2D330-619B-49FE-A65C-328627EBE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9A166-2A36-4C74-BA44-B1A12E58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CB8D3D-9D66-4C4B-A6B7-A93273ED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BA2EF-59CB-4360-A9A5-1B0235DE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7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653C0-6B7B-4A8C-A0B8-661C81C7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2D977-C497-421C-A8FE-BC8506DE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B9E897-E263-467C-859B-152F426B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C6C382-F6D3-48EC-B0EE-5D5FBC67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68FB4D-4993-4E3C-AD17-DE8F5BA55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9F154F-A9D7-4004-8C35-3230AD09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592329-F15B-4474-A6CB-31ABEDAD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899D08-576A-4039-8777-FC1DFAC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81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68F43-DAB2-446D-ADC1-A03E25D9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664D43-B68C-4D97-82B0-61FC4E0F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C37360-D8F5-46DE-B42E-E664FF0E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06BB40-8C1E-4735-B6C4-CEAB700B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21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06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D23E7C-1E4E-4F64-98C6-2FBCF6EA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B53323-D1A2-44B2-9889-3B4BFB1F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6A596-4066-4891-92FD-218FEDE8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0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1993-D1BD-4454-AEFA-FB3628A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95253-4655-4370-B6F0-183E54F50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D23019-C8A5-425A-955E-6E525858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97C588-5486-4CE9-8D41-6A31B127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21865-50BC-4159-AE5C-2C71A9F5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AD5B0-350E-4884-AE49-A0CA5C4D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1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E59B5-E013-4250-92DE-7D74F5DE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50AB7-C68C-4F8E-9075-1549ABDC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49B0F-480E-4792-8CDC-4723883A5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0E41-61D3-42D3-8F66-63E3EA6E6D8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F01F75-B38F-4F85-8927-139C99DE8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80BD0-EBA2-479F-97FF-6A38A2FB9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4512-E049-42F7-9FE5-BA89200E43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4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06F4BAAB-4C54-4CAF-9F50-19BF0004E0CC}"/>
              </a:ext>
            </a:extLst>
          </p:cNvPr>
          <p:cNvSpPr/>
          <p:nvPr/>
        </p:nvSpPr>
        <p:spPr>
          <a:xfrm rot="16200000">
            <a:off x="688463" y="1605058"/>
            <a:ext cx="179794" cy="1795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86E3D2A7-36C6-40DE-993B-98214A1746DD}"/>
              </a:ext>
            </a:extLst>
          </p:cNvPr>
          <p:cNvSpPr/>
          <p:nvPr/>
        </p:nvSpPr>
        <p:spPr>
          <a:xfrm rot="5400000">
            <a:off x="-3142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66194A7-E6B2-423D-93AA-2E038B5F5509}"/>
              </a:ext>
            </a:extLst>
          </p:cNvPr>
          <p:cNvSpPr/>
          <p:nvPr/>
        </p:nvSpPr>
        <p:spPr>
          <a:xfrm rot="5400000">
            <a:off x="1346700" y="1126821"/>
            <a:ext cx="675000" cy="199125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B025AEC3-6A9D-45F2-B655-07F81941C2B9}"/>
              </a:ext>
            </a:extLst>
          </p:cNvPr>
          <p:cNvSpPr/>
          <p:nvPr/>
        </p:nvSpPr>
        <p:spPr>
          <a:xfrm rot="10800000">
            <a:off x="688463" y="2459946"/>
            <a:ext cx="179794" cy="1795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4A00D-A724-42DB-890E-8477B897094B}"/>
              </a:ext>
            </a:extLst>
          </p:cNvPr>
          <p:cNvSpPr txBox="1"/>
          <p:nvPr/>
        </p:nvSpPr>
        <p:spPr>
          <a:xfrm>
            <a:off x="10734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FCD8B-D44E-4A96-8DB2-C599EA8E7E35}"/>
              </a:ext>
            </a:extLst>
          </p:cNvPr>
          <p:cNvSpPr txBox="1"/>
          <p:nvPr/>
        </p:nvSpPr>
        <p:spPr>
          <a:xfrm>
            <a:off x="10373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9E55894-5C75-4237-9A7C-F449CCAC20B3}"/>
              </a:ext>
            </a:extLst>
          </p:cNvPr>
          <p:cNvCxnSpPr>
            <a:cxnSpLocks/>
          </p:cNvCxnSpPr>
          <p:nvPr/>
        </p:nvCxnSpPr>
        <p:spPr>
          <a:xfrm>
            <a:off x="11104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436925C-B90B-4026-98B1-8807B8FA6D26}"/>
              </a:ext>
            </a:extLst>
          </p:cNvPr>
          <p:cNvSpPr/>
          <p:nvPr/>
        </p:nvSpPr>
        <p:spPr>
          <a:xfrm>
            <a:off x="1138575" y="496734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C2F2E7AE-4B7B-49AA-B5E5-ED913968C066}"/>
              </a:ext>
            </a:extLst>
          </p:cNvPr>
          <p:cNvSpPr/>
          <p:nvPr/>
        </p:nvSpPr>
        <p:spPr>
          <a:xfrm>
            <a:off x="1429800" y="496734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179F5646-65BB-4B0F-8FD2-436C8A8B05DF}"/>
              </a:ext>
            </a:extLst>
          </p:cNvPr>
          <p:cNvSpPr/>
          <p:nvPr/>
        </p:nvSpPr>
        <p:spPr>
          <a:xfrm>
            <a:off x="1722300" y="496869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4EED8836-7089-4B12-9F8F-5932E30398E1}"/>
              </a:ext>
            </a:extLst>
          </p:cNvPr>
          <p:cNvSpPr/>
          <p:nvPr/>
        </p:nvSpPr>
        <p:spPr>
          <a:xfrm>
            <a:off x="20148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3B900047-AD0F-4BE7-9F97-241922524BD1}"/>
              </a:ext>
            </a:extLst>
          </p:cNvPr>
          <p:cNvSpPr/>
          <p:nvPr/>
        </p:nvSpPr>
        <p:spPr>
          <a:xfrm>
            <a:off x="23073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D67B9-E7A4-4239-BF65-7280D8B8E145}"/>
              </a:ext>
            </a:extLst>
          </p:cNvPr>
          <p:cNvSpPr txBox="1"/>
          <p:nvPr/>
        </p:nvSpPr>
        <p:spPr>
          <a:xfrm>
            <a:off x="10373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74CB-A91B-4BC8-8448-E98B705BB301}"/>
              </a:ext>
            </a:extLst>
          </p:cNvPr>
          <p:cNvSpPr txBox="1"/>
          <p:nvPr/>
        </p:nvSpPr>
        <p:spPr>
          <a:xfrm>
            <a:off x="778359" y="1865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D0215AA-BE72-47BE-A8C2-DCF5DDB6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1900557"/>
            <a:ext cx="432000" cy="432000"/>
          </a:xfrm>
          <a:prstGeom prst="rect">
            <a:avLst/>
          </a:prstGeom>
        </p:spPr>
      </p:pic>
      <p:sp>
        <p:nvSpPr>
          <p:cNvPr id="40" name="Прямоугольный треугольник 39">
            <a:extLst>
              <a:ext uri="{FF2B5EF4-FFF2-40B4-BE49-F238E27FC236}">
                <a16:creationId xmlns:a16="http://schemas.microsoft.com/office/drawing/2014/main" id="{3A9B125F-37D2-4761-AE5C-5067E475CDBF}"/>
              </a:ext>
            </a:extLst>
          </p:cNvPr>
          <p:cNvSpPr/>
          <p:nvPr/>
        </p:nvSpPr>
        <p:spPr>
          <a:xfrm rot="16200000">
            <a:off x="3539063" y="1605058"/>
            <a:ext cx="179794" cy="1795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верхние углы 40">
            <a:extLst>
              <a:ext uri="{FF2B5EF4-FFF2-40B4-BE49-F238E27FC236}">
                <a16:creationId xmlns:a16="http://schemas.microsoft.com/office/drawing/2014/main" id="{1DB57E64-80C1-4D50-8BAF-540B84DA3BEE}"/>
              </a:ext>
            </a:extLst>
          </p:cNvPr>
          <p:cNvSpPr/>
          <p:nvPr/>
        </p:nvSpPr>
        <p:spPr>
          <a:xfrm rot="5400000">
            <a:off x="28191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: скругленные верхние углы 41">
            <a:extLst>
              <a:ext uri="{FF2B5EF4-FFF2-40B4-BE49-F238E27FC236}">
                <a16:creationId xmlns:a16="http://schemas.microsoft.com/office/drawing/2014/main" id="{B2049C5D-009E-4DE6-82D2-55E081D2B794}"/>
              </a:ext>
            </a:extLst>
          </p:cNvPr>
          <p:cNvSpPr/>
          <p:nvPr/>
        </p:nvSpPr>
        <p:spPr>
          <a:xfrm rot="5400000">
            <a:off x="4197300" y="1126821"/>
            <a:ext cx="675000" cy="1991250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ый треугольник 42">
            <a:extLst>
              <a:ext uri="{FF2B5EF4-FFF2-40B4-BE49-F238E27FC236}">
                <a16:creationId xmlns:a16="http://schemas.microsoft.com/office/drawing/2014/main" id="{DC04BD7C-2B6A-4554-845F-AC3DC263A59B}"/>
              </a:ext>
            </a:extLst>
          </p:cNvPr>
          <p:cNvSpPr/>
          <p:nvPr/>
        </p:nvSpPr>
        <p:spPr>
          <a:xfrm rot="10800000">
            <a:off x="3539063" y="2459946"/>
            <a:ext cx="179794" cy="1795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BE22EE-70D5-40F8-9F6E-9C8BCF7DDF65}"/>
              </a:ext>
            </a:extLst>
          </p:cNvPr>
          <p:cNvSpPr txBox="1"/>
          <p:nvPr/>
        </p:nvSpPr>
        <p:spPr>
          <a:xfrm>
            <a:off x="39240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1791A6-0AA7-469B-940E-3FDF5964BA1A}"/>
              </a:ext>
            </a:extLst>
          </p:cNvPr>
          <p:cNvSpPr txBox="1"/>
          <p:nvPr/>
        </p:nvSpPr>
        <p:spPr>
          <a:xfrm>
            <a:off x="38879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8F050C4B-8AD4-4D45-BBDB-7CC696D1E1CC}"/>
              </a:ext>
            </a:extLst>
          </p:cNvPr>
          <p:cNvCxnSpPr>
            <a:cxnSpLocks/>
          </p:cNvCxnSpPr>
          <p:nvPr/>
        </p:nvCxnSpPr>
        <p:spPr>
          <a:xfrm>
            <a:off x="39610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Звезда: 5 точек 46">
            <a:extLst>
              <a:ext uri="{FF2B5EF4-FFF2-40B4-BE49-F238E27FC236}">
                <a16:creationId xmlns:a16="http://schemas.microsoft.com/office/drawing/2014/main" id="{BC2D8AFA-5508-410D-9D49-16AEBDEDFA6A}"/>
              </a:ext>
            </a:extLst>
          </p:cNvPr>
          <p:cNvSpPr/>
          <p:nvPr/>
        </p:nvSpPr>
        <p:spPr>
          <a:xfrm>
            <a:off x="3989175" y="496734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Звезда: 5 точек 47">
            <a:extLst>
              <a:ext uri="{FF2B5EF4-FFF2-40B4-BE49-F238E27FC236}">
                <a16:creationId xmlns:a16="http://schemas.microsoft.com/office/drawing/2014/main" id="{9AB72290-829B-494D-A3BD-A9977A12B317}"/>
              </a:ext>
            </a:extLst>
          </p:cNvPr>
          <p:cNvSpPr/>
          <p:nvPr/>
        </p:nvSpPr>
        <p:spPr>
          <a:xfrm>
            <a:off x="4280400" y="496734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Звезда: 5 точек 48">
            <a:extLst>
              <a:ext uri="{FF2B5EF4-FFF2-40B4-BE49-F238E27FC236}">
                <a16:creationId xmlns:a16="http://schemas.microsoft.com/office/drawing/2014/main" id="{7F9FFDAA-2BCD-4B94-9635-9A7F533433A7}"/>
              </a:ext>
            </a:extLst>
          </p:cNvPr>
          <p:cNvSpPr/>
          <p:nvPr/>
        </p:nvSpPr>
        <p:spPr>
          <a:xfrm>
            <a:off x="45729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Звезда: 5 точек 49">
            <a:extLst>
              <a:ext uri="{FF2B5EF4-FFF2-40B4-BE49-F238E27FC236}">
                <a16:creationId xmlns:a16="http://schemas.microsoft.com/office/drawing/2014/main" id="{46336776-129B-42F9-B85D-D3DF8EA97FDD}"/>
              </a:ext>
            </a:extLst>
          </p:cNvPr>
          <p:cNvSpPr/>
          <p:nvPr/>
        </p:nvSpPr>
        <p:spPr>
          <a:xfrm>
            <a:off x="48654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Звезда: 5 точек 50">
            <a:extLst>
              <a:ext uri="{FF2B5EF4-FFF2-40B4-BE49-F238E27FC236}">
                <a16:creationId xmlns:a16="http://schemas.microsoft.com/office/drawing/2014/main" id="{9A881A68-AE05-4D66-84C1-A427A4807F79}"/>
              </a:ext>
            </a:extLst>
          </p:cNvPr>
          <p:cNvSpPr/>
          <p:nvPr/>
        </p:nvSpPr>
        <p:spPr>
          <a:xfrm>
            <a:off x="51579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DD27A-055A-4065-8128-1920BEF95445}"/>
              </a:ext>
            </a:extLst>
          </p:cNvPr>
          <p:cNvSpPr txBox="1"/>
          <p:nvPr/>
        </p:nvSpPr>
        <p:spPr>
          <a:xfrm>
            <a:off x="38879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401295-F595-4881-AB17-FE85C5EAA477}"/>
              </a:ext>
            </a:extLst>
          </p:cNvPr>
          <p:cNvSpPr txBox="1"/>
          <p:nvPr/>
        </p:nvSpPr>
        <p:spPr>
          <a:xfrm>
            <a:off x="3691507" y="185026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5" name="Прямоугольный треугольник 54">
            <a:extLst>
              <a:ext uri="{FF2B5EF4-FFF2-40B4-BE49-F238E27FC236}">
                <a16:creationId xmlns:a16="http://schemas.microsoft.com/office/drawing/2014/main" id="{6BC59787-BD2A-46CA-A40E-780ABD32D5AB}"/>
              </a:ext>
            </a:extLst>
          </p:cNvPr>
          <p:cNvSpPr/>
          <p:nvPr/>
        </p:nvSpPr>
        <p:spPr>
          <a:xfrm rot="16200000">
            <a:off x="6389663" y="1605058"/>
            <a:ext cx="179794" cy="1795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: скругленные верхние углы 55">
            <a:extLst>
              <a:ext uri="{FF2B5EF4-FFF2-40B4-BE49-F238E27FC236}">
                <a16:creationId xmlns:a16="http://schemas.microsoft.com/office/drawing/2014/main" id="{BE0F296F-FB3A-4A35-8C5B-F611738C72D2}"/>
              </a:ext>
            </a:extLst>
          </p:cNvPr>
          <p:cNvSpPr/>
          <p:nvPr/>
        </p:nvSpPr>
        <p:spPr>
          <a:xfrm rot="5400000">
            <a:off x="56697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: скругленные верхние углы 56">
            <a:extLst>
              <a:ext uri="{FF2B5EF4-FFF2-40B4-BE49-F238E27FC236}">
                <a16:creationId xmlns:a16="http://schemas.microsoft.com/office/drawing/2014/main" id="{C87DCC12-A0EA-44D0-9729-8A6875171FBB}"/>
              </a:ext>
            </a:extLst>
          </p:cNvPr>
          <p:cNvSpPr/>
          <p:nvPr/>
        </p:nvSpPr>
        <p:spPr>
          <a:xfrm rot="5400000">
            <a:off x="7047900" y="1126821"/>
            <a:ext cx="675000" cy="1991250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ый треугольник 57">
            <a:extLst>
              <a:ext uri="{FF2B5EF4-FFF2-40B4-BE49-F238E27FC236}">
                <a16:creationId xmlns:a16="http://schemas.microsoft.com/office/drawing/2014/main" id="{62C8190E-AD16-4804-A0F1-A324C40A568A}"/>
              </a:ext>
            </a:extLst>
          </p:cNvPr>
          <p:cNvSpPr/>
          <p:nvPr/>
        </p:nvSpPr>
        <p:spPr>
          <a:xfrm rot="10800000">
            <a:off x="6389663" y="2459946"/>
            <a:ext cx="179794" cy="1795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103CAE-764C-4F34-BE8C-7822F7968192}"/>
              </a:ext>
            </a:extLst>
          </p:cNvPr>
          <p:cNvSpPr txBox="1"/>
          <p:nvPr/>
        </p:nvSpPr>
        <p:spPr>
          <a:xfrm>
            <a:off x="67746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89EAC9-4F8D-4498-9181-1834D7C82F50}"/>
              </a:ext>
            </a:extLst>
          </p:cNvPr>
          <p:cNvSpPr txBox="1"/>
          <p:nvPr/>
        </p:nvSpPr>
        <p:spPr>
          <a:xfrm>
            <a:off x="67385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866EB31-3526-4A8E-9842-0178E2D55E1A}"/>
              </a:ext>
            </a:extLst>
          </p:cNvPr>
          <p:cNvCxnSpPr>
            <a:cxnSpLocks/>
          </p:cNvCxnSpPr>
          <p:nvPr/>
        </p:nvCxnSpPr>
        <p:spPr>
          <a:xfrm>
            <a:off x="68116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везда: 5 точек 61">
            <a:extLst>
              <a:ext uri="{FF2B5EF4-FFF2-40B4-BE49-F238E27FC236}">
                <a16:creationId xmlns:a16="http://schemas.microsoft.com/office/drawing/2014/main" id="{446D7A96-AB2C-4DBD-A7A7-E7C6FD3A782D}"/>
              </a:ext>
            </a:extLst>
          </p:cNvPr>
          <p:cNvSpPr/>
          <p:nvPr/>
        </p:nvSpPr>
        <p:spPr>
          <a:xfrm>
            <a:off x="6839775" y="4967346"/>
            <a:ext cx="236250" cy="23625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Звезда: 5 точек 62">
            <a:extLst>
              <a:ext uri="{FF2B5EF4-FFF2-40B4-BE49-F238E27FC236}">
                <a16:creationId xmlns:a16="http://schemas.microsoft.com/office/drawing/2014/main" id="{7F9C8CDA-B0C5-44A6-BBC9-26BE08B52C7A}"/>
              </a:ext>
            </a:extLst>
          </p:cNvPr>
          <p:cNvSpPr/>
          <p:nvPr/>
        </p:nvSpPr>
        <p:spPr>
          <a:xfrm>
            <a:off x="7131000" y="4967346"/>
            <a:ext cx="236250" cy="23625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Звезда: 5 точек 63">
            <a:extLst>
              <a:ext uri="{FF2B5EF4-FFF2-40B4-BE49-F238E27FC236}">
                <a16:creationId xmlns:a16="http://schemas.microsoft.com/office/drawing/2014/main" id="{EDA0C58F-7FE0-472A-AE3A-B2619D982FEC}"/>
              </a:ext>
            </a:extLst>
          </p:cNvPr>
          <p:cNvSpPr/>
          <p:nvPr/>
        </p:nvSpPr>
        <p:spPr>
          <a:xfrm>
            <a:off x="74235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Звезда: 5 точек 64">
            <a:extLst>
              <a:ext uri="{FF2B5EF4-FFF2-40B4-BE49-F238E27FC236}">
                <a16:creationId xmlns:a16="http://schemas.microsoft.com/office/drawing/2014/main" id="{4A45F00B-D5DF-4BCC-B82C-8203F290F027}"/>
              </a:ext>
            </a:extLst>
          </p:cNvPr>
          <p:cNvSpPr/>
          <p:nvPr/>
        </p:nvSpPr>
        <p:spPr>
          <a:xfrm>
            <a:off x="77160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Звезда: 5 точек 65">
            <a:extLst>
              <a:ext uri="{FF2B5EF4-FFF2-40B4-BE49-F238E27FC236}">
                <a16:creationId xmlns:a16="http://schemas.microsoft.com/office/drawing/2014/main" id="{4B613DA7-807A-457B-BBB3-69DDDB8FD026}"/>
              </a:ext>
            </a:extLst>
          </p:cNvPr>
          <p:cNvSpPr/>
          <p:nvPr/>
        </p:nvSpPr>
        <p:spPr>
          <a:xfrm>
            <a:off x="80085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159398-8FF8-4862-92A9-42E98B8378C0}"/>
              </a:ext>
            </a:extLst>
          </p:cNvPr>
          <p:cNvSpPr txBox="1"/>
          <p:nvPr/>
        </p:nvSpPr>
        <p:spPr>
          <a:xfrm>
            <a:off x="67385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E3657-BDC6-42D0-825E-C15D1D5A37E3}"/>
              </a:ext>
            </a:extLst>
          </p:cNvPr>
          <p:cNvSpPr txBox="1"/>
          <p:nvPr/>
        </p:nvSpPr>
        <p:spPr>
          <a:xfrm>
            <a:off x="6537599" y="18312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70" name="Прямоугольный треугольник 69">
            <a:extLst>
              <a:ext uri="{FF2B5EF4-FFF2-40B4-BE49-F238E27FC236}">
                <a16:creationId xmlns:a16="http://schemas.microsoft.com/office/drawing/2014/main" id="{80615FA3-2FDD-47DD-BA4B-AEF24B688750}"/>
              </a:ext>
            </a:extLst>
          </p:cNvPr>
          <p:cNvSpPr/>
          <p:nvPr/>
        </p:nvSpPr>
        <p:spPr>
          <a:xfrm rot="16200000">
            <a:off x="9240263" y="1605058"/>
            <a:ext cx="179794" cy="17957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: скругленные верхние углы 70">
            <a:extLst>
              <a:ext uri="{FF2B5EF4-FFF2-40B4-BE49-F238E27FC236}">
                <a16:creationId xmlns:a16="http://schemas.microsoft.com/office/drawing/2014/main" id="{75D8E104-9CD1-4A51-9913-5711A0E16E75}"/>
              </a:ext>
            </a:extLst>
          </p:cNvPr>
          <p:cNvSpPr/>
          <p:nvPr/>
        </p:nvSpPr>
        <p:spPr>
          <a:xfrm rot="5400000">
            <a:off x="85203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: скругленные верхние углы 71">
            <a:extLst>
              <a:ext uri="{FF2B5EF4-FFF2-40B4-BE49-F238E27FC236}">
                <a16:creationId xmlns:a16="http://schemas.microsoft.com/office/drawing/2014/main" id="{ACD6E2CB-1CC7-4436-AB19-BEFB2B7DF245}"/>
              </a:ext>
            </a:extLst>
          </p:cNvPr>
          <p:cNvSpPr/>
          <p:nvPr/>
        </p:nvSpPr>
        <p:spPr>
          <a:xfrm rot="5400000">
            <a:off x="9898500" y="1126821"/>
            <a:ext cx="675000" cy="1991250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ый треугольник 72">
            <a:extLst>
              <a:ext uri="{FF2B5EF4-FFF2-40B4-BE49-F238E27FC236}">
                <a16:creationId xmlns:a16="http://schemas.microsoft.com/office/drawing/2014/main" id="{2F1CB037-7694-47BF-8DAA-377EB16E70BC}"/>
              </a:ext>
            </a:extLst>
          </p:cNvPr>
          <p:cNvSpPr/>
          <p:nvPr/>
        </p:nvSpPr>
        <p:spPr>
          <a:xfrm rot="10800000">
            <a:off x="9240263" y="2459946"/>
            <a:ext cx="179794" cy="17957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1601E1-BB89-450C-94EE-F5F85933921F}"/>
              </a:ext>
            </a:extLst>
          </p:cNvPr>
          <p:cNvSpPr txBox="1"/>
          <p:nvPr/>
        </p:nvSpPr>
        <p:spPr>
          <a:xfrm>
            <a:off x="96252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6EDB-02A4-4999-9E18-EDED92AEB9BD}"/>
              </a:ext>
            </a:extLst>
          </p:cNvPr>
          <p:cNvSpPr txBox="1"/>
          <p:nvPr/>
        </p:nvSpPr>
        <p:spPr>
          <a:xfrm>
            <a:off x="95891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A3336499-7CD7-4436-9083-104210C345B6}"/>
              </a:ext>
            </a:extLst>
          </p:cNvPr>
          <p:cNvCxnSpPr>
            <a:cxnSpLocks/>
          </p:cNvCxnSpPr>
          <p:nvPr/>
        </p:nvCxnSpPr>
        <p:spPr>
          <a:xfrm>
            <a:off x="96622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Звезда: 5 точек 76">
            <a:extLst>
              <a:ext uri="{FF2B5EF4-FFF2-40B4-BE49-F238E27FC236}">
                <a16:creationId xmlns:a16="http://schemas.microsoft.com/office/drawing/2014/main" id="{C7511F72-4394-450C-A9F0-6DFEF9D7F845}"/>
              </a:ext>
            </a:extLst>
          </p:cNvPr>
          <p:cNvSpPr/>
          <p:nvPr/>
        </p:nvSpPr>
        <p:spPr>
          <a:xfrm>
            <a:off x="9690375" y="496734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672D04E5-ED03-4481-AC13-A03F675FE582}"/>
              </a:ext>
            </a:extLst>
          </p:cNvPr>
          <p:cNvSpPr/>
          <p:nvPr/>
        </p:nvSpPr>
        <p:spPr>
          <a:xfrm>
            <a:off x="9981600" y="496734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везда: 5 точек 78">
            <a:extLst>
              <a:ext uri="{FF2B5EF4-FFF2-40B4-BE49-F238E27FC236}">
                <a16:creationId xmlns:a16="http://schemas.microsoft.com/office/drawing/2014/main" id="{563A27C7-C613-4FC7-B496-84BA0AD14612}"/>
              </a:ext>
            </a:extLst>
          </p:cNvPr>
          <p:cNvSpPr/>
          <p:nvPr/>
        </p:nvSpPr>
        <p:spPr>
          <a:xfrm>
            <a:off x="10274100" y="496869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4D1F8536-A76E-45B2-8BC7-70634A1DD041}"/>
              </a:ext>
            </a:extLst>
          </p:cNvPr>
          <p:cNvSpPr/>
          <p:nvPr/>
        </p:nvSpPr>
        <p:spPr>
          <a:xfrm>
            <a:off x="10566600" y="496869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1EE18F9E-B85B-4D2D-A3D1-F249752F24F3}"/>
              </a:ext>
            </a:extLst>
          </p:cNvPr>
          <p:cNvSpPr/>
          <p:nvPr/>
        </p:nvSpPr>
        <p:spPr>
          <a:xfrm>
            <a:off x="108591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6EAF39-E1E2-4840-A6A5-99D72E2D75C1}"/>
              </a:ext>
            </a:extLst>
          </p:cNvPr>
          <p:cNvSpPr txBox="1"/>
          <p:nvPr/>
        </p:nvSpPr>
        <p:spPr>
          <a:xfrm>
            <a:off x="95891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8686B5-95C0-4F99-9B6B-7D528E414C86}"/>
              </a:ext>
            </a:extLst>
          </p:cNvPr>
          <p:cNvSpPr txBox="1"/>
          <p:nvPr/>
        </p:nvSpPr>
        <p:spPr>
          <a:xfrm>
            <a:off x="9425714" y="183630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E51E6EB-FC2D-4F99-9929-4686E166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1900557"/>
            <a:ext cx="432000" cy="432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E6F477-AEC3-4D36-8A8C-CEBBE5C80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2500" y="1903496"/>
            <a:ext cx="432000" cy="432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F2BBD1C-94E1-46F5-A61B-C1B88C3AB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0615" y="191387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06F4BAAB-4C54-4CAF-9F50-19BF0004E0CC}"/>
              </a:ext>
            </a:extLst>
          </p:cNvPr>
          <p:cNvSpPr/>
          <p:nvPr/>
        </p:nvSpPr>
        <p:spPr>
          <a:xfrm rot="16200000">
            <a:off x="688463" y="1605058"/>
            <a:ext cx="179794" cy="1795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86E3D2A7-36C6-40DE-993B-98214A1746DD}"/>
              </a:ext>
            </a:extLst>
          </p:cNvPr>
          <p:cNvSpPr/>
          <p:nvPr/>
        </p:nvSpPr>
        <p:spPr>
          <a:xfrm rot="5400000">
            <a:off x="-3142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66194A7-E6B2-423D-93AA-2E038B5F5509}"/>
              </a:ext>
            </a:extLst>
          </p:cNvPr>
          <p:cNvSpPr/>
          <p:nvPr/>
        </p:nvSpPr>
        <p:spPr>
          <a:xfrm rot="5400000">
            <a:off x="1346700" y="1126821"/>
            <a:ext cx="675000" cy="199125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B025AEC3-6A9D-45F2-B655-07F81941C2B9}"/>
              </a:ext>
            </a:extLst>
          </p:cNvPr>
          <p:cNvSpPr/>
          <p:nvPr/>
        </p:nvSpPr>
        <p:spPr>
          <a:xfrm rot="10800000">
            <a:off x="688463" y="2459946"/>
            <a:ext cx="179794" cy="1795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4A00D-A724-42DB-890E-8477B897094B}"/>
              </a:ext>
            </a:extLst>
          </p:cNvPr>
          <p:cNvSpPr txBox="1"/>
          <p:nvPr/>
        </p:nvSpPr>
        <p:spPr>
          <a:xfrm>
            <a:off x="10734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FCD8B-D44E-4A96-8DB2-C599EA8E7E35}"/>
              </a:ext>
            </a:extLst>
          </p:cNvPr>
          <p:cNvSpPr txBox="1"/>
          <p:nvPr/>
        </p:nvSpPr>
        <p:spPr>
          <a:xfrm>
            <a:off x="10373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9E55894-5C75-4237-9A7C-F449CCAC20B3}"/>
              </a:ext>
            </a:extLst>
          </p:cNvPr>
          <p:cNvCxnSpPr>
            <a:cxnSpLocks/>
          </p:cNvCxnSpPr>
          <p:nvPr/>
        </p:nvCxnSpPr>
        <p:spPr>
          <a:xfrm>
            <a:off x="11104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436925C-B90B-4026-98B1-8807B8FA6D26}"/>
              </a:ext>
            </a:extLst>
          </p:cNvPr>
          <p:cNvSpPr/>
          <p:nvPr/>
        </p:nvSpPr>
        <p:spPr>
          <a:xfrm>
            <a:off x="1138575" y="496734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C2F2E7AE-4B7B-49AA-B5E5-ED913968C066}"/>
              </a:ext>
            </a:extLst>
          </p:cNvPr>
          <p:cNvSpPr/>
          <p:nvPr/>
        </p:nvSpPr>
        <p:spPr>
          <a:xfrm>
            <a:off x="1429800" y="496734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179F5646-65BB-4B0F-8FD2-436C8A8B05DF}"/>
              </a:ext>
            </a:extLst>
          </p:cNvPr>
          <p:cNvSpPr/>
          <p:nvPr/>
        </p:nvSpPr>
        <p:spPr>
          <a:xfrm>
            <a:off x="1722300" y="496869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4EED8836-7089-4B12-9F8F-5932E30398E1}"/>
              </a:ext>
            </a:extLst>
          </p:cNvPr>
          <p:cNvSpPr/>
          <p:nvPr/>
        </p:nvSpPr>
        <p:spPr>
          <a:xfrm>
            <a:off x="20148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3B900047-AD0F-4BE7-9F97-241922524BD1}"/>
              </a:ext>
            </a:extLst>
          </p:cNvPr>
          <p:cNvSpPr/>
          <p:nvPr/>
        </p:nvSpPr>
        <p:spPr>
          <a:xfrm>
            <a:off x="23073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D67B9-E7A4-4239-BF65-7280D8B8E145}"/>
              </a:ext>
            </a:extLst>
          </p:cNvPr>
          <p:cNvSpPr txBox="1"/>
          <p:nvPr/>
        </p:nvSpPr>
        <p:spPr>
          <a:xfrm>
            <a:off x="10373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74CB-A91B-4BC8-8448-E98B705BB301}"/>
              </a:ext>
            </a:extLst>
          </p:cNvPr>
          <p:cNvSpPr txBox="1"/>
          <p:nvPr/>
        </p:nvSpPr>
        <p:spPr>
          <a:xfrm>
            <a:off x="778359" y="1865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D0215AA-BE72-47BE-A8C2-DCF5DDB6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1900557"/>
            <a:ext cx="432000" cy="432000"/>
          </a:xfrm>
          <a:prstGeom prst="rect">
            <a:avLst/>
          </a:prstGeom>
        </p:spPr>
      </p:pic>
      <p:sp>
        <p:nvSpPr>
          <p:cNvPr id="40" name="Прямоугольный треугольник 39">
            <a:extLst>
              <a:ext uri="{FF2B5EF4-FFF2-40B4-BE49-F238E27FC236}">
                <a16:creationId xmlns:a16="http://schemas.microsoft.com/office/drawing/2014/main" id="{3A9B125F-37D2-4761-AE5C-5067E475CDBF}"/>
              </a:ext>
            </a:extLst>
          </p:cNvPr>
          <p:cNvSpPr/>
          <p:nvPr/>
        </p:nvSpPr>
        <p:spPr>
          <a:xfrm rot="16200000">
            <a:off x="3539063" y="1605058"/>
            <a:ext cx="179794" cy="1795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верхние углы 40">
            <a:extLst>
              <a:ext uri="{FF2B5EF4-FFF2-40B4-BE49-F238E27FC236}">
                <a16:creationId xmlns:a16="http://schemas.microsoft.com/office/drawing/2014/main" id="{1DB57E64-80C1-4D50-8BAF-540B84DA3BEE}"/>
              </a:ext>
            </a:extLst>
          </p:cNvPr>
          <p:cNvSpPr/>
          <p:nvPr/>
        </p:nvSpPr>
        <p:spPr>
          <a:xfrm rot="5400000">
            <a:off x="28191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: скругленные верхние углы 41">
            <a:extLst>
              <a:ext uri="{FF2B5EF4-FFF2-40B4-BE49-F238E27FC236}">
                <a16:creationId xmlns:a16="http://schemas.microsoft.com/office/drawing/2014/main" id="{B2049C5D-009E-4DE6-82D2-55E081D2B794}"/>
              </a:ext>
            </a:extLst>
          </p:cNvPr>
          <p:cNvSpPr/>
          <p:nvPr/>
        </p:nvSpPr>
        <p:spPr>
          <a:xfrm rot="5400000">
            <a:off x="4197300" y="1126821"/>
            <a:ext cx="675000" cy="1991250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ый треугольник 42">
            <a:extLst>
              <a:ext uri="{FF2B5EF4-FFF2-40B4-BE49-F238E27FC236}">
                <a16:creationId xmlns:a16="http://schemas.microsoft.com/office/drawing/2014/main" id="{DC04BD7C-2B6A-4554-845F-AC3DC263A59B}"/>
              </a:ext>
            </a:extLst>
          </p:cNvPr>
          <p:cNvSpPr/>
          <p:nvPr/>
        </p:nvSpPr>
        <p:spPr>
          <a:xfrm rot="10800000">
            <a:off x="3539063" y="2459946"/>
            <a:ext cx="179794" cy="1795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BE22EE-70D5-40F8-9F6E-9C8BCF7DDF65}"/>
              </a:ext>
            </a:extLst>
          </p:cNvPr>
          <p:cNvSpPr txBox="1"/>
          <p:nvPr/>
        </p:nvSpPr>
        <p:spPr>
          <a:xfrm>
            <a:off x="39240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1791A6-0AA7-469B-940E-3FDF5964BA1A}"/>
              </a:ext>
            </a:extLst>
          </p:cNvPr>
          <p:cNvSpPr txBox="1"/>
          <p:nvPr/>
        </p:nvSpPr>
        <p:spPr>
          <a:xfrm>
            <a:off x="38879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8F050C4B-8AD4-4D45-BBDB-7CC696D1E1CC}"/>
              </a:ext>
            </a:extLst>
          </p:cNvPr>
          <p:cNvCxnSpPr>
            <a:cxnSpLocks/>
          </p:cNvCxnSpPr>
          <p:nvPr/>
        </p:nvCxnSpPr>
        <p:spPr>
          <a:xfrm>
            <a:off x="39610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Звезда: 5 точек 46">
            <a:extLst>
              <a:ext uri="{FF2B5EF4-FFF2-40B4-BE49-F238E27FC236}">
                <a16:creationId xmlns:a16="http://schemas.microsoft.com/office/drawing/2014/main" id="{BC2D8AFA-5508-410D-9D49-16AEBDEDFA6A}"/>
              </a:ext>
            </a:extLst>
          </p:cNvPr>
          <p:cNvSpPr/>
          <p:nvPr/>
        </p:nvSpPr>
        <p:spPr>
          <a:xfrm>
            <a:off x="3989175" y="496734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Звезда: 5 точек 47">
            <a:extLst>
              <a:ext uri="{FF2B5EF4-FFF2-40B4-BE49-F238E27FC236}">
                <a16:creationId xmlns:a16="http://schemas.microsoft.com/office/drawing/2014/main" id="{9AB72290-829B-494D-A3BD-A9977A12B317}"/>
              </a:ext>
            </a:extLst>
          </p:cNvPr>
          <p:cNvSpPr/>
          <p:nvPr/>
        </p:nvSpPr>
        <p:spPr>
          <a:xfrm>
            <a:off x="4280400" y="496734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Звезда: 5 точек 48">
            <a:extLst>
              <a:ext uri="{FF2B5EF4-FFF2-40B4-BE49-F238E27FC236}">
                <a16:creationId xmlns:a16="http://schemas.microsoft.com/office/drawing/2014/main" id="{7F9FFDAA-2BCD-4B94-9635-9A7F533433A7}"/>
              </a:ext>
            </a:extLst>
          </p:cNvPr>
          <p:cNvSpPr/>
          <p:nvPr/>
        </p:nvSpPr>
        <p:spPr>
          <a:xfrm>
            <a:off x="45729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Звезда: 5 точек 49">
            <a:extLst>
              <a:ext uri="{FF2B5EF4-FFF2-40B4-BE49-F238E27FC236}">
                <a16:creationId xmlns:a16="http://schemas.microsoft.com/office/drawing/2014/main" id="{46336776-129B-42F9-B85D-D3DF8EA97FDD}"/>
              </a:ext>
            </a:extLst>
          </p:cNvPr>
          <p:cNvSpPr/>
          <p:nvPr/>
        </p:nvSpPr>
        <p:spPr>
          <a:xfrm>
            <a:off x="48654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Звезда: 5 точек 50">
            <a:extLst>
              <a:ext uri="{FF2B5EF4-FFF2-40B4-BE49-F238E27FC236}">
                <a16:creationId xmlns:a16="http://schemas.microsoft.com/office/drawing/2014/main" id="{9A881A68-AE05-4D66-84C1-A427A4807F79}"/>
              </a:ext>
            </a:extLst>
          </p:cNvPr>
          <p:cNvSpPr/>
          <p:nvPr/>
        </p:nvSpPr>
        <p:spPr>
          <a:xfrm>
            <a:off x="51579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DD27A-055A-4065-8128-1920BEF95445}"/>
              </a:ext>
            </a:extLst>
          </p:cNvPr>
          <p:cNvSpPr txBox="1"/>
          <p:nvPr/>
        </p:nvSpPr>
        <p:spPr>
          <a:xfrm>
            <a:off x="38879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401295-F595-4881-AB17-FE85C5EAA477}"/>
              </a:ext>
            </a:extLst>
          </p:cNvPr>
          <p:cNvSpPr txBox="1"/>
          <p:nvPr/>
        </p:nvSpPr>
        <p:spPr>
          <a:xfrm>
            <a:off x="3691507" y="185026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5" name="Прямоугольный треугольник 54">
            <a:extLst>
              <a:ext uri="{FF2B5EF4-FFF2-40B4-BE49-F238E27FC236}">
                <a16:creationId xmlns:a16="http://schemas.microsoft.com/office/drawing/2014/main" id="{6BC59787-BD2A-46CA-A40E-780ABD32D5AB}"/>
              </a:ext>
            </a:extLst>
          </p:cNvPr>
          <p:cNvSpPr/>
          <p:nvPr/>
        </p:nvSpPr>
        <p:spPr>
          <a:xfrm rot="16200000">
            <a:off x="6389663" y="1605058"/>
            <a:ext cx="179794" cy="1795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: скругленные верхние углы 55">
            <a:extLst>
              <a:ext uri="{FF2B5EF4-FFF2-40B4-BE49-F238E27FC236}">
                <a16:creationId xmlns:a16="http://schemas.microsoft.com/office/drawing/2014/main" id="{BE0F296F-FB3A-4A35-8C5B-F611738C72D2}"/>
              </a:ext>
            </a:extLst>
          </p:cNvPr>
          <p:cNvSpPr/>
          <p:nvPr/>
        </p:nvSpPr>
        <p:spPr>
          <a:xfrm rot="5400000">
            <a:off x="56697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: скругленные верхние углы 56">
            <a:extLst>
              <a:ext uri="{FF2B5EF4-FFF2-40B4-BE49-F238E27FC236}">
                <a16:creationId xmlns:a16="http://schemas.microsoft.com/office/drawing/2014/main" id="{C87DCC12-A0EA-44D0-9729-8A6875171FBB}"/>
              </a:ext>
            </a:extLst>
          </p:cNvPr>
          <p:cNvSpPr/>
          <p:nvPr/>
        </p:nvSpPr>
        <p:spPr>
          <a:xfrm rot="5400000">
            <a:off x="7047900" y="1126821"/>
            <a:ext cx="675000" cy="1991250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ый треугольник 57">
            <a:extLst>
              <a:ext uri="{FF2B5EF4-FFF2-40B4-BE49-F238E27FC236}">
                <a16:creationId xmlns:a16="http://schemas.microsoft.com/office/drawing/2014/main" id="{62C8190E-AD16-4804-A0F1-A324C40A568A}"/>
              </a:ext>
            </a:extLst>
          </p:cNvPr>
          <p:cNvSpPr/>
          <p:nvPr/>
        </p:nvSpPr>
        <p:spPr>
          <a:xfrm rot="10800000">
            <a:off x="6389663" y="2459946"/>
            <a:ext cx="179794" cy="1795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103CAE-764C-4F34-BE8C-7822F7968192}"/>
              </a:ext>
            </a:extLst>
          </p:cNvPr>
          <p:cNvSpPr txBox="1"/>
          <p:nvPr/>
        </p:nvSpPr>
        <p:spPr>
          <a:xfrm>
            <a:off x="67746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89EAC9-4F8D-4498-9181-1834D7C82F50}"/>
              </a:ext>
            </a:extLst>
          </p:cNvPr>
          <p:cNvSpPr txBox="1"/>
          <p:nvPr/>
        </p:nvSpPr>
        <p:spPr>
          <a:xfrm>
            <a:off x="67385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866EB31-3526-4A8E-9842-0178E2D55E1A}"/>
              </a:ext>
            </a:extLst>
          </p:cNvPr>
          <p:cNvCxnSpPr>
            <a:cxnSpLocks/>
          </p:cNvCxnSpPr>
          <p:nvPr/>
        </p:nvCxnSpPr>
        <p:spPr>
          <a:xfrm>
            <a:off x="68116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везда: 5 точек 61">
            <a:extLst>
              <a:ext uri="{FF2B5EF4-FFF2-40B4-BE49-F238E27FC236}">
                <a16:creationId xmlns:a16="http://schemas.microsoft.com/office/drawing/2014/main" id="{446D7A96-AB2C-4DBD-A7A7-E7C6FD3A782D}"/>
              </a:ext>
            </a:extLst>
          </p:cNvPr>
          <p:cNvSpPr/>
          <p:nvPr/>
        </p:nvSpPr>
        <p:spPr>
          <a:xfrm>
            <a:off x="6839775" y="4967346"/>
            <a:ext cx="236250" cy="23625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Звезда: 5 точек 62">
            <a:extLst>
              <a:ext uri="{FF2B5EF4-FFF2-40B4-BE49-F238E27FC236}">
                <a16:creationId xmlns:a16="http://schemas.microsoft.com/office/drawing/2014/main" id="{7F9C8CDA-B0C5-44A6-BBC9-26BE08B52C7A}"/>
              </a:ext>
            </a:extLst>
          </p:cNvPr>
          <p:cNvSpPr/>
          <p:nvPr/>
        </p:nvSpPr>
        <p:spPr>
          <a:xfrm>
            <a:off x="7131000" y="4967346"/>
            <a:ext cx="236250" cy="23625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Звезда: 5 точек 63">
            <a:extLst>
              <a:ext uri="{FF2B5EF4-FFF2-40B4-BE49-F238E27FC236}">
                <a16:creationId xmlns:a16="http://schemas.microsoft.com/office/drawing/2014/main" id="{EDA0C58F-7FE0-472A-AE3A-B2619D982FEC}"/>
              </a:ext>
            </a:extLst>
          </p:cNvPr>
          <p:cNvSpPr/>
          <p:nvPr/>
        </p:nvSpPr>
        <p:spPr>
          <a:xfrm>
            <a:off x="74235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Звезда: 5 точек 64">
            <a:extLst>
              <a:ext uri="{FF2B5EF4-FFF2-40B4-BE49-F238E27FC236}">
                <a16:creationId xmlns:a16="http://schemas.microsoft.com/office/drawing/2014/main" id="{4A45F00B-D5DF-4BCC-B82C-8203F290F027}"/>
              </a:ext>
            </a:extLst>
          </p:cNvPr>
          <p:cNvSpPr/>
          <p:nvPr/>
        </p:nvSpPr>
        <p:spPr>
          <a:xfrm>
            <a:off x="77160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Звезда: 5 точек 65">
            <a:extLst>
              <a:ext uri="{FF2B5EF4-FFF2-40B4-BE49-F238E27FC236}">
                <a16:creationId xmlns:a16="http://schemas.microsoft.com/office/drawing/2014/main" id="{4B613DA7-807A-457B-BBB3-69DDDB8FD026}"/>
              </a:ext>
            </a:extLst>
          </p:cNvPr>
          <p:cNvSpPr/>
          <p:nvPr/>
        </p:nvSpPr>
        <p:spPr>
          <a:xfrm>
            <a:off x="80085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159398-8FF8-4862-92A9-42E98B8378C0}"/>
              </a:ext>
            </a:extLst>
          </p:cNvPr>
          <p:cNvSpPr txBox="1"/>
          <p:nvPr/>
        </p:nvSpPr>
        <p:spPr>
          <a:xfrm>
            <a:off x="67385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E3657-BDC6-42D0-825E-C15D1D5A37E3}"/>
              </a:ext>
            </a:extLst>
          </p:cNvPr>
          <p:cNvSpPr txBox="1"/>
          <p:nvPr/>
        </p:nvSpPr>
        <p:spPr>
          <a:xfrm>
            <a:off x="6537599" y="18312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70" name="Прямоугольный треугольник 69">
            <a:extLst>
              <a:ext uri="{FF2B5EF4-FFF2-40B4-BE49-F238E27FC236}">
                <a16:creationId xmlns:a16="http://schemas.microsoft.com/office/drawing/2014/main" id="{80615FA3-2FDD-47DD-BA4B-AEF24B688750}"/>
              </a:ext>
            </a:extLst>
          </p:cNvPr>
          <p:cNvSpPr/>
          <p:nvPr/>
        </p:nvSpPr>
        <p:spPr>
          <a:xfrm rot="16200000">
            <a:off x="9240263" y="1605058"/>
            <a:ext cx="179794" cy="17957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: скругленные верхние углы 70">
            <a:extLst>
              <a:ext uri="{FF2B5EF4-FFF2-40B4-BE49-F238E27FC236}">
                <a16:creationId xmlns:a16="http://schemas.microsoft.com/office/drawing/2014/main" id="{75D8E104-9CD1-4A51-9913-5711A0E16E75}"/>
              </a:ext>
            </a:extLst>
          </p:cNvPr>
          <p:cNvSpPr/>
          <p:nvPr/>
        </p:nvSpPr>
        <p:spPr>
          <a:xfrm rot="5400000">
            <a:off x="85203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: скругленные верхние углы 71">
            <a:extLst>
              <a:ext uri="{FF2B5EF4-FFF2-40B4-BE49-F238E27FC236}">
                <a16:creationId xmlns:a16="http://schemas.microsoft.com/office/drawing/2014/main" id="{ACD6E2CB-1CC7-4436-AB19-BEFB2B7DF245}"/>
              </a:ext>
            </a:extLst>
          </p:cNvPr>
          <p:cNvSpPr/>
          <p:nvPr/>
        </p:nvSpPr>
        <p:spPr>
          <a:xfrm rot="5400000">
            <a:off x="9898500" y="1126821"/>
            <a:ext cx="675000" cy="1991250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ый треугольник 72">
            <a:extLst>
              <a:ext uri="{FF2B5EF4-FFF2-40B4-BE49-F238E27FC236}">
                <a16:creationId xmlns:a16="http://schemas.microsoft.com/office/drawing/2014/main" id="{2F1CB037-7694-47BF-8DAA-377EB16E70BC}"/>
              </a:ext>
            </a:extLst>
          </p:cNvPr>
          <p:cNvSpPr/>
          <p:nvPr/>
        </p:nvSpPr>
        <p:spPr>
          <a:xfrm rot="10800000">
            <a:off x="9240263" y="2459946"/>
            <a:ext cx="179794" cy="17957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1601E1-BB89-450C-94EE-F5F85933921F}"/>
              </a:ext>
            </a:extLst>
          </p:cNvPr>
          <p:cNvSpPr txBox="1"/>
          <p:nvPr/>
        </p:nvSpPr>
        <p:spPr>
          <a:xfrm>
            <a:off x="96252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6EDB-02A4-4999-9E18-EDED92AEB9BD}"/>
              </a:ext>
            </a:extLst>
          </p:cNvPr>
          <p:cNvSpPr txBox="1"/>
          <p:nvPr/>
        </p:nvSpPr>
        <p:spPr>
          <a:xfrm>
            <a:off x="95891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A3336499-7CD7-4436-9083-104210C345B6}"/>
              </a:ext>
            </a:extLst>
          </p:cNvPr>
          <p:cNvCxnSpPr>
            <a:cxnSpLocks/>
          </p:cNvCxnSpPr>
          <p:nvPr/>
        </p:nvCxnSpPr>
        <p:spPr>
          <a:xfrm>
            <a:off x="96622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Звезда: 5 точек 76">
            <a:extLst>
              <a:ext uri="{FF2B5EF4-FFF2-40B4-BE49-F238E27FC236}">
                <a16:creationId xmlns:a16="http://schemas.microsoft.com/office/drawing/2014/main" id="{C7511F72-4394-450C-A9F0-6DFEF9D7F845}"/>
              </a:ext>
            </a:extLst>
          </p:cNvPr>
          <p:cNvSpPr/>
          <p:nvPr/>
        </p:nvSpPr>
        <p:spPr>
          <a:xfrm>
            <a:off x="9690375" y="496734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672D04E5-ED03-4481-AC13-A03F675FE582}"/>
              </a:ext>
            </a:extLst>
          </p:cNvPr>
          <p:cNvSpPr/>
          <p:nvPr/>
        </p:nvSpPr>
        <p:spPr>
          <a:xfrm>
            <a:off x="9981600" y="496734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везда: 5 точек 78">
            <a:extLst>
              <a:ext uri="{FF2B5EF4-FFF2-40B4-BE49-F238E27FC236}">
                <a16:creationId xmlns:a16="http://schemas.microsoft.com/office/drawing/2014/main" id="{563A27C7-C613-4FC7-B496-84BA0AD14612}"/>
              </a:ext>
            </a:extLst>
          </p:cNvPr>
          <p:cNvSpPr/>
          <p:nvPr/>
        </p:nvSpPr>
        <p:spPr>
          <a:xfrm>
            <a:off x="10274100" y="496869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4D1F8536-A76E-45B2-8BC7-70634A1DD041}"/>
              </a:ext>
            </a:extLst>
          </p:cNvPr>
          <p:cNvSpPr/>
          <p:nvPr/>
        </p:nvSpPr>
        <p:spPr>
          <a:xfrm>
            <a:off x="10566600" y="496869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1EE18F9E-B85B-4D2D-A3D1-F249752F24F3}"/>
              </a:ext>
            </a:extLst>
          </p:cNvPr>
          <p:cNvSpPr/>
          <p:nvPr/>
        </p:nvSpPr>
        <p:spPr>
          <a:xfrm>
            <a:off x="108591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6EAF39-E1E2-4840-A6A5-99D72E2D75C1}"/>
              </a:ext>
            </a:extLst>
          </p:cNvPr>
          <p:cNvSpPr txBox="1"/>
          <p:nvPr/>
        </p:nvSpPr>
        <p:spPr>
          <a:xfrm>
            <a:off x="95891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8686B5-95C0-4F99-9B6B-7D528E414C86}"/>
              </a:ext>
            </a:extLst>
          </p:cNvPr>
          <p:cNvSpPr txBox="1"/>
          <p:nvPr/>
        </p:nvSpPr>
        <p:spPr>
          <a:xfrm>
            <a:off x="9425714" y="183630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E51E6EB-FC2D-4F99-9929-4686E166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1900557"/>
            <a:ext cx="432000" cy="432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E6F477-AEC3-4D36-8A8C-CEBBE5C80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2500" y="1903496"/>
            <a:ext cx="432000" cy="432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F2BBD1C-94E1-46F5-A61B-C1B88C3AB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0615" y="191387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06F4BAAB-4C54-4CAF-9F50-19BF0004E0CC}"/>
              </a:ext>
            </a:extLst>
          </p:cNvPr>
          <p:cNvSpPr/>
          <p:nvPr/>
        </p:nvSpPr>
        <p:spPr>
          <a:xfrm rot="16200000">
            <a:off x="688463" y="1605058"/>
            <a:ext cx="179794" cy="1795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86E3D2A7-36C6-40DE-993B-98214A1746DD}"/>
              </a:ext>
            </a:extLst>
          </p:cNvPr>
          <p:cNvSpPr/>
          <p:nvPr/>
        </p:nvSpPr>
        <p:spPr>
          <a:xfrm rot="5400000">
            <a:off x="-3142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966194A7-E6B2-423D-93AA-2E038B5F5509}"/>
              </a:ext>
            </a:extLst>
          </p:cNvPr>
          <p:cNvSpPr/>
          <p:nvPr/>
        </p:nvSpPr>
        <p:spPr>
          <a:xfrm rot="5400000">
            <a:off x="1346700" y="1126821"/>
            <a:ext cx="675000" cy="199125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B025AEC3-6A9D-45F2-B655-07F81941C2B9}"/>
              </a:ext>
            </a:extLst>
          </p:cNvPr>
          <p:cNvSpPr/>
          <p:nvPr/>
        </p:nvSpPr>
        <p:spPr>
          <a:xfrm rot="10800000">
            <a:off x="688463" y="2459946"/>
            <a:ext cx="179794" cy="1795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4A00D-A724-42DB-890E-8477B897094B}"/>
              </a:ext>
            </a:extLst>
          </p:cNvPr>
          <p:cNvSpPr txBox="1"/>
          <p:nvPr/>
        </p:nvSpPr>
        <p:spPr>
          <a:xfrm>
            <a:off x="10734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FCD8B-D44E-4A96-8DB2-C599EA8E7E35}"/>
              </a:ext>
            </a:extLst>
          </p:cNvPr>
          <p:cNvSpPr txBox="1"/>
          <p:nvPr/>
        </p:nvSpPr>
        <p:spPr>
          <a:xfrm>
            <a:off x="10373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9E55894-5C75-4237-9A7C-F449CCAC20B3}"/>
              </a:ext>
            </a:extLst>
          </p:cNvPr>
          <p:cNvCxnSpPr>
            <a:cxnSpLocks/>
          </p:cNvCxnSpPr>
          <p:nvPr/>
        </p:nvCxnSpPr>
        <p:spPr>
          <a:xfrm>
            <a:off x="11104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везда: 5 точек 13">
            <a:extLst>
              <a:ext uri="{FF2B5EF4-FFF2-40B4-BE49-F238E27FC236}">
                <a16:creationId xmlns:a16="http://schemas.microsoft.com/office/drawing/2014/main" id="{9436925C-B90B-4026-98B1-8807B8FA6D26}"/>
              </a:ext>
            </a:extLst>
          </p:cNvPr>
          <p:cNvSpPr/>
          <p:nvPr/>
        </p:nvSpPr>
        <p:spPr>
          <a:xfrm>
            <a:off x="1138575" y="496734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везда: 5 точек 14">
            <a:extLst>
              <a:ext uri="{FF2B5EF4-FFF2-40B4-BE49-F238E27FC236}">
                <a16:creationId xmlns:a16="http://schemas.microsoft.com/office/drawing/2014/main" id="{C2F2E7AE-4B7B-49AA-B5E5-ED913968C066}"/>
              </a:ext>
            </a:extLst>
          </p:cNvPr>
          <p:cNvSpPr/>
          <p:nvPr/>
        </p:nvSpPr>
        <p:spPr>
          <a:xfrm>
            <a:off x="1429800" y="496734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везда: 5 точек 15">
            <a:extLst>
              <a:ext uri="{FF2B5EF4-FFF2-40B4-BE49-F238E27FC236}">
                <a16:creationId xmlns:a16="http://schemas.microsoft.com/office/drawing/2014/main" id="{179F5646-65BB-4B0F-8FD2-436C8A8B05DF}"/>
              </a:ext>
            </a:extLst>
          </p:cNvPr>
          <p:cNvSpPr/>
          <p:nvPr/>
        </p:nvSpPr>
        <p:spPr>
          <a:xfrm>
            <a:off x="1722300" y="4968696"/>
            <a:ext cx="236250" cy="23625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везда: 5 точек 16">
            <a:extLst>
              <a:ext uri="{FF2B5EF4-FFF2-40B4-BE49-F238E27FC236}">
                <a16:creationId xmlns:a16="http://schemas.microsoft.com/office/drawing/2014/main" id="{4EED8836-7089-4B12-9F8F-5932E30398E1}"/>
              </a:ext>
            </a:extLst>
          </p:cNvPr>
          <p:cNvSpPr/>
          <p:nvPr/>
        </p:nvSpPr>
        <p:spPr>
          <a:xfrm>
            <a:off x="20148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везда: 5 точек 17">
            <a:extLst>
              <a:ext uri="{FF2B5EF4-FFF2-40B4-BE49-F238E27FC236}">
                <a16:creationId xmlns:a16="http://schemas.microsoft.com/office/drawing/2014/main" id="{3B900047-AD0F-4BE7-9F97-241922524BD1}"/>
              </a:ext>
            </a:extLst>
          </p:cNvPr>
          <p:cNvSpPr/>
          <p:nvPr/>
        </p:nvSpPr>
        <p:spPr>
          <a:xfrm>
            <a:off x="23073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D67B9-E7A4-4239-BF65-7280D8B8E145}"/>
              </a:ext>
            </a:extLst>
          </p:cNvPr>
          <p:cNvSpPr txBox="1"/>
          <p:nvPr/>
        </p:nvSpPr>
        <p:spPr>
          <a:xfrm>
            <a:off x="10373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74CB-A91B-4BC8-8448-E98B705BB301}"/>
              </a:ext>
            </a:extLst>
          </p:cNvPr>
          <p:cNvSpPr txBox="1"/>
          <p:nvPr/>
        </p:nvSpPr>
        <p:spPr>
          <a:xfrm>
            <a:off x="778359" y="18656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D0215AA-BE72-47BE-A8C2-DCF5DDB6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1900557"/>
            <a:ext cx="432000" cy="432000"/>
          </a:xfrm>
          <a:prstGeom prst="rect">
            <a:avLst/>
          </a:prstGeom>
        </p:spPr>
      </p:pic>
      <p:sp>
        <p:nvSpPr>
          <p:cNvPr id="40" name="Прямоугольный треугольник 39">
            <a:extLst>
              <a:ext uri="{FF2B5EF4-FFF2-40B4-BE49-F238E27FC236}">
                <a16:creationId xmlns:a16="http://schemas.microsoft.com/office/drawing/2014/main" id="{3A9B125F-37D2-4761-AE5C-5067E475CDBF}"/>
              </a:ext>
            </a:extLst>
          </p:cNvPr>
          <p:cNvSpPr/>
          <p:nvPr/>
        </p:nvSpPr>
        <p:spPr>
          <a:xfrm rot="16200000">
            <a:off x="3539063" y="1605058"/>
            <a:ext cx="179794" cy="1795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верхние углы 40">
            <a:extLst>
              <a:ext uri="{FF2B5EF4-FFF2-40B4-BE49-F238E27FC236}">
                <a16:creationId xmlns:a16="http://schemas.microsoft.com/office/drawing/2014/main" id="{1DB57E64-80C1-4D50-8BAF-540B84DA3BEE}"/>
              </a:ext>
            </a:extLst>
          </p:cNvPr>
          <p:cNvSpPr/>
          <p:nvPr/>
        </p:nvSpPr>
        <p:spPr>
          <a:xfrm rot="5400000">
            <a:off x="28191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: скругленные верхние углы 41">
            <a:extLst>
              <a:ext uri="{FF2B5EF4-FFF2-40B4-BE49-F238E27FC236}">
                <a16:creationId xmlns:a16="http://schemas.microsoft.com/office/drawing/2014/main" id="{B2049C5D-009E-4DE6-82D2-55E081D2B794}"/>
              </a:ext>
            </a:extLst>
          </p:cNvPr>
          <p:cNvSpPr/>
          <p:nvPr/>
        </p:nvSpPr>
        <p:spPr>
          <a:xfrm rot="5400000">
            <a:off x="4197300" y="1126821"/>
            <a:ext cx="675000" cy="1991250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ый треугольник 42">
            <a:extLst>
              <a:ext uri="{FF2B5EF4-FFF2-40B4-BE49-F238E27FC236}">
                <a16:creationId xmlns:a16="http://schemas.microsoft.com/office/drawing/2014/main" id="{DC04BD7C-2B6A-4554-845F-AC3DC263A59B}"/>
              </a:ext>
            </a:extLst>
          </p:cNvPr>
          <p:cNvSpPr/>
          <p:nvPr/>
        </p:nvSpPr>
        <p:spPr>
          <a:xfrm rot="10800000">
            <a:off x="3539063" y="2459946"/>
            <a:ext cx="179794" cy="1795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BE22EE-70D5-40F8-9F6E-9C8BCF7DDF65}"/>
              </a:ext>
            </a:extLst>
          </p:cNvPr>
          <p:cNvSpPr txBox="1"/>
          <p:nvPr/>
        </p:nvSpPr>
        <p:spPr>
          <a:xfrm>
            <a:off x="39240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1791A6-0AA7-469B-940E-3FDF5964BA1A}"/>
              </a:ext>
            </a:extLst>
          </p:cNvPr>
          <p:cNvSpPr txBox="1"/>
          <p:nvPr/>
        </p:nvSpPr>
        <p:spPr>
          <a:xfrm>
            <a:off x="38879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8F050C4B-8AD4-4D45-BBDB-7CC696D1E1CC}"/>
              </a:ext>
            </a:extLst>
          </p:cNvPr>
          <p:cNvCxnSpPr>
            <a:cxnSpLocks/>
          </p:cNvCxnSpPr>
          <p:nvPr/>
        </p:nvCxnSpPr>
        <p:spPr>
          <a:xfrm>
            <a:off x="39610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Звезда: 5 точек 46">
            <a:extLst>
              <a:ext uri="{FF2B5EF4-FFF2-40B4-BE49-F238E27FC236}">
                <a16:creationId xmlns:a16="http://schemas.microsoft.com/office/drawing/2014/main" id="{BC2D8AFA-5508-410D-9D49-16AEBDEDFA6A}"/>
              </a:ext>
            </a:extLst>
          </p:cNvPr>
          <p:cNvSpPr/>
          <p:nvPr/>
        </p:nvSpPr>
        <p:spPr>
          <a:xfrm>
            <a:off x="3989175" y="496734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Звезда: 5 точек 47">
            <a:extLst>
              <a:ext uri="{FF2B5EF4-FFF2-40B4-BE49-F238E27FC236}">
                <a16:creationId xmlns:a16="http://schemas.microsoft.com/office/drawing/2014/main" id="{9AB72290-829B-494D-A3BD-A9977A12B317}"/>
              </a:ext>
            </a:extLst>
          </p:cNvPr>
          <p:cNvSpPr/>
          <p:nvPr/>
        </p:nvSpPr>
        <p:spPr>
          <a:xfrm>
            <a:off x="4280400" y="496734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Звезда: 5 точек 48">
            <a:extLst>
              <a:ext uri="{FF2B5EF4-FFF2-40B4-BE49-F238E27FC236}">
                <a16:creationId xmlns:a16="http://schemas.microsoft.com/office/drawing/2014/main" id="{7F9FFDAA-2BCD-4B94-9635-9A7F533433A7}"/>
              </a:ext>
            </a:extLst>
          </p:cNvPr>
          <p:cNvSpPr/>
          <p:nvPr/>
        </p:nvSpPr>
        <p:spPr>
          <a:xfrm>
            <a:off x="45729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Звезда: 5 точек 49">
            <a:extLst>
              <a:ext uri="{FF2B5EF4-FFF2-40B4-BE49-F238E27FC236}">
                <a16:creationId xmlns:a16="http://schemas.microsoft.com/office/drawing/2014/main" id="{46336776-129B-42F9-B85D-D3DF8EA97FDD}"/>
              </a:ext>
            </a:extLst>
          </p:cNvPr>
          <p:cNvSpPr/>
          <p:nvPr/>
        </p:nvSpPr>
        <p:spPr>
          <a:xfrm>
            <a:off x="48654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Звезда: 5 точек 50">
            <a:extLst>
              <a:ext uri="{FF2B5EF4-FFF2-40B4-BE49-F238E27FC236}">
                <a16:creationId xmlns:a16="http://schemas.microsoft.com/office/drawing/2014/main" id="{9A881A68-AE05-4D66-84C1-A427A4807F79}"/>
              </a:ext>
            </a:extLst>
          </p:cNvPr>
          <p:cNvSpPr/>
          <p:nvPr/>
        </p:nvSpPr>
        <p:spPr>
          <a:xfrm>
            <a:off x="5157900" y="4968696"/>
            <a:ext cx="236250" cy="23625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7DD27A-055A-4065-8128-1920BEF95445}"/>
              </a:ext>
            </a:extLst>
          </p:cNvPr>
          <p:cNvSpPr txBox="1"/>
          <p:nvPr/>
        </p:nvSpPr>
        <p:spPr>
          <a:xfrm>
            <a:off x="38879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401295-F595-4881-AB17-FE85C5EAA477}"/>
              </a:ext>
            </a:extLst>
          </p:cNvPr>
          <p:cNvSpPr txBox="1"/>
          <p:nvPr/>
        </p:nvSpPr>
        <p:spPr>
          <a:xfrm>
            <a:off x="3691507" y="185026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5" name="Прямоугольный треугольник 54">
            <a:extLst>
              <a:ext uri="{FF2B5EF4-FFF2-40B4-BE49-F238E27FC236}">
                <a16:creationId xmlns:a16="http://schemas.microsoft.com/office/drawing/2014/main" id="{6BC59787-BD2A-46CA-A40E-780ABD32D5AB}"/>
              </a:ext>
            </a:extLst>
          </p:cNvPr>
          <p:cNvSpPr/>
          <p:nvPr/>
        </p:nvSpPr>
        <p:spPr>
          <a:xfrm rot="16200000">
            <a:off x="6389663" y="1605058"/>
            <a:ext cx="179794" cy="1795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: скругленные верхние углы 55">
            <a:extLst>
              <a:ext uri="{FF2B5EF4-FFF2-40B4-BE49-F238E27FC236}">
                <a16:creationId xmlns:a16="http://schemas.microsoft.com/office/drawing/2014/main" id="{BE0F296F-FB3A-4A35-8C5B-F611738C72D2}"/>
              </a:ext>
            </a:extLst>
          </p:cNvPr>
          <p:cNvSpPr/>
          <p:nvPr/>
        </p:nvSpPr>
        <p:spPr>
          <a:xfrm rot="5400000">
            <a:off x="56697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: скругленные верхние углы 56">
            <a:extLst>
              <a:ext uri="{FF2B5EF4-FFF2-40B4-BE49-F238E27FC236}">
                <a16:creationId xmlns:a16="http://schemas.microsoft.com/office/drawing/2014/main" id="{C87DCC12-A0EA-44D0-9729-8A6875171FBB}"/>
              </a:ext>
            </a:extLst>
          </p:cNvPr>
          <p:cNvSpPr/>
          <p:nvPr/>
        </p:nvSpPr>
        <p:spPr>
          <a:xfrm rot="5400000">
            <a:off x="7047900" y="1126821"/>
            <a:ext cx="675000" cy="1991250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ый треугольник 57">
            <a:extLst>
              <a:ext uri="{FF2B5EF4-FFF2-40B4-BE49-F238E27FC236}">
                <a16:creationId xmlns:a16="http://schemas.microsoft.com/office/drawing/2014/main" id="{62C8190E-AD16-4804-A0F1-A324C40A568A}"/>
              </a:ext>
            </a:extLst>
          </p:cNvPr>
          <p:cNvSpPr/>
          <p:nvPr/>
        </p:nvSpPr>
        <p:spPr>
          <a:xfrm rot="10800000">
            <a:off x="6389663" y="2459946"/>
            <a:ext cx="179794" cy="1795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103CAE-764C-4F34-BE8C-7822F7968192}"/>
              </a:ext>
            </a:extLst>
          </p:cNvPr>
          <p:cNvSpPr txBox="1"/>
          <p:nvPr/>
        </p:nvSpPr>
        <p:spPr>
          <a:xfrm>
            <a:off x="67746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89EAC9-4F8D-4498-9181-1834D7C82F50}"/>
              </a:ext>
            </a:extLst>
          </p:cNvPr>
          <p:cNvSpPr txBox="1"/>
          <p:nvPr/>
        </p:nvSpPr>
        <p:spPr>
          <a:xfrm>
            <a:off x="67385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866EB31-3526-4A8E-9842-0178E2D55E1A}"/>
              </a:ext>
            </a:extLst>
          </p:cNvPr>
          <p:cNvCxnSpPr>
            <a:cxnSpLocks/>
          </p:cNvCxnSpPr>
          <p:nvPr/>
        </p:nvCxnSpPr>
        <p:spPr>
          <a:xfrm>
            <a:off x="68116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везда: 5 точек 61">
            <a:extLst>
              <a:ext uri="{FF2B5EF4-FFF2-40B4-BE49-F238E27FC236}">
                <a16:creationId xmlns:a16="http://schemas.microsoft.com/office/drawing/2014/main" id="{446D7A96-AB2C-4DBD-A7A7-E7C6FD3A782D}"/>
              </a:ext>
            </a:extLst>
          </p:cNvPr>
          <p:cNvSpPr/>
          <p:nvPr/>
        </p:nvSpPr>
        <p:spPr>
          <a:xfrm>
            <a:off x="6839775" y="4967346"/>
            <a:ext cx="236250" cy="23625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Звезда: 5 точек 62">
            <a:extLst>
              <a:ext uri="{FF2B5EF4-FFF2-40B4-BE49-F238E27FC236}">
                <a16:creationId xmlns:a16="http://schemas.microsoft.com/office/drawing/2014/main" id="{7F9C8CDA-B0C5-44A6-BBC9-26BE08B52C7A}"/>
              </a:ext>
            </a:extLst>
          </p:cNvPr>
          <p:cNvSpPr/>
          <p:nvPr/>
        </p:nvSpPr>
        <p:spPr>
          <a:xfrm>
            <a:off x="7131000" y="4967346"/>
            <a:ext cx="236250" cy="23625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Звезда: 5 точек 63">
            <a:extLst>
              <a:ext uri="{FF2B5EF4-FFF2-40B4-BE49-F238E27FC236}">
                <a16:creationId xmlns:a16="http://schemas.microsoft.com/office/drawing/2014/main" id="{EDA0C58F-7FE0-472A-AE3A-B2619D982FEC}"/>
              </a:ext>
            </a:extLst>
          </p:cNvPr>
          <p:cNvSpPr/>
          <p:nvPr/>
        </p:nvSpPr>
        <p:spPr>
          <a:xfrm>
            <a:off x="74235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Звезда: 5 точек 64">
            <a:extLst>
              <a:ext uri="{FF2B5EF4-FFF2-40B4-BE49-F238E27FC236}">
                <a16:creationId xmlns:a16="http://schemas.microsoft.com/office/drawing/2014/main" id="{4A45F00B-D5DF-4BCC-B82C-8203F290F027}"/>
              </a:ext>
            </a:extLst>
          </p:cNvPr>
          <p:cNvSpPr/>
          <p:nvPr/>
        </p:nvSpPr>
        <p:spPr>
          <a:xfrm>
            <a:off x="77160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Звезда: 5 точек 65">
            <a:extLst>
              <a:ext uri="{FF2B5EF4-FFF2-40B4-BE49-F238E27FC236}">
                <a16:creationId xmlns:a16="http://schemas.microsoft.com/office/drawing/2014/main" id="{4B613DA7-807A-457B-BBB3-69DDDB8FD026}"/>
              </a:ext>
            </a:extLst>
          </p:cNvPr>
          <p:cNvSpPr/>
          <p:nvPr/>
        </p:nvSpPr>
        <p:spPr>
          <a:xfrm>
            <a:off x="80085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159398-8FF8-4862-92A9-42E98B8378C0}"/>
              </a:ext>
            </a:extLst>
          </p:cNvPr>
          <p:cNvSpPr txBox="1"/>
          <p:nvPr/>
        </p:nvSpPr>
        <p:spPr>
          <a:xfrm>
            <a:off x="67385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E3657-BDC6-42D0-825E-C15D1D5A37E3}"/>
              </a:ext>
            </a:extLst>
          </p:cNvPr>
          <p:cNvSpPr txBox="1"/>
          <p:nvPr/>
        </p:nvSpPr>
        <p:spPr>
          <a:xfrm>
            <a:off x="6537599" y="18312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70" name="Прямоугольный треугольник 69">
            <a:extLst>
              <a:ext uri="{FF2B5EF4-FFF2-40B4-BE49-F238E27FC236}">
                <a16:creationId xmlns:a16="http://schemas.microsoft.com/office/drawing/2014/main" id="{80615FA3-2FDD-47DD-BA4B-AEF24B688750}"/>
              </a:ext>
            </a:extLst>
          </p:cNvPr>
          <p:cNvSpPr/>
          <p:nvPr/>
        </p:nvSpPr>
        <p:spPr>
          <a:xfrm rot="16200000">
            <a:off x="9240263" y="1605058"/>
            <a:ext cx="179794" cy="17957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: скругленные верхние углы 70">
            <a:extLst>
              <a:ext uri="{FF2B5EF4-FFF2-40B4-BE49-F238E27FC236}">
                <a16:creationId xmlns:a16="http://schemas.microsoft.com/office/drawing/2014/main" id="{75D8E104-9CD1-4A51-9913-5711A0E16E75}"/>
              </a:ext>
            </a:extLst>
          </p:cNvPr>
          <p:cNvSpPr/>
          <p:nvPr/>
        </p:nvSpPr>
        <p:spPr>
          <a:xfrm rot="5400000">
            <a:off x="8520375" y="2499321"/>
            <a:ext cx="3780000" cy="199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: скругленные верхние углы 71">
            <a:extLst>
              <a:ext uri="{FF2B5EF4-FFF2-40B4-BE49-F238E27FC236}">
                <a16:creationId xmlns:a16="http://schemas.microsoft.com/office/drawing/2014/main" id="{ACD6E2CB-1CC7-4436-AB19-BEFB2B7DF245}"/>
              </a:ext>
            </a:extLst>
          </p:cNvPr>
          <p:cNvSpPr/>
          <p:nvPr/>
        </p:nvSpPr>
        <p:spPr>
          <a:xfrm rot="5400000">
            <a:off x="9898500" y="1126821"/>
            <a:ext cx="675000" cy="1991250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ый треугольник 72">
            <a:extLst>
              <a:ext uri="{FF2B5EF4-FFF2-40B4-BE49-F238E27FC236}">
                <a16:creationId xmlns:a16="http://schemas.microsoft.com/office/drawing/2014/main" id="{2F1CB037-7694-47BF-8DAA-377EB16E70BC}"/>
              </a:ext>
            </a:extLst>
          </p:cNvPr>
          <p:cNvSpPr/>
          <p:nvPr/>
        </p:nvSpPr>
        <p:spPr>
          <a:xfrm rot="10800000">
            <a:off x="9240263" y="2459946"/>
            <a:ext cx="179794" cy="179570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1601E1-BB89-450C-94EE-F5F85933921F}"/>
              </a:ext>
            </a:extLst>
          </p:cNvPr>
          <p:cNvSpPr txBox="1"/>
          <p:nvPr/>
        </p:nvSpPr>
        <p:spPr>
          <a:xfrm>
            <a:off x="9625224" y="2687607"/>
            <a:ext cx="1570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Lorem Ipsum</a:t>
            </a:r>
            <a:endParaRPr lang="ru-RU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516EDB-02A4-4999-9E18-EDED92AEB9BD}"/>
              </a:ext>
            </a:extLst>
          </p:cNvPr>
          <p:cNvSpPr txBox="1"/>
          <p:nvPr/>
        </p:nvSpPr>
        <p:spPr>
          <a:xfrm>
            <a:off x="9589125" y="3206282"/>
            <a:ext cx="1642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Lorem Ipsum Dolor 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  <a:p>
            <a:r>
              <a:rPr lang="da-DK" sz="1400" dirty="0"/>
              <a:t>Lorem Ipsum</a:t>
            </a:r>
            <a:r>
              <a:rPr lang="ru-RU" sz="1400" dirty="0"/>
              <a:t> </a:t>
            </a:r>
            <a:r>
              <a:rPr lang="da-DK" sz="1400" dirty="0"/>
              <a:t>Dolor</a:t>
            </a:r>
            <a:endParaRPr lang="ru-RU" sz="1400" dirty="0"/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A3336499-7CD7-4436-9083-104210C345B6}"/>
              </a:ext>
            </a:extLst>
          </p:cNvPr>
          <p:cNvCxnSpPr>
            <a:cxnSpLocks/>
          </p:cNvCxnSpPr>
          <p:nvPr/>
        </p:nvCxnSpPr>
        <p:spPr>
          <a:xfrm>
            <a:off x="9662250" y="4439946"/>
            <a:ext cx="1569375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Звезда: 5 точек 76">
            <a:extLst>
              <a:ext uri="{FF2B5EF4-FFF2-40B4-BE49-F238E27FC236}">
                <a16:creationId xmlns:a16="http://schemas.microsoft.com/office/drawing/2014/main" id="{C7511F72-4394-450C-A9F0-6DFEF9D7F845}"/>
              </a:ext>
            </a:extLst>
          </p:cNvPr>
          <p:cNvSpPr/>
          <p:nvPr/>
        </p:nvSpPr>
        <p:spPr>
          <a:xfrm>
            <a:off x="9690375" y="496734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672D04E5-ED03-4481-AC13-A03F675FE582}"/>
              </a:ext>
            </a:extLst>
          </p:cNvPr>
          <p:cNvSpPr/>
          <p:nvPr/>
        </p:nvSpPr>
        <p:spPr>
          <a:xfrm>
            <a:off x="9981600" y="496734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везда: 5 точек 78">
            <a:extLst>
              <a:ext uri="{FF2B5EF4-FFF2-40B4-BE49-F238E27FC236}">
                <a16:creationId xmlns:a16="http://schemas.microsoft.com/office/drawing/2014/main" id="{563A27C7-C613-4FC7-B496-84BA0AD14612}"/>
              </a:ext>
            </a:extLst>
          </p:cNvPr>
          <p:cNvSpPr/>
          <p:nvPr/>
        </p:nvSpPr>
        <p:spPr>
          <a:xfrm>
            <a:off x="10274100" y="496869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4D1F8536-A76E-45B2-8BC7-70634A1DD041}"/>
              </a:ext>
            </a:extLst>
          </p:cNvPr>
          <p:cNvSpPr/>
          <p:nvPr/>
        </p:nvSpPr>
        <p:spPr>
          <a:xfrm>
            <a:off x="10566600" y="4968696"/>
            <a:ext cx="236250" cy="23625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1EE18F9E-B85B-4D2D-A3D1-F249752F24F3}"/>
              </a:ext>
            </a:extLst>
          </p:cNvPr>
          <p:cNvSpPr/>
          <p:nvPr/>
        </p:nvSpPr>
        <p:spPr>
          <a:xfrm>
            <a:off x="10859100" y="4968696"/>
            <a:ext cx="236250" cy="23625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6EAF39-E1E2-4840-A6A5-99D72E2D75C1}"/>
              </a:ext>
            </a:extLst>
          </p:cNvPr>
          <p:cNvSpPr txBox="1"/>
          <p:nvPr/>
        </p:nvSpPr>
        <p:spPr>
          <a:xfrm>
            <a:off x="9589125" y="4549083"/>
            <a:ext cx="115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Lorem Ipsum</a:t>
            </a:r>
            <a:endParaRPr lang="ru-RU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8686B5-95C0-4F99-9B6B-7D528E414C86}"/>
              </a:ext>
            </a:extLst>
          </p:cNvPr>
          <p:cNvSpPr txBox="1"/>
          <p:nvPr/>
        </p:nvSpPr>
        <p:spPr>
          <a:xfrm>
            <a:off x="9425714" y="183630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E51E6EB-FC2D-4F99-9929-4686E166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1900557"/>
            <a:ext cx="432000" cy="432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E6F477-AEC3-4D36-8A8C-CEBBE5C80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2500" y="1903496"/>
            <a:ext cx="432000" cy="432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F2BBD1C-94E1-46F5-A61B-C1B88C3AB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0615" y="191387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5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168</Words>
  <Application>Microsoft Office PowerPoint</Application>
  <PresentationFormat>Широкоэкранный</PresentationFormat>
  <Paragraphs>60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Стахова Юлия Антоновна</cp:lastModifiedBy>
  <cp:revision>6</cp:revision>
  <dcterms:created xsi:type="dcterms:W3CDTF">2020-07-28T16:43:00Z</dcterms:created>
  <dcterms:modified xsi:type="dcterms:W3CDTF">2025-03-20T10:10:25Z</dcterms:modified>
</cp:coreProperties>
</file>