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 userDrawn="1">
          <p15:clr>
            <a:srgbClr val="A4A3A4"/>
          </p15:clr>
        </p15:guide>
        <p15:guide id="2" pos="47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9" autoAdjust="0"/>
    <p:restoredTop sz="94660"/>
  </p:normalViewPr>
  <p:slideViewPr>
    <p:cSldViewPr showGuides="1">
      <p:cViewPr varScale="1">
        <p:scale>
          <a:sx n="79" d="100"/>
          <a:sy n="79" d="100"/>
        </p:scale>
        <p:origin x="792" y="72"/>
      </p:cViewPr>
      <p:guideLst>
        <p:guide orient="horz" pos="2245"/>
        <p:guide pos="47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BB471-578D-4D40-B3F1-C2774AE13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4D21D9-C511-40DE-BA42-3406E144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899E9-9253-41CA-A157-4053AA24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B52DC-032A-404E-85F2-1F69767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8F2BF-BD08-485C-AB64-95A0E51C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6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B7DB7-8B58-4432-B83E-DFAD7299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F576B4-4311-4BA6-8D96-71F23D98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58C20F-35C9-4148-9D58-07A9F434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52C28-5CCD-4396-B7A1-55B41DE1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801F47-F984-47E0-A90A-5AFDF11B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119A72-9EBF-4B6F-8CC8-7D4BCC14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6432B8-3A82-4FCE-B07D-AFC9749B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2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A258A-210B-4AAC-A5BE-EDE05B9A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1AF76-A59A-4DA6-85FE-E8AD4045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75E251-E36E-47B5-813C-1A070B6C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4BDB0-F7D2-4922-A711-C97F11F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CF453B-6A2E-4A94-AD0E-07860C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7E4514-6F19-4F75-BF70-C2172726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81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28ADA-C75F-4BB7-9296-1A0DBB59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F086D5-11D1-4AF7-A502-5AC5BCC8E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028598-9CB3-49E4-AE10-EFCE52AA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32335D-4208-4394-B462-AA7A4401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2993B-5D44-4F95-8453-B9224526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C6C9F2-8F9A-4533-84DB-DFE73928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2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59189-EC35-478B-BEB8-0DC8E545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72A8F8-D8C9-4959-908B-81DA39632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E5354F-F48A-4D48-BEB9-2F8760C5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2C952-F8F1-43C6-8872-6CFBF0D9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175BF-735C-4BB3-8EA7-9E31EEA7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5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A4CE1B-A2B3-422A-9C08-DA5F5626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0D9CF8-E807-48A5-9191-6FF81A85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F856E6-3014-4722-92A6-E453CE0B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D5375-2534-464D-9B9E-117DBFAD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C22D1E-4247-4640-BB56-EB4F2123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65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F919D-1603-4E3D-95FD-FB1F4E05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2DF0E-D4D9-4B96-96AA-BE668B33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7BA7-00B0-418F-BCEE-165AEC5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8CEC0-0D0B-453B-8963-A2AED8F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35B06-2F2B-4CBB-86F0-6B159A1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48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F919D-1603-4E3D-95FD-FB1F4E05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8CEC0-0D0B-453B-8963-A2AED8F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356350"/>
            <a:ext cx="7650000" cy="365126"/>
          </a:xfrm>
        </p:spPr>
        <p:txBody>
          <a:bodyPr/>
          <a:lstStyle/>
          <a:p>
            <a:r>
              <a:rPr lang="ru-RU" dirty="0"/>
              <a:t>Шаблоны презентаций с сайта </a:t>
            </a:r>
            <a:r>
              <a:rPr lang="en-US" dirty="0">
                <a:hlinkClick r:id="rId2"/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6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F919D-1603-4E3D-95FD-FB1F4E05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8CEC0-0D0B-453B-8963-A2AED8F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356350"/>
            <a:ext cx="7650000" cy="365126"/>
          </a:xfrm>
        </p:spPr>
        <p:txBody>
          <a:bodyPr/>
          <a:lstStyle/>
          <a:p>
            <a:r>
              <a:rPr lang="ru-RU" dirty="0"/>
              <a:t>Шаблоны презентаций с сайта </a:t>
            </a:r>
            <a:r>
              <a:rPr lang="en-US" dirty="0">
                <a:hlinkClick r:id="rId2"/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29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F919D-1603-4E3D-95FD-FB1F4E05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8CEC0-0D0B-453B-8963-A2AED8FB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356350"/>
            <a:ext cx="7650000" cy="36512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Шаблоны презентаций с сайта </a:t>
            </a:r>
            <a:r>
              <a:rPr lang="en-US" dirty="0">
                <a:hlinkClick r:id="rId2"/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13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55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0225C-E1C1-41B6-A5ED-E7CCDA2D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6F769-5B1B-4C5F-89AC-A7A850B8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A4719A-D924-4822-A9A3-8F6928D8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0BC07-242A-499C-AEAA-FFCE805D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CA015-9C30-43F3-9893-C338DA25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31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96C04-4921-4D89-BFC6-5D623CE1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D1A3F-8508-4535-AAEE-B8413DD1C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C4D20B-1710-4613-BE6B-8F8F604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412490-E2F7-4F15-9389-5BB7B52D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F85DFC-818A-46E5-98E9-FAD5BB9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762459-6479-4250-AB66-676FE6C1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33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01563-74AA-416F-9CA1-EF922663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3950D6-947F-4CA9-8736-B15F1502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F7035-998E-4A6F-A0DD-AF17A1BF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A651E0-CF86-4871-BA62-D3982AA8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50AF95-BAA6-42F1-97D9-527F5F33F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74D488-09AB-4682-9558-ED9F96D8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BC5BB0-3830-4E93-BA90-7185A75D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2EEE86-0A54-4647-A124-0983EF2E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25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9D70D-8C1C-4B74-A7BB-C9E0EA62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528DE6-9B76-42D0-A9D0-C6C95809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753B2-C04E-4AF7-A67B-0455E088A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CAB9-6B2B-423A-BB90-4A2F56FF191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5DC79-BC1C-4FCC-9877-8EAE4DC26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13143-B84E-4232-ACDE-3C19897AB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BF4F-5132-455A-86B2-29F5890E4F3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id="{5408091E-8537-43C5-8C83-4B96F361CD5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1B990-8CDB-4D88-A9BC-DE2CFD1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E7B2FA61-D640-47AA-BED8-B55C2B610CCF}"/>
              </a:ext>
            </a:extLst>
          </p:cNvPr>
          <p:cNvGrpSpPr/>
          <p:nvPr/>
        </p:nvGrpSpPr>
        <p:grpSpPr>
          <a:xfrm>
            <a:off x="388073" y="2297534"/>
            <a:ext cx="2562909" cy="2730893"/>
            <a:chOff x="493354" y="2297534"/>
            <a:chExt cx="2562909" cy="2730893"/>
          </a:xfrm>
        </p:grpSpPr>
        <p:sp>
          <p:nvSpPr>
            <p:cNvPr id="21" name="Прямоугольный треугольник 20">
              <a:extLst>
                <a:ext uri="{FF2B5EF4-FFF2-40B4-BE49-F238E27FC236}">
                  <a16:creationId xmlns:a16="http://schemas.microsoft.com/office/drawing/2014/main" id="{67B2D5EC-0D2E-4AD4-90B7-95A57FF6FF43}"/>
                </a:ext>
              </a:extLst>
            </p:cNvPr>
            <p:cNvSpPr/>
            <p:nvPr/>
          </p:nvSpPr>
          <p:spPr>
            <a:xfrm rot="5400000">
              <a:off x="2874695" y="4578427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ый треугольник 21">
              <a:extLst>
                <a:ext uri="{FF2B5EF4-FFF2-40B4-BE49-F238E27FC236}">
                  <a16:creationId xmlns:a16="http://schemas.microsoft.com/office/drawing/2014/main" id="{ECCBA104-8A6C-45B9-80E0-062783D2EB96}"/>
                </a:ext>
              </a:extLst>
            </p:cNvPr>
            <p:cNvSpPr/>
            <p:nvPr/>
          </p:nvSpPr>
          <p:spPr>
            <a:xfrm>
              <a:off x="2873911" y="3924000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>
              <a:extLst>
                <a:ext uri="{FF2B5EF4-FFF2-40B4-BE49-F238E27FC236}">
                  <a16:creationId xmlns:a16="http://schemas.microsoft.com/office/drawing/2014/main" id="{961B039A-C476-4434-A4EE-1A8150E2375F}"/>
                </a:ext>
              </a:extLst>
            </p:cNvPr>
            <p:cNvSpPr/>
            <p:nvPr/>
          </p:nvSpPr>
          <p:spPr>
            <a:xfrm rot="10800000">
              <a:off x="493354" y="4578427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>
              <a:extLst>
                <a:ext uri="{FF2B5EF4-FFF2-40B4-BE49-F238E27FC236}">
                  <a16:creationId xmlns:a16="http://schemas.microsoft.com/office/drawing/2014/main" id="{7E82B2D3-EBE7-438F-83DC-B780E3A9F14B}"/>
                </a:ext>
              </a:extLst>
            </p:cNvPr>
            <p:cNvSpPr/>
            <p:nvPr/>
          </p:nvSpPr>
          <p:spPr>
            <a:xfrm rot="16200000">
              <a:off x="493354" y="3924000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4D0B04C7-A21E-433F-B519-38687DBE94AB}"/>
                </a:ext>
              </a:extLst>
            </p:cNvPr>
            <p:cNvSpPr/>
            <p:nvPr/>
          </p:nvSpPr>
          <p:spPr>
            <a:xfrm>
              <a:off x="674400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055356F-C63A-4A80-97D5-ADB7F78199C9}"/>
                </a:ext>
              </a:extLst>
            </p:cNvPr>
            <p:cNvSpPr/>
            <p:nvPr/>
          </p:nvSpPr>
          <p:spPr>
            <a:xfrm>
              <a:off x="738616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E7714250-651A-4233-A574-949D6CFB9B99}"/>
                </a:ext>
              </a:extLst>
            </p:cNvPr>
            <p:cNvSpPr/>
            <p:nvPr/>
          </p:nvSpPr>
          <p:spPr>
            <a:xfrm>
              <a:off x="960453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4683CE2-FB54-412D-A5DB-82084943E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8809" y="2390956"/>
              <a:ext cx="432000" cy="432000"/>
            </a:xfrm>
            <a:prstGeom prst="rect">
              <a:avLst/>
            </a:prstGeom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C8634F8-4C85-4C40-AF5A-47AAE1C2B560}"/>
                </a:ext>
              </a:extLst>
            </p:cNvPr>
            <p:cNvSpPr/>
            <p:nvPr/>
          </p:nvSpPr>
          <p:spPr>
            <a:xfrm>
              <a:off x="493354" y="4104000"/>
              <a:ext cx="2562909" cy="4744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58D3857D-ED50-45CA-82E5-B5082C4C4E71}"/>
                </a:ext>
              </a:extLst>
            </p:cNvPr>
            <p:cNvSpPr/>
            <p:nvPr/>
          </p:nvSpPr>
          <p:spPr>
            <a:xfrm>
              <a:off x="960454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1074BAB2-FA72-4D26-9932-1410F2C20453}"/>
              </a:ext>
            </a:extLst>
          </p:cNvPr>
          <p:cNvGrpSpPr/>
          <p:nvPr/>
        </p:nvGrpSpPr>
        <p:grpSpPr>
          <a:xfrm>
            <a:off x="3339055" y="2297534"/>
            <a:ext cx="2562909" cy="2730893"/>
            <a:chOff x="3548373" y="2297534"/>
            <a:chExt cx="2562909" cy="2730893"/>
          </a:xfrm>
        </p:grpSpPr>
        <p:sp>
          <p:nvSpPr>
            <p:cNvPr id="24" name="Прямоугольный треугольник 23">
              <a:extLst>
                <a:ext uri="{FF2B5EF4-FFF2-40B4-BE49-F238E27FC236}">
                  <a16:creationId xmlns:a16="http://schemas.microsoft.com/office/drawing/2014/main" id="{D1AFEA23-FC75-4745-9616-56A091B9D69A}"/>
                </a:ext>
              </a:extLst>
            </p:cNvPr>
            <p:cNvSpPr/>
            <p:nvPr/>
          </p:nvSpPr>
          <p:spPr>
            <a:xfrm rot="5400000">
              <a:off x="5929714" y="4578427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ый треугольник 24">
              <a:extLst>
                <a:ext uri="{FF2B5EF4-FFF2-40B4-BE49-F238E27FC236}">
                  <a16:creationId xmlns:a16="http://schemas.microsoft.com/office/drawing/2014/main" id="{E579B653-0019-4E11-9324-97B39D9DD46B}"/>
                </a:ext>
              </a:extLst>
            </p:cNvPr>
            <p:cNvSpPr/>
            <p:nvPr/>
          </p:nvSpPr>
          <p:spPr>
            <a:xfrm>
              <a:off x="5928930" y="3924000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ый треугольник 25">
              <a:extLst>
                <a:ext uri="{FF2B5EF4-FFF2-40B4-BE49-F238E27FC236}">
                  <a16:creationId xmlns:a16="http://schemas.microsoft.com/office/drawing/2014/main" id="{7C97ABB9-FDC2-4D5D-8020-79138C09D56D}"/>
                </a:ext>
              </a:extLst>
            </p:cNvPr>
            <p:cNvSpPr/>
            <p:nvPr/>
          </p:nvSpPr>
          <p:spPr>
            <a:xfrm rot="10800000">
              <a:off x="3548373" y="4578427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ый треугольник 26">
              <a:extLst>
                <a:ext uri="{FF2B5EF4-FFF2-40B4-BE49-F238E27FC236}">
                  <a16:creationId xmlns:a16="http://schemas.microsoft.com/office/drawing/2014/main" id="{BD03B9F0-9A6B-4E53-ACAE-27253C95A290}"/>
                </a:ext>
              </a:extLst>
            </p:cNvPr>
            <p:cNvSpPr/>
            <p:nvPr/>
          </p:nvSpPr>
          <p:spPr>
            <a:xfrm rot="16200000">
              <a:off x="3548373" y="3924000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73CF1B06-5D23-443D-BACB-0959A9CA16F7}"/>
                </a:ext>
              </a:extLst>
            </p:cNvPr>
            <p:cNvSpPr/>
            <p:nvPr/>
          </p:nvSpPr>
          <p:spPr>
            <a:xfrm>
              <a:off x="3729419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8B7B5651-6A51-48C7-8198-3455D474701A}"/>
                </a:ext>
              </a:extLst>
            </p:cNvPr>
            <p:cNvSpPr/>
            <p:nvPr/>
          </p:nvSpPr>
          <p:spPr>
            <a:xfrm>
              <a:off x="3793635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03624A8-A65E-484B-8676-34F7923083DF}"/>
                </a:ext>
              </a:extLst>
            </p:cNvPr>
            <p:cNvSpPr/>
            <p:nvPr/>
          </p:nvSpPr>
          <p:spPr>
            <a:xfrm>
              <a:off x="4015472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362C1D5-EB2C-4B3A-AC89-7C14594B7E22}"/>
                </a:ext>
              </a:extLst>
            </p:cNvPr>
            <p:cNvSpPr/>
            <p:nvPr/>
          </p:nvSpPr>
          <p:spPr>
            <a:xfrm>
              <a:off x="3548373" y="4104000"/>
              <a:ext cx="2562909" cy="4744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0F22E03-3A17-4906-86B3-5BDCC57D5D29}"/>
                </a:ext>
              </a:extLst>
            </p:cNvPr>
            <p:cNvSpPr/>
            <p:nvPr/>
          </p:nvSpPr>
          <p:spPr>
            <a:xfrm>
              <a:off x="4015473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D7F6688A-F688-4EA7-A1E1-01845E79D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13825" y="2390400"/>
              <a:ext cx="432000" cy="432000"/>
            </a:xfrm>
            <a:prstGeom prst="rect">
              <a:avLst/>
            </a:prstGeom>
          </p:spPr>
        </p:pic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3CBED4D8-6273-4E8E-93A2-F5DD23199200}"/>
              </a:ext>
            </a:extLst>
          </p:cNvPr>
          <p:cNvGrpSpPr/>
          <p:nvPr/>
        </p:nvGrpSpPr>
        <p:grpSpPr>
          <a:xfrm>
            <a:off x="6290037" y="2297534"/>
            <a:ext cx="2562909" cy="2730893"/>
            <a:chOff x="6569380" y="2297534"/>
            <a:chExt cx="2562909" cy="2730893"/>
          </a:xfrm>
        </p:grpSpPr>
        <p:sp>
          <p:nvSpPr>
            <p:cNvPr id="34" name="Прямоугольный треугольник 33">
              <a:extLst>
                <a:ext uri="{FF2B5EF4-FFF2-40B4-BE49-F238E27FC236}">
                  <a16:creationId xmlns:a16="http://schemas.microsoft.com/office/drawing/2014/main" id="{DE231E1F-51D3-4FF5-A63A-81337010EFED}"/>
                </a:ext>
              </a:extLst>
            </p:cNvPr>
            <p:cNvSpPr/>
            <p:nvPr/>
          </p:nvSpPr>
          <p:spPr>
            <a:xfrm rot="5400000">
              <a:off x="8950721" y="4578427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ый треугольник 34">
              <a:extLst>
                <a:ext uri="{FF2B5EF4-FFF2-40B4-BE49-F238E27FC236}">
                  <a16:creationId xmlns:a16="http://schemas.microsoft.com/office/drawing/2014/main" id="{346AC832-A34C-4C80-8DEE-937213444546}"/>
                </a:ext>
              </a:extLst>
            </p:cNvPr>
            <p:cNvSpPr/>
            <p:nvPr/>
          </p:nvSpPr>
          <p:spPr>
            <a:xfrm>
              <a:off x="8949937" y="3924000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ый треугольник 35">
              <a:extLst>
                <a:ext uri="{FF2B5EF4-FFF2-40B4-BE49-F238E27FC236}">
                  <a16:creationId xmlns:a16="http://schemas.microsoft.com/office/drawing/2014/main" id="{8B11AEDF-151F-4774-BC0C-DC3A827C1364}"/>
                </a:ext>
              </a:extLst>
            </p:cNvPr>
            <p:cNvSpPr/>
            <p:nvPr/>
          </p:nvSpPr>
          <p:spPr>
            <a:xfrm rot="10800000">
              <a:off x="6569380" y="4578427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>
              <a:extLst>
                <a:ext uri="{FF2B5EF4-FFF2-40B4-BE49-F238E27FC236}">
                  <a16:creationId xmlns:a16="http://schemas.microsoft.com/office/drawing/2014/main" id="{70707D91-72C8-421E-9F7C-2225A7297654}"/>
                </a:ext>
              </a:extLst>
            </p:cNvPr>
            <p:cNvSpPr/>
            <p:nvPr/>
          </p:nvSpPr>
          <p:spPr>
            <a:xfrm rot="16200000">
              <a:off x="6569380" y="3924000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9901EA73-72DC-49E0-945B-01AA349A17F8}"/>
                </a:ext>
              </a:extLst>
            </p:cNvPr>
            <p:cNvSpPr/>
            <p:nvPr/>
          </p:nvSpPr>
          <p:spPr>
            <a:xfrm>
              <a:off x="6750426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D9CD5E3-39F6-40B9-9BD0-C0474AF96B13}"/>
                </a:ext>
              </a:extLst>
            </p:cNvPr>
            <p:cNvSpPr/>
            <p:nvPr/>
          </p:nvSpPr>
          <p:spPr>
            <a:xfrm>
              <a:off x="6814642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714FC91F-2CFC-41E5-9FCF-96DBB4C7C1AD}"/>
                </a:ext>
              </a:extLst>
            </p:cNvPr>
            <p:cNvSpPr/>
            <p:nvPr/>
          </p:nvSpPr>
          <p:spPr>
            <a:xfrm>
              <a:off x="7036479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B9E571F2-D0CA-4EB5-8918-9BBE1E019E62}"/>
                </a:ext>
              </a:extLst>
            </p:cNvPr>
            <p:cNvSpPr/>
            <p:nvPr/>
          </p:nvSpPr>
          <p:spPr>
            <a:xfrm>
              <a:off x="6569380" y="4104000"/>
              <a:ext cx="2562909" cy="4744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80C6A631-17AF-45C7-B8D7-D4CBB56DEFDA}"/>
                </a:ext>
              </a:extLst>
            </p:cNvPr>
            <p:cNvSpPr/>
            <p:nvPr/>
          </p:nvSpPr>
          <p:spPr>
            <a:xfrm>
              <a:off x="7036480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24E94AAC-96D0-4722-9A89-95B1FD5C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634832" y="2390956"/>
              <a:ext cx="432000" cy="43200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276CA50-7EEC-43AC-A71B-0DA2FAD58B2E}"/>
              </a:ext>
            </a:extLst>
          </p:cNvPr>
          <p:cNvGrpSpPr/>
          <p:nvPr/>
        </p:nvGrpSpPr>
        <p:grpSpPr>
          <a:xfrm>
            <a:off x="9241019" y="2297534"/>
            <a:ext cx="2562909" cy="2730893"/>
            <a:chOff x="9415876" y="2297534"/>
            <a:chExt cx="2562909" cy="2730893"/>
          </a:xfrm>
        </p:grpSpPr>
        <p:sp>
          <p:nvSpPr>
            <p:cNvPr id="44" name="Прямоугольный треугольник 43">
              <a:extLst>
                <a:ext uri="{FF2B5EF4-FFF2-40B4-BE49-F238E27FC236}">
                  <a16:creationId xmlns:a16="http://schemas.microsoft.com/office/drawing/2014/main" id="{1A8CA500-1439-4750-8E66-A367BCC2C2F0}"/>
                </a:ext>
              </a:extLst>
            </p:cNvPr>
            <p:cNvSpPr/>
            <p:nvPr/>
          </p:nvSpPr>
          <p:spPr>
            <a:xfrm rot="5400000">
              <a:off x="11797217" y="4578427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ый треугольник 44">
              <a:extLst>
                <a:ext uri="{FF2B5EF4-FFF2-40B4-BE49-F238E27FC236}">
                  <a16:creationId xmlns:a16="http://schemas.microsoft.com/office/drawing/2014/main" id="{F8268D52-4B0A-4E59-AAA7-99EBC6414F9A}"/>
                </a:ext>
              </a:extLst>
            </p:cNvPr>
            <p:cNvSpPr/>
            <p:nvPr/>
          </p:nvSpPr>
          <p:spPr>
            <a:xfrm>
              <a:off x="11796433" y="3924000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ый треугольник 45">
              <a:extLst>
                <a:ext uri="{FF2B5EF4-FFF2-40B4-BE49-F238E27FC236}">
                  <a16:creationId xmlns:a16="http://schemas.microsoft.com/office/drawing/2014/main" id="{953345F1-FAC7-41D0-AA60-9278C34DA810}"/>
                </a:ext>
              </a:extLst>
            </p:cNvPr>
            <p:cNvSpPr/>
            <p:nvPr/>
          </p:nvSpPr>
          <p:spPr>
            <a:xfrm rot="10800000">
              <a:off x="9415876" y="4578427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ый треугольник 46">
              <a:extLst>
                <a:ext uri="{FF2B5EF4-FFF2-40B4-BE49-F238E27FC236}">
                  <a16:creationId xmlns:a16="http://schemas.microsoft.com/office/drawing/2014/main" id="{2D1F2B48-DD0C-4298-B81A-9A5DCD95DCD2}"/>
                </a:ext>
              </a:extLst>
            </p:cNvPr>
            <p:cNvSpPr/>
            <p:nvPr/>
          </p:nvSpPr>
          <p:spPr>
            <a:xfrm rot="16200000">
              <a:off x="9415876" y="3924000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7CA3AF66-88E2-4592-84C5-8C68C1B20F15}"/>
                </a:ext>
              </a:extLst>
            </p:cNvPr>
            <p:cNvSpPr/>
            <p:nvPr/>
          </p:nvSpPr>
          <p:spPr>
            <a:xfrm>
              <a:off x="9596922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39557DB8-B575-4E99-B217-FCFC4AFB9CED}"/>
                </a:ext>
              </a:extLst>
            </p:cNvPr>
            <p:cNvSpPr/>
            <p:nvPr/>
          </p:nvSpPr>
          <p:spPr>
            <a:xfrm>
              <a:off x="9661138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BCAEFE4B-E18B-4577-98C2-BB6445E337AE}"/>
                </a:ext>
              </a:extLst>
            </p:cNvPr>
            <p:cNvSpPr/>
            <p:nvPr/>
          </p:nvSpPr>
          <p:spPr>
            <a:xfrm>
              <a:off x="9882975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DFADD73C-92B9-4B03-B915-15A0A86E32D9}"/>
                </a:ext>
              </a:extLst>
            </p:cNvPr>
            <p:cNvSpPr/>
            <p:nvPr/>
          </p:nvSpPr>
          <p:spPr>
            <a:xfrm>
              <a:off x="9415876" y="4104000"/>
              <a:ext cx="2562909" cy="4744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BAB1A9A1-AAA6-41FB-9397-28364D7880F0}"/>
                </a:ext>
              </a:extLst>
            </p:cNvPr>
            <p:cNvSpPr/>
            <p:nvPr/>
          </p:nvSpPr>
          <p:spPr>
            <a:xfrm>
              <a:off x="9882976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F4112CCB-1974-4699-AF6B-E854DB1E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481328" y="2390956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73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1B990-8CDB-4D88-A9BC-DE2CFD1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E7B2FA61-D640-47AA-BED8-B55C2B610CCF}"/>
              </a:ext>
            </a:extLst>
          </p:cNvPr>
          <p:cNvGrpSpPr/>
          <p:nvPr/>
        </p:nvGrpSpPr>
        <p:grpSpPr>
          <a:xfrm>
            <a:off x="388073" y="2297534"/>
            <a:ext cx="2562909" cy="2730893"/>
            <a:chOff x="493354" y="2297534"/>
            <a:chExt cx="2562909" cy="2730893"/>
          </a:xfrm>
        </p:grpSpPr>
        <p:sp>
          <p:nvSpPr>
            <p:cNvPr id="21" name="Прямоугольный треугольник 20">
              <a:extLst>
                <a:ext uri="{FF2B5EF4-FFF2-40B4-BE49-F238E27FC236}">
                  <a16:creationId xmlns:a16="http://schemas.microsoft.com/office/drawing/2014/main" id="{67B2D5EC-0D2E-4AD4-90B7-95A57FF6FF43}"/>
                </a:ext>
              </a:extLst>
            </p:cNvPr>
            <p:cNvSpPr/>
            <p:nvPr/>
          </p:nvSpPr>
          <p:spPr>
            <a:xfrm rot="5400000">
              <a:off x="2874695" y="4578427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ый треугольник 21">
              <a:extLst>
                <a:ext uri="{FF2B5EF4-FFF2-40B4-BE49-F238E27FC236}">
                  <a16:creationId xmlns:a16="http://schemas.microsoft.com/office/drawing/2014/main" id="{ECCBA104-8A6C-45B9-80E0-062783D2EB96}"/>
                </a:ext>
              </a:extLst>
            </p:cNvPr>
            <p:cNvSpPr/>
            <p:nvPr/>
          </p:nvSpPr>
          <p:spPr>
            <a:xfrm>
              <a:off x="2873911" y="3924000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>
              <a:extLst>
                <a:ext uri="{FF2B5EF4-FFF2-40B4-BE49-F238E27FC236}">
                  <a16:creationId xmlns:a16="http://schemas.microsoft.com/office/drawing/2014/main" id="{961B039A-C476-4434-A4EE-1A8150E2375F}"/>
                </a:ext>
              </a:extLst>
            </p:cNvPr>
            <p:cNvSpPr/>
            <p:nvPr/>
          </p:nvSpPr>
          <p:spPr>
            <a:xfrm rot="10800000">
              <a:off x="493354" y="4578427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>
              <a:extLst>
                <a:ext uri="{FF2B5EF4-FFF2-40B4-BE49-F238E27FC236}">
                  <a16:creationId xmlns:a16="http://schemas.microsoft.com/office/drawing/2014/main" id="{7E82B2D3-EBE7-438F-83DC-B780E3A9F14B}"/>
                </a:ext>
              </a:extLst>
            </p:cNvPr>
            <p:cNvSpPr/>
            <p:nvPr/>
          </p:nvSpPr>
          <p:spPr>
            <a:xfrm rot="16200000">
              <a:off x="493354" y="3924000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4D0B04C7-A21E-433F-B519-38687DBE94AB}"/>
                </a:ext>
              </a:extLst>
            </p:cNvPr>
            <p:cNvSpPr/>
            <p:nvPr/>
          </p:nvSpPr>
          <p:spPr>
            <a:xfrm>
              <a:off x="674400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055356F-C63A-4A80-97D5-ADB7F78199C9}"/>
                </a:ext>
              </a:extLst>
            </p:cNvPr>
            <p:cNvSpPr/>
            <p:nvPr/>
          </p:nvSpPr>
          <p:spPr>
            <a:xfrm>
              <a:off x="738616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E7714250-651A-4233-A574-949D6CFB9B99}"/>
                </a:ext>
              </a:extLst>
            </p:cNvPr>
            <p:cNvSpPr/>
            <p:nvPr/>
          </p:nvSpPr>
          <p:spPr>
            <a:xfrm>
              <a:off x="960453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4683CE2-FB54-412D-A5DB-82084943E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8809" y="2390956"/>
              <a:ext cx="432000" cy="432000"/>
            </a:xfrm>
            <a:prstGeom prst="rect">
              <a:avLst/>
            </a:prstGeom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C8634F8-4C85-4C40-AF5A-47AAE1C2B560}"/>
                </a:ext>
              </a:extLst>
            </p:cNvPr>
            <p:cNvSpPr/>
            <p:nvPr/>
          </p:nvSpPr>
          <p:spPr>
            <a:xfrm>
              <a:off x="493354" y="4104000"/>
              <a:ext cx="2562909" cy="4744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58D3857D-ED50-45CA-82E5-B5082C4C4E71}"/>
                </a:ext>
              </a:extLst>
            </p:cNvPr>
            <p:cNvSpPr/>
            <p:nvPr/>
          </p:nvSpPr>
          <p:spPr>
            <a:xfrm>
              <a:off x="960454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1074BAB2-FA72-4D26-9932-1410F2C20453}"/>
              </a:ext>
            </a:extLst>
          </p:cNvPr>
          <p:cNvGrpSpPr/>
          <p:nvPr/>
        </p:nvGrpSpPr>
        <p:grpSpPr>
          <a:xfrm>
            <a:off x="3339055" y="2297534"/>
            <a:ext cx="2562909" cy="2730893"/>
            <a:chOff x="3548373" y="2297534"/>
            <a:chExt cx="2562909" cy="2730893"/>
          </a:xfrm>
        </p:grpSpPr>
        <p:sp>
          <p:nvSpPr>
            <p:cNvPr id="24" name="Прямоугольный треугольник 23">
              <a:extLst>
                <a:ext uri="{FF2B5EF4-FFF2-40B4-BE49-F238E27FC236}">
                  <a16:creationId xmlns:a16="http://schemas.microsoft.com/office/drawing/2014/main" id="{D1AFEA23-FC75-4745-9616-56A091B9D69A}"/>
                </a:ext>
              </a:extLst>
            </p:cNvPr>
            <p:cNvSpPr/>
            <p:nvPr/>
          </p:nvSpPr>
          <p:spPr>
            <a:xfrm rot="5400000">
              <a:off x="5929714" y="4578427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ый треугольник 24">
              <a:extLst>
                <a:ext uri="{FF2B5EF4-FFF2-40B4-BE49-F238E27FC236}">
                  <a16:creationId xmlns:a16="http://schemas.microsoft.com/office/drawing/2014/main" id="{E579B653-0019-4E11-9324-97B39D9DD46B}"/>
                </a:ext>
              </a:extLst>
            </p:cNvPr>
            <p:cNvSpPr/>
            <p:nvPr/>
          </p:nvSpPr>
          <p:spPr>
            <a:xfrm>
              <a:off x="5928930" y="3924000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ый треугольник 25">
              <a:extLst>
                <a:ext uri="{FF2B5EF4-FFF2-40B4-BE49-F238E27FC236}">
                  <a16:creationId xmlns:a16="http://schemas.microsoft.com/office/drawing/2014/main" id="{7C97ABB9-FDC2-4D5D-8020-79138C09D56D}"/>
                </a:ext>
              </a:extLst>
            </p:cNvPr>
            <p:cNvSpPr/>
            <p:nvPr/>
          </p:nvSpPr>
          <p:spPr>
            <a:xfrm rot="10800000">
              <a:off x="3548373" y="4578427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ый треугольник 26">
              <a:extLst>
                <a:ext uri="{FF2B5EF4-FFF2-40B4-BE49-F238E27FC236}">
                  <a16:creationId xmlns:a16="http://schemas.microsoft.com/office/drawing/2014/main" id="{BD03B9F0-9A6B-4E53-ACAE-27253C95A290}"/>
                </a:ext>
              </a:extLst>
            </p:cNvPr>
            <p:cNvSpPr/>
            <p:nvPr/>
          </p:nvSpPr>
          <p:spPr>
            <a:xfrm rot="16200000">
              <a:off x="3548373" y="3924000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73CF1B06-5D23-443D-BACB-0959A9CA16F7}"/>
                </a:ext>
              </a:extLst>
            </p:cNvPr>
            <p:cNvSpPr/>
            <p:nvPr/>
          </p:nvSpPr>
          <p:spPr>
            <a:xfrm>
              <a:off x="3729419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8B7B5651-6A51-48C7-8198-3455D474701A}"/>
                </a:ext>
              </a:extLst>
            </p:cNvPr>
            <p:cNvSpPr/>
            <p:nvPr/>
          </p:nvSpPr>
          <p:spPr>
            <a:xfrm>
              <a:off x="3793635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03624A8-A65E-484B-8676-34F7923083DF}"/>
                </a:ext>
              </a:extLst>
            </p:cNvPr>
            <p:cNvSpPr/>
            <p:nvPr/>
          </p:nvSpPr>
          <p:spPr>
            <a:xfrm>
              <a:off x="4015472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362C1D5-EB2C-4B3A-AC89-7C14594B7E22}"/>
                </a:ext>
              </a:extLst>
            </p:cNvPr>
            <p:cNvSpPr/>
            <p:nvPr/>
          </p:nvSpPr>
          <p:spPr>
            <a:xfrm>
              <a:off x="3548373" y="4104000"/>
              <a:ext cx="2562909" cy="4744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0F22E03-3A17-4906-86B3-5BDCC57D5D29}"/>
                </a:ext>
              </a:extLst>
            </p:cNvPr>
            <p:cNvSpPr/>
            <p:nvPr/>
          </p:nvSpPr>
          <p:spPr>
            <a:xfrm>
              <a:off x="4015473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D7F6688A-F688-4EA7-A1E1-01845E79D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13825" y="2390400"/>
              <a:ext cx="432000" cy="432000"/>
            </a:xfrm>
            <a:prstGeom prst="rect">
              <a:avLst/>
            </a:prstGeom>
          </p:spPr>
        </p:pic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3CBED4D8-6273-4E8E-93A2-F5DD23199200}"/>
              </a:ext>
            </a:extLst>
          </p:cNvPr>
          <p:cNvGrpSpPr/>
          <p:nvPr/>
        </p:nvGrpSpPr>
        <p:grpSpPr>
          <a:xfrm>
            <a:off x="6290037" y="2297534"/>
            <a:ext cx="2562909" cy="2730893"/>
            <a:chOff x="6569380" y="2297534"/>
            <a:chExt cx="2562909" cy="2730893"/>
          </a:xfrm>
        </p:grpSpPr>
        <p:sp>
          <p:nvSpPr>
            <p:cNvPr id="34" name="Прямоугольный треугольник 33">
              <a:extLst>
                <a:ext uri="{FF2B5EF4-FFF2-40B4-BE49-F238E27FC236}">
                  <a16:creationId xmlns:a16="http://schemas.microsoft.com/office/drawing/2014/main" id="{DE231E1F-51D3-4FF5-A63A-81337010EFED}"/>
                </a:ext>
              </a:extLst>
            </p:cNvPr>
            <p:cNvSpPr/>
            <p:nvPr/>
          </p:nvSpPr>
          <p:spPr>
            <a:xfrm rot="5400000">
              <a:off x="8950721" y="4578427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ый треугольник 34">
              <a:extLst>
                <a:ext uri="{FF2B5EF4-FFF2-40B4-BE49-F238E27FC236}">
                  <a16:creationId xmlns:a16="http://schemas.microsoft.com/office/drawing/2014/main" id="{346AC832-A34C-4C80-8DEE-937213444546}"/>
                </a:ext>
              </a:extLst>
            </p:cNvPr>
            <p:cNvSpPr/>
            <p:nvPr/>
          </p:nvSpPr>
          <p:spPr>
            <a:xfrm>
              <a:off x="8949937" y="3924000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ый треугольник 35">
              <a:extLst>
                <a:ext uri="{FF2B5EF4-FFF2-40B4-BE49-F238E27FC236}">
                  <a16:creationId xmlns:a16="http://schemas.microsoft.com/office/drawing/2014/main" id="{8B11AEDF-151F-4774-BC0C-DC3A827C1364}"/>
                </a:ext>
              </a:extLst>
            </p:cNvPr>
            <p:cNvSpPr/>
            <p:nvPr/>
          </p:nvSpPr>
          <p:spPr>
            <a:xfrm rot="10800000">
              <a:off x="6569380" y="4578427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>
              <a:extLst>
                <a:ext uri="{FF2B5EF4-FFF2-40B4-BE49-F238E27FC236}">
                  <a16:creationId xmlns:a16="http://schemas.microsoft.com/office/drawing/2014/main" id="{70707D91-72C8-421E-9F7C-2225A7297654}"/>
                </a:ext>
              </a:extLst>
            </p:cNvPr>
            <p:cNvSpPr/>
            <p:nvPr/>
          </p:nvSpPr>
          <p:spPr>
            <a:xfrm rot="16200000">
              <a:off x="6569380" y="3924000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9901EA73-72DC-49E0-945B-01AA349A17F8}"/>
                </a:ext>
              </a:extLst>
            </p:cNvPr>
            <p:cNvSpPr/>
            <p:nvPr/>
          </p:nvSpPr>
          <p:spPr>
            <a:xfrm>
              <a:off x="6750426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D9CD5E3-39F6-40B9-9BD0-C0474AF96B13}"/>
                </a:ext>
              </a:extLst>
            </p:cNvPr>
            <p:cNvSpPr/>
            <p:nvPr/>
          </p:nvSpPr>
          <p:spPr>
            <a:xfrm>
              <a:off x="6814642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714FC91F-2CFC-41E5-9FCF-96DBB4C7C1AD}"/>
                </a:ext>
              </a:extLst>
            </p:cNvPr>
            <p:cNvSpPr/>
            <p:nvPr/>
          </p:nvSpPr>
          <p:spPr>
            <a:xfrm>
              <a:off x="7036479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B9E571F2-D0CA-4EB5-8918-9BBE1E019E62}"/>
                </a:ext>
              </a:extLst>
            </p:cNvPr>
            <p:cNvSpPr/>
            <p:nvPr/>
          </p:nvSpPr>
          <p:spPr>
            <a:xfrm>
              <a:off x="6569380" y="4104000"/>
              <a:ext cx="2562909" cy="4744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80C6A631-17AF-45C7-B8D7-D4CBB56DEFDA}"/>
                </a:ext>
              </a:extLst>
            </p:cNvPr>
            <p:cNvSpPr/>
            <p:nvPr/>
          </p:nvSpPr>
          <p:spPr>
            <a:xfrm>
              <a:off x="7036480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24E94AAC-96D0-4722-9A89-95B1FD5C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634832" y="2390956"/>
              <a:ext cx="432000" cy="43200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276CA50-7EEC-43AC-A71B-0DA2FAD58B2E}"/>
              </a:ext>
            </a:extLst>
          </p:cNvPr>
          <p:cNvGrpSpPr/>
          <p:nvPr/>
        </p:nvGrpSpPr>
        <p:grpSpPr>
          <a:xfrm>
            <a:off x="9241019" y="2297534"/>
            <a:ext cx="2562909" cy="2730893"/>
            <a:chOff x="9415876" y="2297534"/>
            <a:chExt cx="2562909" cy="2730893"/>
          </a:xfrm>
        </p:grpSpPr>
        <p:sp>
          <p:nvSpPr>
            <p:cNvPr id="44" name="Прямоугольный треугольник 43">
              <a:extLst>
                <a:ext uri="{FF2B5EF4-FFF2-40B4-BE49-F238E27FC236}">
                  <a16:creationId xmlns:a16="http://schemas.microsoft.com/office/drawing/2014/main" id="{1A8CA500-1439-4750-8E66-A367BCC2C2F0}"/>
                </a:ext>
              </a:extLst>
            </p:cNvPr>
            <p:cNvSpPr/>
            <p:nvPr/>
          </p:nvSpPr>
          <p:spPr>
            <a:xfrm rot="5400000">
              <a:off x="11797217" y="4578427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ый треугольник 44">
              <a:extLst>
                <a:ext uri="{FF2B5EF4-FFF2-40B4-BE49-F238E27FC236}">
                  <a16:creationId xmlns:a16="http://schemas.microsoft.com/office/drawing/2014/main" id="{F8268D52-4B0A-4E59-AAA7-99EBC6414F9A}"/>
                </a:ext>
              </a:extLst>
            </p:cNvPr>
            <p:cNvSpPr/>
            <p:nvPr/>
          </p:nvSpPr>
          <p:spPr>
            <a:xfrm>
              <a:off x="11796433" y="3924000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ый треугольник 45">
              <a:extLst>
                <a:ext uri="{FF2B5EF4-FFF2-40B4-BE49-F238E27FC236}">
                  <a16:creationId xmlns:a16="http://schemas.microsoft.com/office/drawing/2014/main" id="{953345F1-FAC7-41D0-AA60-9278C34DA810}"/>
                </a:ext>
              </a:extLst>
            </p:cNvPr>
            <p:cNvSpPr/>
            <p:nvPr/>
          </p:nvSpPr>
          <p:spPr>
            <a:xfrm rot="10800000">
              <a:off x="9415876" y="4578427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ый треугольник 46">
              <a:extLst>
                <a:ext uri="{FF2B5EF4-FFF2-40B4-BE49-F238E27FC236}">
                  <a16:creationId xmlns:a16="http://schemas.microsoft.com/office/drawing/2014/main" id="{2D1F2B48-DD0C-4298-B81A-9A5DCD95DCD2}"/>
                </a:ext>
              </a:extLst>
            </p:cNvPr>
            <p:cNvSpPr/>
            <p:nvPr/>
          </p:nvSpPr>
          <p:spPr>
            <a:xfrm rot="16200000">
              <a:off x="9415876" y="3924000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7CA3AF66-88E2-4592-84C5-8C68C1B20F15}"/>
                </a:ext>
              </a:extLst>
            </p:cNvPr>
            <p:cNvSpPr/>
            <p:nvPr/>
          </p:nvSpPr>
          <p:spPr>
            <a:xfrm>
              <a:off x="9596922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39557DB8-B575-4E99-B217-FCFC4AFB9CED}"/>
                </a:ext>
              </a:extLst>
            </p:cNvPr>
            <p:cNvSpPr/>
            <p:nvPr/>
          </p:nvSpPr>
          <p:spPr>
            <a:xfrm>
              <a:off x="9661138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BCAEFE4B-E18B-4577-98C2-BB6445E337AE}"/>
                </a:ext>
              </a:extLst>
            </p:cNvPr>
            <p:cNvSpPr/>
            <p:nvPr/>
          </p:nvSpPr>
          <p:spPr>
            <a:xfrm>
              <a:off x="9882975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DFADD73C-92B9-4B03-B915-15A0A86E32D9}"/>
                </a:ext>
              </a:extLst>
            </p:cNvPr>
            <p:cNvSpPr/>
            <p:nvPr/>
          </p:nvSpPr>
          <p:spPr>
            <a:xfrm>
              <a:off x="9415876" y="4104000"/>
              <a:ext cx="2562909" cy="4744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BAB1A9A1-AAA6-41FB-9397-28364D7880F0}"/>
                </a:ext>
              </a:extLst>
            </p:cNvPr>
            <p:cNvSpPr/>
            <p:nvPr/>
          </p:nvSpPr>
          <p:spPr>
            <a:xfrm>
              <a:off x="9882976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F4112CCB-1974-4699-AF6B-E854DB1E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481328" y="2390956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81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1B990-8CDB-4D88-A9BC-DE2CFD1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E7B2FA61-D640-47AA-BED8-B55C2B610CCF}"/>
              </a:ext>
            </a:extLst>
          </p:cNvPr>
          <p:cNvGrpSpPr/>
          <p:nvPr/>
        </p:nvGrpSpPr>
        <p:grpSpPr>
          <a:xfrm>
            <a:off x="388073" y="2297534"/>
            <a:ext cx="2562909" cy="2730893"/>
            <a:chOff x="493354" y="2297534"/>
            <a:chExt cx="2562909" cy="2730893"/>
          </a:xfrm>
        </p:grpSpPr>
        <p:sp>
          <p:nvSpPr>
            <p:cNvPr id="21" name="Прямоугольный треугольник 20">
              <a:extLst>
                <a:ext uri="{FF2B5EF4-FFF2-40B4-BE49-F238E27FC236}">
                  <a16:creationId xmlns:a16="http://schemas.microsoft.com/office/drawing/2014/main" id="{67B2D5EC-0D2E-4AD4-90B7-95A57FF6FF43}"/>
                </a:ext>
              </a:extLst>
            </p:cNvPr>
            <p:cNvSpPr/>
            <p:nvPr/>
          </p:nvSpPr>
          <p:spPr>
            <a:xfrm rot="5400000">
              <a:off x="2874695" y="4578427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ый треугольник 21">
              <a:extLst>
                <a:ext uri="{FF2B5EF4-FFF2-40B4-BE49-F238E27FC236}">
                  <a16:creationId xmlns:a16="http://schemas.microsoft.com/office/drawing/2014/main" id="{ECCBA104-8A6C-45B9-80E0-062783D2EB96}"/>
                </a:ext>
              </a:extLst>
            </p:cNvPr>
            <p:cNvSpPr/>
            <p:nvPr/>
          </p:nvSpPr>
          <p:spPr>
            <a:xfrm>
              <a:off x="2873911" y="3924000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>
              <a:extLst>
                <a:ext uri="{FF2B5EF4-FFF2-40B4-BE49-F238E27FC236}">
                  <a16:creationId xmlns:a16="http://schemas.microsoft.com/office/drawing/2014/main" id="{961B039A-C476-4434-A4EE-1A8150E2375F}"/>
                </a:ext>
              </a:extLst>
            </p:cNvPr>
            <p:cNvSpPr/>
            <p:nvPr/>
          </p:nvSpPr>
          <p:spPr>
            <a:xfrm rot="10800000">
              <a:off x="493354" y="4578427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>
              <a:extLst>
                <a:ext uri="{FF2B5EF4-FFF2-40B4-BE49-F238E27FC236}">
                  <a16:creationId xmlns:a16="http://schemas.microsoft.com/office/drawing/2014/main" id="{7E82B2D3-EBE7-438F-83DC-B780E3A9F14B}"/>
                </a:ext>
              </a:extLst>
            </p:cNvPr>
            <p:cNvSpPr/>
            <p:nvPr/>
          </p:nvSpPr>
          <p:spPr>
            <a:xfrm rot="16200000">
              <a:off x="493354" y="3924000"/>
              <a:ext cx="180000" cy="180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4D0B04C7-A21E-433F-B519-38687DBE94AB}"/>
                </a:ext>
              </a:extLst>
            </p:cNvPr>
            <p:cNvSpPr/>
            <p:nvPr/>
          </p:nvSpPr>
          <p:spPr>
            <a:xfrm>
              <a:off x="674400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055356F-C63A-4A80-97D5-ADB7F78199C9}"/>
                </a:ext>
              </a:extLst>
            </p:cNvPr>
            <p:cNvSpPr/>
            <p:nvPr/>
          </p:nvSpPr>
          <p:spPr>
            <a:xfrm>
              <a:off x="738616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E7714250-651A-4233-A574-949D6CFB9B99}"/>
                </a:ext>
              </a:extLst>
            </p:cNvPr>
            <p:cNvSpPr/>
            <p:nvPr/>
          </p:nvSpPr>
          <p:spPr>
            <a:xfrm>
              <a:off x="960453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4683CE2-FB54-412D-A5DB-82084943E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8809" y="2390956"/>
              <a:ext cx="432000" cy="432000"/>
            </a:xfrm>
            <a:prstGeom prst="rect">
              <a:avLst/>
            </a:prstGeom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C8634F8-4C85-4C40-AF5A-47AAE1C2B560}"/>
                </a:ext>
              </a:extLst>
            </p:cNvPr>
            <p:cNvSpPr/>
            <p:nvPr/>
          </p:nvSpPr>
          <p:spPr>
            <a:xfrm>
              <a:off x="493354" y="4104000"/>
              <a:ext cx="2562909" cy="4744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58D3857D-ED50-45CA-82E5-B5082C4C4E71}"/>
                </a:ext>
              </a:extLst>
            </p:cNvPr>
            <p:cNvSpPr/>
            <p:nvPr/>
          </p:nvSpPr>
          <p:spPr>
            <a:xfrm>
              <a:off x="960454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1074BAB2-FA72-4D26-9932-1410F2C20453}"/>
              </a:ext>
            </a:extLst>
          </p:cNvPr>
          <p:cNvGrpSpPr/>
          <p:nvPr/>
        </p:nvGrpSpPr>
        <p:grpSpPr>
          <a:xfrm>
            <a:off x="3339055" y="2297534"/>
            <a:ext cx="2562909" cy="2730893"/>
            <a:chOff x="3548373" y="2297534"/>
            <a:chExt cx="2562909" cy="2730893"/>
          </a:xfrm>
        </p:grpSpPr>
        <p:sp>
          <p:nvSpPr>
            <p:cNvPr id="24" name="Прямоугольный треугольник 23">
              <a:extLst>
                <a:ext uri="{FF2B5EF4-FFF2-40B4-BE49-F238E27FC236}">
                  <a16:creationId xmlns:a16="http://schemas.microsoft.com/office/drawing/2014/main" id="{D1AFEA23-FC75-4745-9616-56A091B9D69A}"/>
                </a:ext>
              </a:extLst>
            </p:cNvPr>
            <p:cNvSpPr/>
            <p:nvPr/>
          </p:nvSpPr>
          <p:spPr>
            <a:xfrm rot="5400000">
              <a:off x="5929714" y="4578427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ый треугольник 24">
              <a:extLst>
                <a:ext uri="{FF2B5EF4-FFF2-40B4-BE49-F238E27FC236}">
                  <a16:creationId xmlns:a16="http://schemas.microsoft.com/office/drawing/2014/main" id="{E579B653-0019-4E11-9324-97B39D9DD46B}"/>
                </a:ext>
              </a:extLst>
            </p:cNvPr>
            <p:cNvSpPr/>
            <p:nvPr/>
          </p:nvSpPr>
          <p:spPr>
            <a:xfrm>
              <a:off x="5928930" y="3924000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ый треугольник 25">
              <a:extLst>
                <a:ext uri="{FF2B5EF4-FFF2-40B4-BE49-F238E27FC236}">
                  <a16:creationId xmlns:a16="http://schemas.microsoft.com/office/drawing/2014/main" id="{7C97ABB9-FDC2-4D5D-8020-79138C09D56D}"/>
                </a:ext>
              </a:extLst>
            </p:cNvPr>
            <p:cNvSpPr/>
            <p:nvPr/>
          </p:nvSpPr>
          <p:spPr>
            <a:xfrm rot="10800000">
              <a:off x="3548373" y="4578427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ый треугольник 26">
              <a:extLst>
                <a:ext uri="{FF2B5EF4-FFF2-40B4-BE49-F238E27FC236}">
                  <a16:creationId xmlns:a16="http://schemas.microsoft.com/office/drawing/2014/main" id="{BD03B9F0-9A6B-4E53-ACAE-27253C95A290}"/>
                </a:ext>
              </a:extLst>
            </p:cNvPr>
            <p:cNvSpPr/>
            <p:nvPr/>
          </p:nvSpPr>
          <p:spPr>
            <a:xfrm rot="16200000">
              <a:off x="3548373" y="3924000"/>
              <a:ext cx="180000" cy="180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73CF1B06-5D23-443D-BACB-0959A9CA16F7}"/>
                </a:ext>
              </a:extLst>
            </p:cNvPr>
            <p:cNvSpPr/>
            <p:nvPr/>
          </p:nvSpPr>
          <p:spPr>
            <a:xfrm>
              <a:off x="3729419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8B7B5651-6A51-48C7-8198-3455D474701A}"/>
                </a:ext>
              </a:extLst>
            </p:cNvPr>
            <p:cNvSpPr/>
            <p:nvPr/>
          </p:nvSpPr>
          <p:spPr>
            <a:xfrm>
              <a:off x="3793635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03624A8-A65E-484B-8676-34F7923083DF}"/>
                </a:ext>
              </a:extLst>
            </p:cNvPr>
            <p:cNvSpPr/>
            <p:nvPr/>
          </p:nvSpPr>
          <p:spPr>
            <a:xfrm>
              <a:off x="4015472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362C1D5-EB2C-4B3A-AC89-7C14594B7E22}"/>
                </a:ext>
              </a:extLst>
            </p:cNvPr>
            <p:cNvSpPr/>
            <p:nvPr/>
          </p:nvSpPr>
          <p:spPr>
            <a:xfrm>
              <a:off x="3548373" y="4104000"/>
              <a:ext cx="2562909" cy="4744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0F22E03-3A17-4906-86B3-5BDCC57D5D29}"/>
                </a:ext>
              </a:extLst>
            </p:cNvPr>
            <p:cNvSpPr/>
            <p:nvPr/>
          </p:nvSpPr>
          <p:spPr>
            <a:xfrm>
              <a:off x="4015473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D7F6688A-F688-4EA7-A1E1-01845E79D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13825" y="2390400"/>
              <a:ext cx="432000" cy="432000"/>
            </a:xfrm>
            <a:prstGeom prst="rect">
              <a:avLst/>
            </a:prstGeom>
          </p:spPr>
        </p:pic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3CBED4D8-6273-4E8E-93A2-F5DD23199200}"/>
              </a:ext>
            </a:extLst>
          </p:cNvPr>
          <p:cNvGrpSpPr/>
          <p:nvPr/>
        </p:nvGrpSpPr>
        <p:grpSpPr>
          <a:xfrm>
            <a:off x="6290037" y="2297534"/>
            <a:ext cx="2562909" cy="2730893"/>
            <a:chOff x="6569380" y="2297534"/>
            <a:chExt cx="2562909" cy="2730893"/>
          </a:xfrm>
        </p:grpSpPr>
        <p:sp>
          <p:nvSpPr>
            <p:cNvPr id="34" name="Прямоугольный треугольник 33">
              <a:extLst>
                <a:ext uri="{FF2B5EF4-FFF2-40B4-BE49-F238E27FC236}">
                  <a16:creationId xmlns:a16="http://schemas.microsoft.com/office/drawing/2014/main" id="{DE231E1F-51D3-4FF5-A63A-81337010EFED}"/>
                </a:ext>
              </a:extLst>
            </p:cNvPr>
            <p:cNvSpPr/>
            <p:nvPr/>
          </p:nvSpPr>
          <p:spPr>
            <a:xfrm rot="5400000">
              <a:off x="8950721" y="4578427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ый треугольник 34">
              <a:extLst>
                <a:ext uri="{FF2B5EF4-FFF2-40B4-BE49-F238E27FC236}">
                  <a16:creationId xmlns:a16="http://schemas.microsoft.com/office/drawing/2014/main" id="{346AC832-A34C-4C80-8DEE-937213444546}"/>
                </a:ext>
              </a:extLst>
            </p:cNvPr>
            <p:cNvSpPr/>
            <p:nvPr/>
          </p:nvSpPr>
          <p:spPr>
            <a:xfrm>
              <a:off x="8949937" y="3924000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ый треугольник 35">
              <a:extLst>
                <a:ext uri="{FF2B5EF4-FFF2-40B4-BE49-F238E27FC236}">
                  <a16:creationId xmlns:a16="http://schemas.microsoft.com/office/drawing/2014/main" id="{8B11AEDF-151F-4774-BC0C-DC3A827C1364}"/>
                </a:ext>
              </a:extLst>
            </p:cNvPr>
            <p:cNvSpPr/>
            <p:nvPr/>
          </p:nvSpPr>
          <p:spPr>
            <a:xfrm rot="10800000">
              <a:off x="6569380" y="4578427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>
              <a:extLst>
                <a:ext uri="{FF2B5EF4-FFF2-40B4-BE49-F238E27FC236}">
                  <a16:creationId xmlns:a16="http://schemas.microsoft.com/office/drawing/2014/main" id="{70707D91-72C8-421E-9F7C-2225A7297654}"/>
                </a:ext>
              </a:extLst>
            </p:cNvPr>
            <p:cNvSpPr/>
            <p:nvPr/>
          </p:nvSpPr>
          <p:spPr>
            <a:xfrm rot="16200000">
              <a:off x="6569380" y="3924000"/>
              <a:ext cx="180000" cy="180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9901EA73-72DC-49E0-945B-01AA349A17F8}"/>
                </a:ext>
              </a:extLst>
            </p:cNvPr>
            <p:cNvSpPr/>
            <p:nvPr/>
          </p:nvSpPr>
          <p:spPr>
            <a:xfrm>
              <a:off x="6750426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D9CD5E3-39F6-40B9-9BD0-C0474AF96B13}"/>
                </a:ext>
              </a:extLst>
            </p:cNvPr>
            <p:cNvSpPr/>
            <p:nvPr/>
          </p:nvSpPr>
          <p:spPr>
            <a:xfrm>
              <a:off x="6814642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714FC91F-2CFC-41E5-9FCF-96DBB4C7C1AD}"/>
                </a:ext>
              </a:extLst>
            </p:cNvPr>
            <p:cNvSpPr/>
            <p:nvPr/>
          </p:nvSpPr>
          <p:spPr>
            <a:xfrm>
              <a:off x="7036479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B9E571F2-D0CA-4EB5-8918-9BBE1E019E62}"/>
                </a:ext>
              </a:extLst>
            </p:cNvPr>
            <p:cNvSpPr/>
            <p:nvPr/>
          </p:nvSpPr>
          <p:spPr>
            <a:xfrm>
              <a:off x="6569380" y="4104000"/>
              <a:ext cx="2562909" cy="4744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80C6A631-17AF-45C7-B8D7-D4CBB56DEFDA}"/>
                </a:ext>
              </a:extLst>
            </p:cNvPr>
            <p:cNvSpPr/>
            <p:nvPr/>
          </p:nvSpPr>
          <p:spPr>
            <a:xfrm>
              <a:off x="7036480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24E94AAC-96D0-4722-9A89-95B1FD5C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634832" y="2390956"/>
              <a:ext cx="432000" cy="43200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276CA50-7EEC-43AC-A71B-0DA2FAD58B2E}"/>
              </a:ext>
            </a:extLst>
          </p:cNvPr>
          <p:cNvGrpSpPr/>
          <p:nvPr/>
        </p:nvGrpSpPr>
        <p:grpSpPr>
          <a:xfrm>
            <a:off x="9241019" y="2297534"/>
            <a:ext cx="2562909" cy="2730893"/>
            <a:chOff x="9415876" y="2297534"/>
            <a:chExt cx="2562909" cy="2730893"/>
          </a:xfrm>
        </p:grpSpPr>
        <p:sp>
          <p:nvSpPr>
            <p:cNvPr id="44" name="Прямоугольный треугольник 43">
              <a:extLst>
                <a:ext uri="{FF2B5EF4-FFF2-40B4-BE49-F238E27FC236}">
                  <a16:creationId xmlns:a16="http://schemas.microsoft.com/office/drawing/2014/main" id="{1A8CA500-1439-4750-8E66-A367BCC2C2F0}"/>
                </a:ext>
              </a:extLst>
            </p:cNvPr>
            <p:cNvSpPr/>
            <p:nvPr/>
          </p:nvSpPr>
          <p:spPr>
            <a:xfrm rot="5400000">
              <a:off x="11797217" y="4578427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ый треугольник 44">
              <a:extLst>
                <a:ext uri="{FF2B5EF4-FFF2-40B4-BE49-F238E27FC236}">
                  <a16:creationId xmlns:a16="http://schemas.microsoft.com/office/drawing/2014/main" id="{F8268D52-4B0A-4E59-AAA7-99EBC6414F9A}"/>
                </a:ext>
              </a:extLst>
            </p:cNvPr>
            <p:cNvSpPr/>
            <p:nvPr/>
          </p:nvSpPr>
          <p:spPr>
            <a:xfrm>
              <a:off x="11796433" y="3924000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ый треугольник 45">
              <a:extLst>
                <a:ext uri="{FF2B5EF4-FFF2-40B4-BE49-F238E27FC236}">
                  <a16:creationId xmlns:a16="http://schemas.microsoft.com/office/drawing/2014/main" id="{953345F1-FAC7-41D0-AA60-9278C34DA810}"/>
                </a:ext>
              </a:extLst>
            </p:cNvPr>
            <p:cNvSpPr/>
            <p:nvPr/>
          </p:nvSpPr>
          <p:spPr>
            <a:xfrm rot="10800000">
              <a:off x="9415876" y="4578427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ый треугольник 46">
              <a:extLst>
                <a:ext uri="{FF2B5EF4-FFF2-40B4-BE49-F238E27FC236}">
                  <a16:creationId xmlns:a16="http://schemas.microsoft.com/office/drawing/2014/main" id="{2D1F2B48-DD0C-4298-B81A-9A5DCD95DCD2}"/>
                </a:ext>
              </a:extLst>
            </p:cNvPr>
            <p:cNvSpPr/>
            <p:nvPr/>
          </p:nvSpPr>
          <p:spPr>
            <a:xfrm rot="16200000">
              <a:off x="9415876" y="3924000"/>
              <a:ext cx="180000" cy="180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7CA3AF66-88E2-4592-84C5-8C68C1B20F15}"/>
                </a:ext>
              </a:extLst>
            </p:cNvPr>
            <p:cNvSpPr/>
            <p:nvPr/>
          </p:nvSpPr>
          <p:spPr>
            <a:xfrm>
              <a:off x="9596922" y="2297534"/>
              <a:ext cx="2205000" cy="27308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39557DB8-B575-4E99-B217-FCFC4AFB9CED}"/>
                </a:ext>
              </a:extLst>
            </p:cNvPr>
            <p:cNvSpPr/>
            <p:nvPr/>
          </p:nvSpPr>
          <p:spPr>
            <a:xfrm>
              <a:off x="9661138" y="3129796"/>
              <a:ext cx="20723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consectetuer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, sed diam </a:t>
              </a:r>
              <a:r>
                <a:rPr lang="en-US" sz="1400" dirty="0" err="1"/>
                <a:t>nonummy</a:t>
              </a:r>
              <a:r>
                <a:rPr lang="en-US" sz="1400" dirty="0"/>
                <a:t> </a:t>
              </a:r>
              <a:r>
                <a:rPr lang="en-US" sz="1400" dirty="0" err="1"/>
                <a:t>nibh</a:t>
              </a:r>
              <a:r>
                <a:rPr lang="en-US" sz="1400" dirty="0"/>
                <a:t>.</a:t>
              </a:r>
              <a:endParaRPr lang="ru-RU" sz="1400" dirty="0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BCAEFE4B-E18B-4577-98C2-BB6445E337AE}"/>
                </a:ext>
              </a:extLst>
            </p:cNvPr>
            <p:cNvSpPr/>
            <p:nvPr/>
          </p:nvSpPr>
          <p:spPr>
            <a:xfrm>
              <a:off x="9882975" y="2843053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/>
                <a:t>ЗАГОЛОВОК</a:t>
              </a: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DFADD73C-92B9-4B03-B915-15A0A86E32D9}"/>
                </a:ext>
              </a:extLst>
            </p:cNvPr>
            <p:cNvSpPr/>
            <p:nvPr/>
          </p:nvSpPr>
          <p:spPr>
            <a:xfrm>
              <a:off x="9415876" y="4104000"/>
              <a:ext cx="2562909" cy="4744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BAB1A9A1-AAA6-41FB-9397-28364D7880F0}"/>
                </a:ext>
              </a:extLst>
            </p:cNvPr>
            <p:cNvSpPr/>
            <p:nvPr/>
          </p:nvSpPr>
          <p:spPr>
            <a:xfrm>
              <a:off x="9882976" y="4127978"/>
              <a:ext cx="1628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ЗАГОЛОВОК</a:t>
              </a:r>
            </a:p>
          </p:txBody>
        </p:sp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F4112CCB-1974-4699-AF6B-E854DB1E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481328" y="2390956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76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3230</TotalTime>
  <Words>213</Words>
  <Application>Microsoft Office PowerPoint</Application>
  <PresentationFormat>Широкоэкранный</PresentationFormat>
  <Paragraphs>39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Вставьте заголовок слайда</vt:lpstr>
      <vt:lpstr>Вставьте заголовок слайда</vt:lpstr>
      <vt:lpstr>Вставьте заголовок слайда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Стахова Юлия Антоновна</cp:lastModifiedBy>
  <cp:revision>83</cp:revision>
  <dcterms:created xsi:type="dcterms:W3CDTF">2020-05-10T10:09:00Z</dcterms:created>
  <dcterms:modified xsi:type="dcterms:W3CDTF">2025-03-20T11:20:29Z</dcterms:modified>
</cp:coreProperties>
</file>