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38100000" cy="25400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100" d="100"/>
          <a:sy n="100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C1C92F-8219-44D6-BABC-9CA045D9F60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FBEA80-9BC2-44FC-929F-F35855451D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CBFFAE-96D1-4D4C-A883-88CF7526EB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04A8BE-89E6-4269-86AC-A127FCDB26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CA56C7-4267-43AE-8F9F-0B3081F1CC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8CF552-18D9-458E-8638-2F58999800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DD8AE51-30AB-43A9-A431-F473B76072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A732FF1-A391-44CF-B174-208E565627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9316F03-7F80-4CDF-8D12-B0042F7CA2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DA52468-9FA6-4BB8-B1E4-BA80D4A930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7A84FF-C3F7-4444-AD8B-2CD356B8E5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0" y="0"/>
            <a:ext cx="38100000" cy="254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9"/>
  <p:tag name="AS_OS" val="Unix 5.4.0.196"/>
  <p:tag name="AS_RELEASE_DATE" val="2024.07.14"/>
  <p:tag name="AS_TITLE" val="Aspose.Slides for .NET6"/>
  <p:tag name="AS_VERSION" val="24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24.0700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2025-03-15T13:05:30.426</cp:lastPrinted>
  <dcterms:created xsi:type="dcterms:W3CDTF">2025-03-15T13:05:30Z</dcterms:created>
  <dcterms:modified xsi:type="dcterms:W3CDTF">2025-03-15T13:05:33Z</dcterms:modified>
</cp:coreProperties>
</file>