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38100000" cy="25400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100" d="100"/>
          <a:sy n="100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6D40D2-9A66-45A9-8BB4-788B909D92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B210FA-139C-4ADC-B6D5-78863BB28C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567D21-B02F-479A-AC4D-9862001B22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C2F5D5-877B-4C43-AFF4-AACD20BFCF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ED4CF4-0E0A-409A-8A55-CF959B19EC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B9E4F5-E119-412C-9CFB-9907D16F80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47D45DB-44DD-4B49-9782-763198376B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170488F-22F7-4D71-AB75-40824DF35F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B65B7C-DDF0-4C09-B66A-05B3F55A9F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3ADC291-1C35-45CA-B779-30E15AFCD1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4A8E8E-F5DF-496B-A9A4-B0DA9B8872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0" y="0"/>
            <a:ext cx="38100000" cy="2540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9"/>
  <p:tag name="AS_OS" val="Unix 5.4.0.192"/>
  <p:tag name="AS_RELEASE_DATE" val="2024.07.14"/>
  <p:tag name="AS_TITLE" val="Aspose.Slides for .NET6"/>
  <p:tag name="AS_VERSION" val="24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24.0700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2025-03-15T13:38:19.039</cp:lastPrinted>
  <dcterms:created xsi:type="dcterms:W3CDTF">2025-03-15T13:38:19Z</dcterms:created>
  <dcterms:modified xsi:type="dcterms:W3CDTF">2025-03-15T13:38:24Z</dcterms:modified>
</cp:coreProperties>
</file>